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03A3D4-A7CC-42D4-846B-FDCE63D27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E1FDF0-3DC6-4610-B7EE-50445B0CC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AA737A-86F6-45DF-97D7-52C2C224B9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063BBF-7CD4-4DA4-94E3-EE2240BA93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587141-6495-4272-BB3A-C056F862E4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9578A6-322E-41EE-B206-61199E0E19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425B2B-062A-45FB-84B9-E1ACF96D22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5D873D-1891-4447-B156-08BB72C405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14EFCA-6203-43E2-AAFE-C3FC9A2229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FBA95A-2CA7-4661-8BF1-45E6C14FEA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2FE814-0483-477F-8039-2EBC07BCFA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2330" y="1096513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72330" y="3819674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5320201202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硬件加速密码学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密码学基础与原理
 硬件加速密码学的需求
 硬件加速密码学的设计原理
 常见硬件加速技术
 硬件加速密码学的应用实例
 性能评估与优化方法
 安全性与可靠性分析
 未来发展趋势与挑战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密码学基础与原理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硬件加速密码学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密码学基础与原理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密码学基础概念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1.密码学是研究如何保护信息安全的科学，包括信息加密、解密、签名等方面。</a:t>
            </a:r>
          </a:p>
          <a:p>
            <a:r>
              <a:t>2.密码学的基础是密码算法，它是一种将明文转换为密文的规则。</a:t>
            </a:r>
          </a:p>
          <a:p>
            <a:r>
              <a:t>3.密码学需要保证信息的机密性、完整性和可用性。</a:t>
            </a:r>
          </a:p>
          <a:p>
            <a:r>
              <a:t>随着网络攻击的不断升级，密码学在网络安全领域的应用越来越广泛。目前主流的密码算法如AES、RSA等已经被广泛应用在各种加密通信和数据存储中。未来，随着量子计算的发展，传统的密码算法可能会受到威胁，因此需要研究更为安全的密码算法以保证信息的安全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对称加密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1.对称加密使用相同的密钥进行加密和解密。</a:t>
            </a:r>
          </a:p>
          <a:p>
            <a:r>
              <a:t>2.常见的对称加密算法包括AES、DES等。</a:t>
            </a:r>
          </a:p>
          <a:p>
            <a:r>
              <a:t>3.对称加密的密钥管理是一个重要的安全问题。</a:t>
            </a:r>
          </a:p>
          <a:p>
            <a:r>
              <a:t>对称加密因其高效性和安全性，被广泛应用于各种数据加密中。然而，由于其密钥管理的困难，如何保证密钥的安全传输和存储是一个重要的问题。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密码学基础与原理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1.非对称加密使用公钥和私钥进行加密和解密。</a:t>
            </a:r>
          </a:p>
          <a:p>
            <a:r>
              <a:t>2.常见的非对称加密算法包括RSA、ElGamal等。</a:t>
            </a:r>
          </a:p>
          <a:p>
            <a:r>
              <a:t>3.非对称加密可以用于实现身份验证和数字签名。</a:t>
            </a:r>
          </a:p>
          <a:p>
            <a:r>
              <a:t>非对称加密的出现解决了对称加密中密钥管理的问题，同时也提供了身份验证和数字签名的功能，使得信息安全更加全面。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哈希函数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1.哈希函数将任意长度的数据映射为固定长度的哈希值。</a:t>
            </a:r>
          </a:p>
          <a:p>
            <a:r>
              <a:t>2.哈希函数具有单向性和抗碰撞性。</a:t>
            </a:r>
          </a:p>
          <a:p>
            <a:r>
              <a:t>3.常见的哈希函数包括MD5、SHA-1、SHA-256等。</a:t>
            </a:r>
          </a:p>
          <a:p>
            <a:r>
              <a:t>哈希函数在密码学中有着广泛的应用，如数据完整性验证、密码存储等。然而，随着计算能力的提升，一些传统的哈希函数已经不再安全，需要不断更新和改进。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非对称加密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密码学基础与原理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1.数字签名用于验证信息的来源和完整性。</a:t>
            </a:r>
          </a:p>
          <a:p>
            <a:r>
              <a:t>2.数字签名是基于非对称加密或哈希函数实现的。</a:t>
            </a:r>
          </a:p>
          <a:p>
            <a:r>
              <a:t>3.数字签名可以用于实现身份验证和抗抵赖性。</a:t>
            </a:r>
          </a:p>
          <a:p>
            <a:r>
              <a:t>数字签名是现代信息安全中的重要组成部分，可以用于保证信息的来源和完整性，防止信息被篡改或伪造。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密钥管理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1.密钥管理是密码学中的重要问题，包括密钥的生成、存储、传输和使用等方面。</a:t>
            </a:r>
          </a:p>
          <a:p>
            <a:r>
              <a:t>2.密钥管理需要保证密钥的安全性和可用性。</a:t>
            </a:r>
          </a:p>
          <a:p>
            <a:r>
              <a:t>3.常见的密钥管理技术包括密钥交换协议、密钥派生函数等。</a:t>
            </a:r>
          </a:p>
          <a:p>
            <a:r>
              <a:t>随着密码学的广泛应用，密钥管理的问题越来越突出。如何保证密钥的安全性和可用性，防止密钥被泄露或丢失，是一个重要的问题。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数字签名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硬件加速密码学的需求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硬件加速密码学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硬件加速密码学的需求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云计算安全需求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1.随着云计算的广泛应用，保护数据安全和隐私成为了首要任务，硬件加速密码学在云计算安全中起到了关键作用。</a:t>
            </a:r>
          </a:p>
          <a:p>
            <a:r>
              <a:t>2.云计算的发展使得大量的数据和计算资源集中在云端，需要通过硬件加速密码学来确保数据传输和存储的安全性。</a:t>
            </a:r>
          </a:p>
          <a:p>
            <a:r>
              <a:t>3.企业和组织对云计算的安全需求日益增长，硬件加速密码学可以提高云端数据的安全性和可靠性，防止数据泄露和攻击。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物联网安全需求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1.物联网设备数量激增，数据安全和隐私保护成为亟待解决的问题，硬件加速密码学可以提高物联网设备的安全性。</a:t>
            </a:r>
          </a:p>
          <a:p>
            <a:r>
              <a:t>2.物联网设备间的通信和数据传输需要加密保护，以防止被黑客攻击和窃取，硬件加速密码学可以提供高效的加密和解密性能。</a:t>
            </a:r>
          </a:p>
          <a:p>
            <a:r>
              <a:t>3.随着物联网技术的不断发展，对硬件加速密码学的需求也将不断增加，以确保物联网设备的安全和可靠性。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硬件加速密码学的需求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区块链安全需求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1.区块链技术被广泛应用于各种场景，但其安全性问题一直备受关注，硬件加速密码学可以提高区块链的安全性。</a:t>
            </a:r>
          </a:p>
          <a:p>
            <a:r>
              <a:t>2.区块链中的数据加密和哈希运算需要大量的计算资源，硬件加速密码学可以提供高效的计算性能，确保区块链的正常运转。</a:t>
            </a:r>
          </a:p>
          <a:p>
            <a:r>
              <a:t>3.随着区块链技术的不断发展，对硬件加速密码学的需求也将不断增加，以确保区块链技术的安全和可靠性。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硬件加速密码学的设计原理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硬件加速密码学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硬件加速密码学的设计原理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硬件加速密码学的原理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利用专用硬件提高密码学运算速度：硬件加速密码学通过使用专门设计的硬件，如加密芯片或协处理器，提高密码学运算的速度和效率。这些专用硬件针对特定的密码学算法进行优化，通过并行处理和数据流水线等技术，大幅提升运算性能。</a:t>
            </a:r>
          </a:p>
          <a:p>
            <a:r>
              <a:t>2.提升安全性和防篡改性：硬件加速密码学能够实现高强度的密码学算法，提高数据的安全性和防篡改性。专用硬件的设计能够防止侧信道攻击等安全威胁，保护密钥和敏感数据的机密性。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硬件加速密码学的设计考虑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1.选择合适的算法和协议：硬件加速密码学需要选择合适的密码学算法和协议，以满足特定的安全需求和性能要求。这需要考虑算法的强度、性能、标准和兼容性等因素。</a:t>
            </a:r>
          </a:p>
          <a:p>
            <a:r>
              <a:t>2.优化硬件架构设计：硬件加速密码学需要对硬件架构进行优化设计，以提高性能和降低成本。这包括选择合适的数据路径、存储器设计和接口类型等。</a:t>
            </a:r>
          </a:p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硬件加速密码学的设计原理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硬件加速密码学的应用场景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1.云计算和数据中心：硬件加速密码学在云计算和数据中心中具有广泛应用，用于保护数据的机密性和完整性，提高虚拟化和多租户环境的安全性。</a:t>
            </a:r>
          </a:p>
          <a:p>
            <a:r>
              <a:t>2.物联网和嵌入式系统：硬件加速密码学可用于物联网和嵌入式系统中，为小型设备和传感器提供安全的数据传输和存储能力，保护隐私和敏感信息。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硬件加速密码学的发展趋势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1.新兴技术的融合：随着新兴技术的发展，硬件加速密码学将与人工智能、区块链等技术相结合，提供更高效、更安全的密码学解决方案。</a:t>
            </a:r>
          </a:p>
          <a:p>
            <a:r>
              <a:t>2.标准化和互操作性：未来硬件加速密码学将更加注重标准化和互操作性，以实现不同平台和设备之间的安全通信和数据交换。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常见硬件加速技术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硬件加速密码学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常见硬件加速技术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GPU加速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1.GPU的并行计算能力使得密码学算法能够得到高效执行，提高加密和解密速度。</a:t>
            </a:r>
          </a:p>
          <a:p>
            <a:r>
              <a:t>2.GPU加速适用于对称密码算法和非对称密码算法，如AES和RSA。</a:t>
            </a:r>
          </a:p>
          <a:p>
            <a:r>
              <a:t>3.随着GPU技术的不断发展，硬件加速密码学的性能和效率将会进一步提高。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FPGA加速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1.FPGA的可编程性使得它能够针对特定的密码学算法进行优化，实现更高的加速性能。</a:t>
            </a:r>
          </a:p>
          <a:p>
            <a:r>
              <a:t>2.FPGA的并行处理能力和低功耗特性使得它在密码学应用中具有优势。</a:t>
            </a:r>
          </a:p>
          <a:p>
            <a:r>
              <a:t>3.FPGA加速密码学的应用范围广泛，包括数据加密、身份验证、数字签名等。</a:t>
            </a:r>
          </a:p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常见硬件加速技术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ASIC加速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1.ASIC是专门为特定密码学算法设计的硬件加速器，具有高性能和低功耗的优点。</a:t>
            </a:r>
          </a:p>
          <a:p>
            <a:r>
              <a:t>2.ASIC加速适用于大量数据的高速加密和解密，提高数据的安全性和处理效率。</a:t>
            </a:r>
          </a:p>
          <a:p>
            <a:r>
              <a:t>3.随着ASIC技术的不断进步，硬件加速密码学的性能和效率将会得到进一步提升。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多核加速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1.多核处理器能够提高密码学算法的执行效率，通过并行计算减少加密和解密时间。</a:t>
            </a:r>
          </a:p>
          <a:p>
            <a:r>
              <a:t>2.多核加速适用于多线程密码学应用，如公钥密码算法和数字签名方案。</a:t>
            </a:r>
          </a:p>
          <a:p>
            <a:r>
              <a:t>3.随着多核技术的不断发展，硬件加速密码学的性能和效率将会得到进一步提升。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https://d.book118.com/385320201202011042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8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密码学基础与原理</vt:lpstr>
      <vt:lpstr> 密码学基础与原理</vt:lpstr>
      <vt:lpstr> 密码学基础与原理</vt:lpstr>
      <vt:lpstr> 密码学基础与原理</vt:lpstr>
      <vt:lpstr> 硬件加速密码学的需求</vt:lpstr>
      <vt:lpstr> 硬件加速密码学的需求</vt:lpstr>
      <vt:lpstr> 硬件加速密码学的需求</vt:lpstr>
      <vt:lpstr> 硬件加速密码学的设计原理</vt:lpstr>
      <vt:lpstr> 硬件加速密码学的设计原理</vt:lpstr>
      <vt:lpstr> 硬件加速密码学的设计原理</vt:lpstr>
      <vt:lpstr> 常见硬件加速技术</vt:lpstr>
      <vt:lpstr> 常见硬件加速技术</vt:lpstr>
      <vt:lpstr> 常见硬件加速技术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2024-09-03T20:07:26.156</cp:lastPrinted>
  <dcterms:created xsi:type="dcterms:W3CDTF">2024-09-03T12:07:26Z</dcterms:created>
  <dcterms:modified xsi:type="dcterms:W3CDTF">2024-09-03T12:07:28Z</dcterms:modified>
</cp:coreProperties>
</file>