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BDE4A-4DA8-4BFF-A557-2C513094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C7C00-5AAE-4C3D-A4DB-69B7ADDA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3FD0-F1F7-47FD-AA1E-6F725262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F3A8-3DA1-4A0B-8F91-A295800C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E1E22-60D0-43B4-A2AC-B080B0C3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A25D7-462F-4AB2-B105-84EAEF59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8B27D-2DDB-40E9-8945-F2CBB5221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A2908-3834-4E38-8CDE-F2533CA9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75889-DA6E-4FAC-8A89-DD2EA78C0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3B614-68CE-4324-8D7B-1DAC0AE4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730FA-ABF8-4367-80F0-0397AC7F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202301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分子结构模型的搭建与解释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分子结构模型基本概念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搭建分子结构模型的步骤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解释分子结构模型的方法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分子结构模型在化学领域的应用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分子结构模型在其他领域的应用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通过搭建分子结构模型，可以直观地理解分子的三维构型、键长、键角等关键信息，有助于深入掌握化学知识。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理解分子结构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分子结构决定其性质。通过模型可以预测分子的物理性质（如熔点、沸点）、化学性质（如反应活性、稳定性）以及生物活性等。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预测分子性质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在化学、生物学、材料科学等领域的研究中，分子结构模型是重要的辅助工具。同时，在教学过程中，模型能够帮助学生更好地理解和掌握相关概念。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辅助科研与教学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分子结构模型的基本理论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模型搭建的实践操作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模型的分析与解释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模型在科研与教学中的应用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介绍分子结构模型的基本概念、原理以及常用的搭建方法。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详细阐述如何利用专业软件或在线工具进行分子结构模型的搭建，包括具体的步骤、技巧以及可能遇到的问题。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探讨如何对搭建好的分子结构模型进行深入分析，如键长、键角的计算，分子构型的判断，以及基于模型的性质预测等。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举例说明分子结构模型在科研和教学中的具体应用，包括在哪些领域取得了重要的成果，以及如何帮助学生更好地理解和掌握化学知识。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分子结构模型基本概念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分子结构定义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分子中原子的空间排列，包括原子间的化学键和分子整体的几何形状。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原子间通过共享或转移电子形成的相互作用力，决定分子的稳定性和性质。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10" b="1021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球棍模型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电子云模型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用球表示原子，棍表示化学键，直观展示分子的三维结构和空间构型。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按照原子实际大小比例制作的模型，更真实地反映分子内部结构。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展示电子在原子周围的概率分布，反映化学键的成键方式和电子的运动状态。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分子结构模型种类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搭建分子结构模型的意义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通过模型可以直观地理解分子的几何形状、化学键类型以及分子间的相互作用，从而预测分子的物理和化学性质。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分子结构模型在教学和科研中具有重要的辅助作用，可以帮助学生和教师更好地理解和掌握分子结构知识。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通过搭建和分析分子结构模型，可以指导新材料的设计和合成，为材料科学领域的发展提供理论支持。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理解分子性质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辅助教学研究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指导新材料设计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搭建分子结构模型的步骤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86" r="172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36" r="29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确定分子中包含哪些元素，如碳、氢、氧、氮等。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计算每种元素在分子中的数量，即原子个数。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元素数量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确定分子组成元素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距离测量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利用X射线衍射、中子衍射等实验手段，测定分子中各原子之间的距离。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角度测量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通过光谱分析、核磁共振等方法，确定分子中原子间的键角和空间构型。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18" r="30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测定分子中各元素间距离和角度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物理模型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计算机模拟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选择合适的方法搭建模型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借助计算化学软件，通过理论计算搭建分子的电子云分布、键能等性质的模型。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结合物理模型和计算机模拟的优点，搭建更为精确和全面的分子结构模型。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使用球棍模型、比例模型等物理手段，直观地展示分子的三维结构。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解释分子结构模型的方法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https://d.book118.com/385320230142011042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2024-09-03T16:17:20.832</cp:lastPrinted>
  <dcterms:created xsi:type="dcterms:W3CDTF">2024-09-03T08:17:20Z</dcterms:created>
  <dcterms:modified xsi:type="dcterms:W3CDTF">2024-09-03T08:17:22Z</dcterms:modified>
</cp:coreProperties>
</file>