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77223-840A-4950-B420-0BC132BB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FE45A-0B41-49A5-9DC9-B00ED7B8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4BD2F-2F9C-45CF-80B2-9E504A79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C8D96-8A89-48C5-BBF9-2E42DD09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A4B25-6522-43BC-A6CE-0F90E31CE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62F19-08DA-42C6-AC7A-9AD792086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05707-1456-4146-93A4-280EB765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4B298-9C37-455A-921D-D7EA53E4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D6427-48E0-478A-8A91-AC53A9F1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A50B-CA25-465A-8CD4-593247A0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48AC7-2708-404B-B602-93CC0903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22223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新生儿体温调节异常及处理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新生儿体温调节的护理与预防措施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维持正常生理功能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体温调节是维持新生儿正常生理功能的基础，体温的稳定对于新生儿的新陈代谢、生长和发育至关重要。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适当的体温调节有助于预防新生儿出现低体温、高体温等异常情况，降低患病风险。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良好的体温调节能力有助于提高新生儿的生存率，特别是在出生后的最初几天，新生儿的体温调节能力较弱，需要特别关注。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新生儿的体温调节系统尚未发育成熟，与成人相比存在一定差异。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不成熟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新生儿对于外界环境的温度变化较为敏感，容易受到外界温度的影响，因此需要适当的保温措施。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容易受外界影响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尽管新生儿的体温调节系统尚未成熟，但他们能够快速适应外界环境的变化，通过自我调节来维持体温的稳定。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快速适应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新生儿体温调节系统的特点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衣着和包裹方式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适当的衣着和包裹方式对于新生儿的体温调节至关重要。过度包裹可能导致新生儿过热，而包裹不足则可能导致新生儿体温过低。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环境温度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新生儿出生后所处的环境温度对其体温调节有着显著影响。环境温度过高或过低都会影响新生儿的体温调节能力，导致体温异常。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新生儿的健康状况也会影响其体温调节能力。出生时存在某些健康问题或患有某些疾病的新生儿，其体温调节能力可能会受到影响。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40" r="212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影响新生儿体温调节的因素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温度感受器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当温度感受器受到冷或热刺激时，会向大脑发送信号，大脑再通过自主神经系统和激素调节机制来调节体温。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温度感受器是新生儿调节体温的重要器官，它们分布在皮肤、粘膜和内脏器官上，能够感知外界和内部温度的变化。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自主神经系统的作用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自主神经系统包括交感神经和副交感神经，它们共同调节新生儿的心率、血压、呼吸和体温等生理功能。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当新生儿感到寒冷时，交感神经会兴奋，导致代谢率增加、血管收缩和心率加快，以产生更多的热量并减少散热。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一些激素如肾上腺素和去甲肾上腺素能够刺激新陈代谢和增加产热，而甲状腺激素和胰岛素则能够调节能量的消耗和利用。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当新生儿感到寒冷时，肾上腺素和去甲肾上腺素的分泌会增加，以增加产热和减少散热。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激素对体温的调节作用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新生儿的行为也会影响体温调节，例如当感到寒冷时，新生儿会通过颤抖、收缩肌肉或增加活动量来产生更多的热量。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此外，新生儿还会通过减少散热的行为，如减少皮肤暴露或寻找温暖的环境来维持体温的稳定。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行为性体温调节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新生儿体温调节异常及处理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https://d.book118.com/385322223130011104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2024-09-14T03:08:45.673</cp:lastPrinted>
  <dcterms:created xsi:type="dcterms:W3CDTF">2024-09-13T19:08:45Z</dcterms:created>
  <dcterms:modified xsi:type="dcterms:W3CDTF">2024-09-13T19:08:47Z</dcterms:modified>
</cp:coreProperties>
</file>