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68BAF7-36ED-4EFA-9AE2-6D89063A14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DCCB19-D924-4168-B04D-1DA91E674C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BAF6C6-55D2-437A-8BDD-EB4FD6BB21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93068F-F871-4F55-AAE4-92429A1F2A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768E4D-D2A9-4222-8D83-16DCAFD890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5F9FA2-76D8-4775-85EB-CD6E93B9C5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056346-2064-4855-B438-B1A25D5CCB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EA7A0A-521C-4518-BE72-B2B03E8F48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F6F7A4-299F-4046-B11F-41BA7164EC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A36E68-C8CF-4CCD-9C03-82861EFF7C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BC3A57-9832-4CB2-B1F8-31021D67C0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5323101110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公路工程估算指标湖南宣贯讲义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绪论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公路工程估算指标体系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湖南地区公路工程估算实践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公路工程估算中常见问题及解决方法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提高公路工程估算准确性和效率的建议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绪论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提高估算准确性和效率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通过宣贯，使相关人员更加熟悉和掌握公路工程估算指标，从而提高估算的准确性和效率。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推动行业规范化发展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宣贯有助于统一行业内的估算标准和方法，推动公路工程行业的规范化发展。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加强成本控制和风险管理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准确的估算有助于加强项目的成本控制和风险管理，提高项目的经济效益。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宣贯目的与意义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估算指标的应用范围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估算指标适用于公路工程建设的各个阶段，包括规划、设计、施工和竣工验收等。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估算指标的定义和作用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估算指标是在公路工程建设过程中，用于计量、计价和评估工程造价的一系列参数和标准。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估算指标的分类和内容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估算指标可分为综合指标和单项指标，包括人工、材料、机械台班消耗量及费用等指标。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公路工程估算指标概述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湖南地区自然地理特点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湖南地区地形复杂，山地、丘陵、盆地、平原等多种地貌类型并存，对公路工程建设带来一定挑战。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湖南地区经济发展状况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湖南地区经济发展迅速，交通基础设施建设不断完善，对公路工程建设的需求日益增长。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湖南地区宣贯重点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针对湖南地区的自然地理特点和经济发展状况，宣贯重点应放在复杂地形条件下的公路工程建设技术、成本控制和风险管理等方面。同时，还应关注新材料、新工艺、新技术在公路工程建设中的应用和推广情况。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湖南地区特点及宣贯重点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公路工程估算指标体系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估算指标构成及分类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估算指标构成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公路工程估算指标主要由建筑安装工程费、设备及工器具购置费、工程建设其他费用等构成。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估算指标分类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按照公路工程建设不同阶段和深度，可分为投资估算指标、设计概算指标、施工图预算指标等。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各类指标计算方法及实例分析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包括土地征用及拆迁补偿费、建设项目管理费、研究试验费、生产准备费等，根据各项费用的性质和计算方法逐项计算。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工程建设其他费用计算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采用综合指标法，根据公路等级、地形类别、桥隧比例等因素，确定各项工程的综合指标，再乘以相应的工程数量计算得出。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建筑安装工程费计算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按照设备原价、运杂费、运输保险费、采购及保管费等构成，采用逐项详细计算法或综合指标法进行计算。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设备及工器具购置费计算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公路工程估算指标体系中，各项费用指标之间存在内在联系，如建筑安装工程费与设备及工器具购置费、工程建设其他费用之间存在相互关联和影响。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指标间关联性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路工程估算过程中，需要遵循一定的逻辑关系，如先确定公路等级和地形类别，再计算建筑安装工程费；先确定设备购置方案，再计算设备及工器具购置费等。同时，各项费用指标的计算也需要遵循相应的规定和标准，确保估算结果的准确性和合理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逻辑关系剖析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指标间关联性与逻辑关系剖析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湖南地区公路工程估算实践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湖南省某高速公路工程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000" r="140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湖南省某山区公路改建工程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湖南省某城市道路扩建工程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典型案例分析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950" b="289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56" b="795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经验教训总结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重视前期工作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在项目前期，应充分进行调研和勘察，了解当地自然条件和交通状况，为后续的工程设计和施工提供准确的数据支持。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强化设计管理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设计阶段是影响工程投资的关键环节，应加强设计管理，推行限额设计，优化设计方案，提高设计质量。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加强变更管理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在施工过程中，应加强变更管理，严格控制工程变更，避免不必要的投资增加。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https://d.book118.com/385323101110011101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2024-09-09T15:08:19.997</cp:lastPrinted>
  <dcterms:created xsi:type="dcterms:W3CDTF">2024-09-09T07:08:20Z</dcterms:created>
  <dcterms:modified xsi:type="dcterms:W3CDTF">2024-09-09T07:08:22Z</dcterms:modified>
</cp:coreProperties>
</file>