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87FEA56-0271-4B6E-86E3-9E85945340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8A732A2-E654-4340-A870-850CAFD224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D3CA21A-6F10-43D4-BC2E-684F2B3947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7F4CDAC-40F8-4256-8D99-8EC45F36E2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A74B6F7-DC38-4BB6-90A8-C7F21012E2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8194A1C-38E4-4FF7-800B-4CE582E17C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2E12BC3-6C85-49C1-8716-2B0E3E385E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584B446-484E-43D9-BD71-C4F15E0FB7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3FB7173-F8B9-4827-BBCA-621265C71B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B302A5A-1B0A-4140-A8A9-203F99DBD6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4D3D18-0049-4ADA-B845-78481A343F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85323114141011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71050" y="2172960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《新能源汽车》ppt课件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29260"/>
            <a:ext cx="2473866" cy="508573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524375" y="1555068"/>
            <a:ext cx="3262273" cy="419156"/>
          </a:xfrm>
          <a:prstGeom prst="rect">
            <a:avLst/>
          </a:prstGeom>
        </p:spPr>
        <p:txBody>
          <a:bodyPr vert="horz" wrap="square" lIns="66008" tIns="33052" rIns="66008" bIns="33052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425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 WORK SUMMARY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035790" y="2662128"/>
            <a:ext cx="2042564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021882" y="3839418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6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918085" y="1406395"/>
            <a:ext cx="6621780" cy="44253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新能源汽车概述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新能源汽车的优缺点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新能源汽车的驱动系统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新能源汽车的电池技术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新能源汽车的未来展望</a:t>
            </a:r>
          </a:p>
        </p:txBody>
      </p:sp>
      <p:sp>
        <p:nvSpPr>
          <p:cNvPr id="6" name="AutoShape 6"/>
          <p:cNvSpPr/>
          <p:nvPr/>
        </p:nvSpPr>
        <p:spPr>
          <a:xfrm>
            <a:off x="6340996" y="373969"/>
            <a:ext cx="5497697" cy="4191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https://wenku.baidu.com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新能源汽车概述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新能源汽车的定义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新能源汽车是指采用非传统燃料作为动力源的汽车，如电动汽车、混合动力汽车、氢燃料电池汽车等。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新能源汽车具有环保、节能、高效的特点，符合现代社会对可持续发展的要求。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纯电动汽车使用电力驱动，通过充电获取能量。插电式混合动力汽车则同时使用燃油和电力。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电动汽车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同时搭载燃油和电动机，根据行驶状态自动切换。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混合动力汽车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使用氢气作为燃料，通过化学反应产生电能驱动汽车。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氢燃料电池汽车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新能源汽车的分类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589" r="16589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20273" r="20273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20世纪初，电动汽车和氢燃料电池汽车开始出现。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早期探索阶段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20世纪末至21世纪初，各大汽车制造商开始研发新能源汽车技术。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初步发展阶段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近年来，随着环保意识的提高和技术的进步，新能源汽车市场迅速扩大。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加速发展阶段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随着充电设施的完善和电池技术的突破，新能源汽车有望在未来成为主流交通工具。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未来展望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新能源汽车的发展历程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新能源汽车的优缺点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9129" r="19129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484" r="484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2438" r="22438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t="14407" b="14407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优点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新能源汽车采用非传统燃料，如电力、氢气等，显著减少尾气排放，对环境友好。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由于采用非传统燃料，新能源汽车具有更高的能效，能显著降低能源消耗。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新能源汽车是技术创新的重要体现，涉及到先进的电池技术、电机技术等。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许多国家和地区对新能源汽车给予政策支持，如减免购置税、免费充电等。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环保性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节能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技术创新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政策支持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续航里程限制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受电池容量限制，新能源汽车的续航里程相对较短，无法满足长途旅行等需求。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充电设施不足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目前充电设施不够完善，给车主带来不便。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购车成本高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新能源汽车的购车成本相对较高，尤其是高端车型。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技术成熟度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虽然有所进步，但新能源汽车的部分技术，如电池寿命、充电速度等还有待提高。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缺点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164019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633268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102515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571764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87002" y="3175240"/>
            <a:ext cx="970170" cy="94057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956251" y="3175240"/>
            <a:ext cx="970170" cy="94057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425498" y="3175240"/>
            <a:ext cx="970170" cy="94057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894747" y="3175240"/>
            <a:ext cx="970170" cy="94057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</a:t>
            </a:r>
            <a:endParaRPr lang="en-US" sz="1100"/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对比传统汽车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768919" y="1491953"/>
            <a:ext cx="4011236" cy="490334"/>
            <a:chOff x="768919" y="1491953"/>
            <a:chExt cx="4011236" cy="490334"/>
          </a:xfrm>
        </p:grpSpPr>
        <p:sp>
          <p:nvSpPr>
            <p:cNvPr id="33" name="TextBox 33"/>
            <p:cNvSpPr txBox="1"/>
            <p:nvPr/>
          </p:nvSpPr>
          <p:spPr>
            <a:xfrm>
              <a:off x="768919" y="1491953"/>
              <a:ext cx="401123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环保性对比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644725" y="1982286"/>
            <a:ext cx="4133850" cy="851387"/>
            <a:chOff x="644725" y="1982286"/>
            <a:chExt cx="4133850" cy="851387"/>
          </a:xfrm>
        </p:grpSpPr>
        <p:sp>
          <p:nvSpPr>
            <p:cNvPr id="35" name="TextBox 35"/>
            <p:cNvSpPr txBox="1"/>
            <p:nvPr/>
          </p:nvSpPr>
          <p:spPr>
            <a:xfrm>
              <a:off x="644725" y="1982286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新能源汽车远优于传统汽车，几乎无尾气排放，而传统汽车尾气排放对环境造成较大压力。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6102515" y="1491953"/>
            <a:ext cx="4010978" cy="490334"/>
            <a:chOff x="6102515" y="1491953"/>
            <a:chExt cx="4010978" cy="490334"/>
          </a:xfrm>
        </p:grpSpPr>
        <p:sp>
          <p:nvSpPr>
            <p:cNvPr id="37" name="TextBox 37"/>
            <p:cNvSpPr txBox="1"/>
            <p:nvPr/>
          </p:nvSpPr>
          <p:spPr>
            <a:xfrm>
              <a:off x="6102515" y="1491953"/>
              <a:ext cx="40109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技术创新对比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6102515" y="1982286"/>
            <a:ext cx="4133850" cy="851387"/>
            <a:chOff x="6102515" y="1982286"/>
            <a:chExt cx="4133850" cy="851387"/>
          </a:xfrm>
        </p:grpSpPr>
        <p:sp>
          <p:nvSpPr>
            <p:cNvPr id="39" name="TextBox 39"/>
            <p:cNvSpPr txBox="1"/>
            <p:nvPr/>
          </p:nvSpPr>
          <p:spPr>
            <a:xfrm>
              <a:off x="6102515" y="1982286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新能源汽车代表了更高的技术创新水平，而传统汽车的技术创新相对较少。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2297292" y="4606720"/>
            <a:ext cx="4011236" cy="490334"/>
            <a:chOff x="2297292" y="4606720"/>
            <a:chExt cx="4011236" cy="490334"/>
          </a:xfrm>
        </p:grpSpPr>
        <p:sp>
          <p:nvSpPr>
            <p:cNvPr id="41" name="TextBox 41"/>
            <p:cNvSpPr txBox="1"/>
            <p:nvPr/>
          </p:nvSpPr>
          <p:spPr>
            <a:xfrm>
              <a:off x="2297292" y="4606720"/>
              <a:ext cx="401123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能效对比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2173097" y="5097054"/>
            <a:ext cx="4133850" cy="851387"/>
            <a:chOff x="2173097" y="5097054"/>
            <a:chExt cx="4133850" cy="851387"/>
          </a:xfrm>
        </p:grpSpPr>
        <p:sp>
          <p:nvSpPr>
            <p:cNvPr id="43" name="TextBox 43"/>
            <p:cNvSpPr txBox="1"/>
            <p:nvPr/>
          </p:nvSpPr>
          <p:spPr>
            <a:xfrm>
              <a:off x="2173097" y="5097054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新能源汽车具有更高的能效，能够显著降低能源消耗，而传统汽车的能效相对较低。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7630887" y="4606720"/>
            <a:ext cx="4010978" cy="490334"/>
            <a:chOff x="7630887" y="4606720"/>
            <a:chExt cx="4010978" cy="490334"/>
          </a:xfrm>
        </p:grpSpPr>
        <p:sp>
          <p:nvSpPr>
            <p:cNvPr id="45" name="TextBox 45"/>
            <p:cNvSpPr txBox="1"/>
            <p:nvPr/>
          </p:nvSpPr>
          <p:spPr>
            <a:xfrm>
              <a:off x="7630887" y="4606720"/>
              <a:ext cx="40109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基础设施对比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7630887" y="5097054"/>
            <a:ext cx="4133850" cy="851387"/>
            <a:chOff x="7630887" y="5097054"/>
            <a:chExt cx="4133850" cy="851387"/>
          </a:xfrm>
        </p:grpSpPr>
        <p:sp>
          <p:nvSpPr>
            <p:cNvPr id="47" name="TextBox 47"/>
            <p:cNvSpPr txBox="1"/>
            <p:nvPr/>
          </p:nvSpPr>
          <p:spPr>
            <a:xfrm>
              <a:off x="7630887" y="5097054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新能源汽车需要配套的充电设施，而传统汽车只需加油站。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新能源汽车的驱动系统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https://d.book118.com/385323114141011040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74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2024-08-31T13:26:09.203</cp:lastPrinted>
  <dcterms:created xsi:type="dcterms:W3CDTF">2024-08-31T05:26:09Z</dcterms:created>
  <dcterms:modified xsi:type="dcterms:W3CDTF">2024-08-31T05:26:11Z</dcterms:modified>
</cp:coreProperties>
</file>