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9DC3F-5356-4E36-B6F5-5B5A32797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3C747-C12B-45E6-8E75-B1F73A8AD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6532A-66D9-4053-8B54-5C26F1545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7950C-43FF-4FFC-8DA4-4BBCCA667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5F588B-23ED-4625-90AF-11F52247F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CF4EE4-1076-4581-8681-E521DB04B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AEDDD4-8BE8-4063-833A-1A1515A43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263E1-A956-4C92-81D1-55332056E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1585A-26A0-4B92-B6A7-4D9EDD34E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C8CD4-DD08-4760-9E32-6320F7D8B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2915A-0424-4D9A-8EBA-3204FBB96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2323423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9887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护理个案撰写</a:t>
            </a:r>
            <a:r>
              <a:rPr lang="en-US" altLang="zh-CN" sz="5175" b="1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accent1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20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2025" err="1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XXX</a:t>
            </a:r>
            <a:endParaRPr lang="en-US" sz="2025">
              <a:solidFill>
                <a:schemeClr val="accent1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accent1"/>
                </a:solidFill>
                <a:latin typeface="Arial"/>
                <a:ea typeface="Arial"/>
                <a:cs typeface="Arial"/>
              </a:rPr>
              <a:t>XX</a:t>
            </a:r>
            <a:endParaRPr lang="en-US" sz="2025">
              <a:solidFill>
                <a:schemeClr val="accent1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护理个案概述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护理个案的写作技巧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护理个案的评估方法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不同护理阶段的个案撰写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护理个案的分享与讨论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护理个案的总结与展望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护理个案概述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护理个案是一种针对特定患者的综合性、连续性的护理计划和记录，它基于患者的生理、心理、社会和文化需求，结合护士的专业知识和实践经验制定。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护理个案具有综合性、连续性、动态性和个性化等特点，它涵盖了患者的各个方面，包括病情、诊断、治疗、护理措施、健康状况的改变等。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护理个案能够根据患者的具体情况，制定出个性化的护理方案，从而更好地满足患者的需求。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提供个性化的护理方案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护理个案需要多学科的协作，包括医生、护士、营养师、康复师等，通过协调各学科的工作，能够提高医疗护理质量。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协调多学科合作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护理个案要求护士具备全面的知识和技能，能够提高护士的实践能力和专业水平。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提高护士的实践能力和专业水平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护理个案能够提供全面的护理记录，包括患者的病情、诊断、治疗、护理措施等，为患者转诊或再次入院提供参考。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提供全面的护理记录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护理个案的重要性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护理个案最早起源于19世纪末的美国，当时是为了满足一些慢性病患者的需要而发展起来的。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随着医学模式的转变和护理学科的发展，护理个案逐渐成为临床实践中的重要工具，其应用范围也不断扩大，从最初的慢性病管理扩展到急危重症患者的护理。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挑战与未来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管护理个案在临床实践中发挥了重要作用，但也面临着一些挑战，如信息的安全性和隐私保护、跨学科协作的困难等。未来，随着信息技术的发展和跨学科合作的深入，护理个案将更加智能化、个性化和全面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护理个案的历史与发展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护理个案的写作技巧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根据护理需要，确定个案档案的类型，如急性病个案、慢性病个案、康复个案等。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确定个案类型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收集基本信息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记录病史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收集患者的年龄、性别、职业、婚姻状况、居住环境等基本信息。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详细记录患者的既往病史、家族史、生活习惯等。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建立个案档案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详细记录患者的诊疗过程，包括医生的诊断、治疗方案、用药情况等。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记录诊疗过程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详细记录护理过程中所采取的措施，包括观察、测量生命体征、执行医嘱、实施护理操作等。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记录护理措施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密切观察患者的病情变化，及时记录体温、心率、呼吸、血压等生命体征数据。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记录个案信息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使用清晰、准确的语言表达护理个案的内容，避免使用模糊或含糊不清的词汇。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注意语言表达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对护理过程中的细节进行详细描述，如患者的症状表现、护理操作过程中的困难与问题等。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重视细节描述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突出护理个案的重点内容，如患者的重要症状、体征及护理措施等。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强调护理重点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重视个案细节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利用表格记录个案信息，如患者生命体征记录表、护理操作记录表等。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使用表格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拍摄患者的症状照片和视频，以便更直观地记录和展示护理个案的内容。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使用照片和视频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使用护理工具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护理个案的评估方法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记录患者的身体状况，包括现有的疾病、症状、体征等，以及相关的检查结果。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评估患者的心理状况，包括情绪、认知、行为等方面，以及可能影响护理的心理健康问题。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社会状况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了解患者的家庭背景、社交网络、生活方式等，以及这些因素对护理需求的影响。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评估患者的日常生活活动能力，包括基本的穿衣、进食、洗澡等自理能力，以及更复杂的活动如工作、学习等。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评估患者的身体功能，包括肌肉力量、关节活动范围、平衡能力等，以及这些因素对护理需求的影响。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功能评估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身体功能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日常生活活动能力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https://d.book118.com/385323234233011041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2024-09-02T09:55:35.813</cp:lastPrinted>
  <dcterms:created xsi:type="dcterms:W3CDTF">2024-09-02T01:55:35Z</dcterms:created>
  <dcterms:modified xsi:type="dcterms:W3CDTF">2024-09-02T01:55:37Z</dcterms:modified>
</cp:coreProperties>
</file>