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C5E6A-374E-4D7B-8CEF-6799F8AE3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F2CAC-1E89-4842-B63D-D497A0EFD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FA607-D5C2-4539-B2EF-58F56E531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18349-05A5-4852-A1F2-8866D6CEB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0C17A-AF5B-4B4A-9D44-E66587934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2F3D15-0F03-43A8-8B3F-C022F3CE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150138-A402-4681-8DCD-ADFBF3458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9457E-87E2-42F5-81FA-454BCC02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99577-2995-4639-B458-E48BE0C5C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18BB3-7202-4E91-80D5-C88835D07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F84E1-700A-41B2-AE4A-7FF15132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2422232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配班老师总结报告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班级学生表现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根据课程大纲和教学计划，认真准备每一节课的教案和教具，确保教学质量。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在课堂上传授知识，关注学生的学习状态，及时调整教学方法和策略，提高学生的学习效果。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授课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及时批改学生的作业，指出学生的不足之处，给出具体的改进建议。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作业批改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负责组织各类考试和测验，确保考试过程的公正、公平和有序。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考试组织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日常教学工作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维护课堂纪律和秩序，处理学生的违纪行为，营造良好的学习氛围。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学生纪律管理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关注学生的心理健康，对有需要的学生进行心理辅导和疏导，帮助学生解决学习和生活中的困惑。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学生心理辅导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定期对学生进行综合评价，向家长反馈学生的学习情况和进步程度。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学生评价与反馈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与家长保持定期沟通，了解学生在家中的表现和学习情况，向家长反馈学生在校的表现和进步。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紧急联系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在紧急情况下，及时与家长联系，告知学生状况，共同解决问题。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定期进行家访，增进对学生家庭背景和成长环境的了解，促进家校合作。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组织各类文体活动，丰富学生的课余生活，培养学生的兴趣爱好和团队合作精神。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组织文体活动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组织学生参加各类社会实践活动，增强学生的社会责任感和实践能力。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组织各类节日庆祝活动，营造温馨的班级氛围，增强班级凝聚力。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节日庆祝活动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班级学生表现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学习方法高效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优秀学生不仅努力学习，而且会用高效的方法去学习。他们知道如何合理安排时间，如何复习和巩固知识，以及如何有效地做笔记。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学习态度端正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这些学生总是按时完成作业，上课认真听讲，积极参与课堂活动。他们对学习持有积极的态度，经常主动寻求额外的练习和挑战。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优秀学生不仅在学术上表现出色，而且在课外活动、社交技能和团队合作等方面也有出色的表现。他们通常具备良好的沟通技巧和领导能力。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优秀学生表现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需要提高的学生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学习动力不足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这些学生缺乏学习的动力和兴趣，经常拖延或逃避学习任务。他们需要更多的激励和引导，以培养对学习的积极态度。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这些学生可能很努力，但由于学习方法不当，学习效果不佳。他们需要更多的指导和训练，以找到适合自己的学习方法。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自信心不足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有些学生可能因为之前的成绩不佳或其他原因，自信心不足。他们需要更多的鼓励和支持，以克服自卑心理，勇敢面对挑战。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部分学生在本学期取得了显著的进步。他们在学习态度、学习方法、自信心等方面都有所改善。这些进步不仅体现在成绩上，也体现在学生的整体表现上。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显著进步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大部分学生在逐步提高中。虽然进步的速度可能不是很快，但他们在不断地努力和改进中，逐渐克服自己的不足，向更好的方向发展。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逐步提高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对于一些在学习上遇到困难的学生，需要加强辅导和关注。通过针对性的辅导和训练，帮助他们克服困难，取得更大的进步。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需要加强辅导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学生进步情况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https://d.book118.com/385324222321011043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2024-09-05T20:36:56.239</cp:lastPrinted>
  <dcterms:created xsi:type="dcterms:W3CDTF">2024-09-05T12:36:56Z</dcterms:created>
  <dcterms:modified xsi:type="dcterms:W3CDTF">2024-09-05T12:36:58Z</dcterms:modified>
</cp:coreProperties>
</file>