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8A4A0-2F85-44A9-86CB-27B2BC8C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24554F-09D5-41A1-A28F-C89932BF2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1E89D-A57E-4ECC-B84D-D496DDE8B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DB7E0-4CEF-4AFF-A78F-84143D370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29C4C-E286-4F7B-A612-8A239E967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D035A9-0F8E-4182-974E-8870A0387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40DE8D-A58D-4839-AFE3-6B3D8AF46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E5C42E-4E3A-4368-86D3-550105B9A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8C0CF-5A6B-49C4-AAE6-F6F3CB7EE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C0459-7D1D-4E9C-B01A-F88E58F4CB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C89BC-742E-486C-A305-2B6913635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3013430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板凳设计原理与方法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板凳设计概述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板凳设计原理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板凳设计方法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板凳设计案例分析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板凳设计挑战与解决方案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未来板凳设计趋势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板凳设计概述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10" r="285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板凳是一种简单的坐具，通常由一块平板和四条腿组成，用于支撑人体的重量。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板凳设计简洁、实用、舒适，适用于各种场合，如家庭、办公室、公共场所等。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板凳作为家居用品，能够提供舒适的坐姿，减轻长时间坐姿带来的疲劳感，提高生活质量。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204" r="920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良好的坐姿对于人体健康至关重要，板凳设计能够满足人体工程学原理，促进血液循环和脊柱健康。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不同地区的板凳设计具有独特的文化特色，反映了当地的历史、文化和传统，是传承文化的重要载体。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传承文化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板凳设计的意义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3773" b="337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板凳设计的历史可以追溯到古代，随着人类文明的发展，板凳的设计也在不断演变和创新。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现代的板凳设计更加注重人体工程学和舒适性，材料和技术也在不断进步和创新，为板凳设计带来了更多的可能性。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板凳设计的历史与发展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板凳设计原理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板凳的高度、宽度和深度应适应不同人群的体型，满足人体舒适坐姿的需求。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人体尺寸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875" b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人体活动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人体压力分布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板凳设计应考虑人体活动范围和姿势变换，提供足够的空间和支撑。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合理分布人体重量，减轻长时间坐姿对肌肉和骨骼的压迫。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人体工程学原理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板凳的线条、比例、色彩和材质应符合形式美法则，给人以视觉上的美感。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融入文化元素和符号，体现板凳的文化内涵和艺术价值。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文化元素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保持板凳与周围环境的风格统一，提升整体装饰效果。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风格统一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美学原理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291" b="202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功能性原理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使用功能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满足用户的基本使用需求，如坐、倚靠等。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扩展功能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考虑板凳的附加功能，如储物、充电等。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可调节性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提供一定程度的可调节性，以适应不同使用场景和人群需求。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结构稳定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设计合理的结构，保证板凳在使用过程中的稳定性和承重能力。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选择无毒、环保、耐用的材料，确保使用安全。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边缘与角部处理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对板凳的边缘和角部进行圆润处理，防止意外刮伤或磕碰。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25" r="16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75" b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安全性原理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选用柔软、透气的坐垫和靠背材料，提高坐姿舒适度。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坐垫与靠背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542" b="13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提供一定程度的可调节性，以适应不同体型的人群需求。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可调节性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考虑在不同环境和使用场景下，板凳的舒适性和适应性。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环境适应性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舒适性原理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板凳设计方法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明确设计目标，了解用户需求，分析市场趋势和竞品情况。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根据需求分析，提出多个设计方案，并筛选出最佳方案。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概念设计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对筛选出的最佳方案进行深入设计，包括结构、尺寸、材料等。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详细设计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根据评审意见和市场反馈，对设计方案进行优化改进。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优化改进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设计流程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https://d.book118.com/385330134303011110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2024-09-16T05:08:49.628</cp:lastPrinted>
  <dcterms:created xsi:type="dcterms:W3CDTF">2024-09-15T21:08:49Z</dcterms:created>
  <dcterms:modified xsi:type="dcterms:W3CDTF">2024-09-15T21:08:51Z</dcterms:modified>
</cp:coreProperties>
</file>