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D4940-6D21-4BB2-B96E-F1163A226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B1842-311D-464B-84B5-8A979EA45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E5967-83FC-4D9D-858E-6782B842F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7C5E1-26EF-4F98-A943-97CDB4E25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5CD9A2-44C3-42DD-8713-AEE057E12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5E0AF-2585-4FEB-938B-9AD37D8DC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56DA90-13D2-47A4-81DB-4FC7085BB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D8908-A663-4204-9E36-49EC9ADA6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6411E-24B2-456D-AD83-EC8B3D111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F3F1F-1C25-4CEF-8A4B-A98CE2C15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788F9-CE95-43E9-9C5B-F0E9237DE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3124014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2023年口腔总结提升计划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2023年口腔业务总结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口腔市场需求与趋势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口腔服务优化与创新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口腔团队建设与培训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口腔品牌建设与推广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口腔设施设备更新与维护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2023年口腔业务总结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2023年口腔业务规模持续扩大，诊所数量、医生人数和患者数量均有所增加。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通过优化服务流程、提高医疗质量等措施，业务增长速度加快，市场份额稳步提升。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技术创新、品牌建设、市场拓展等是推动业务增长的主要动力。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业务规模与增长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定期开展患者满意度调查，收集患者对诊所服务、医生技术、环境等方面的评价。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从调查结果中提炼出满意度指标，包括服务质量、治疗效果、服务态度等。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满意度指标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针对满意度指标，制定相应的提升措施，提高患者满意度和忠诚度。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187" b="7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员工绩效评估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制定员工绩效评估标准，包括工作量、工作质量、团队协作、创新能力等方面。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采用多种评估方法，如目标管理、360度反馈等，确保评估结果的客观性和准确性。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激励与改进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根据评估结果，对优秀员工给予奖励和晋升机会，对表现不佳的员工进行辅导和改进。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口腔市场需求与趋势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不同年龄段需求差异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不同年龄段人群的口腔问题存在差异，对口腔医疗服务的需求也有所不同。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不同地区经济发展水平、人口结构和口腔健康状况存在差异，对口腔医疗服务的需求和供给也有所不同。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市场需求旺盛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随着人们生活水平的提高和口腔健康意识的增强，口腔医疗市场需求持续增长。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随着科技的不断进步，数字化口腔医疗、人工智能辅助诊断和治疗等新技术将逐渐应用于口腔医疗服务领域。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消费者对口腔医疗服务的需求日益个性化，医疗机构需要提供更加精细化、个性化的服务以满足消费者需求。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口腔医疗服务行业将逐渐走向集中化、规模化，提高行业整体效率和服务质量。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行业整合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行业趋势预测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医疗机构需要寻找自己的特色和优势，通过差异化竞争来获得市场份额。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随着口腔医疗服务市场的不断扩大，竞争者数量不断增加，竞争日趋激烈。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品牌和服务质量成为核心竞争力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品牌形象良好、服务质量高的医疗机构将更具竞争力。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口腔服务优化与创新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优化诊疗流程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合理安排医生工作时间，提高诊疗效率，缩短患者就诊时间。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简化预约流程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通过在线预约系统，提供便捷的预约方式，减少患者等待时间。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强化回访制度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对患者进行回访，了解患者满意度，及时解决患者问题，提升服务质量。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引进先进设备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更新诊疗设备，提高诊疗准确性和效率。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培训医生技能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定期组织医生参加培训，提高医生诊疗水平和技术能力。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推广数字化口腔技术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利用数字化技术，如3D打印、数字化扫描等，提升诊疗效果和患者体验。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诊疗技术升级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https://d.book118.com/385331240144011121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2024-09-24T13:48:44.561</cp:lastPrinted>
  <dcterms:created xsi:type="dcterms:W3CDTF">2024-09-24T05:48:44Z</dcterms:created>
  <dcterms:modified xsi:type="dcterms:W3CDTF">2024-09-24T05:48:46Z</dcterms:modified>
</cp:coreProperties>
</file>