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7CDE7-ADC7-4851-8940-0A1DFFE74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ACA18-CD16-4CB7-BDC6-1C1661963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A25196-4264-49C9-A6A9-B79CE3E06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193F65-4BE8-47F9-B398-B0347A29F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3EAC7C-46F9-41D0-925D-D48666446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DFDDE5-1869-48B3-95BE-61FE16090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87164C-FC1D-4DED-AD6F-A67DAD41D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A9CB6-92A8-4F6C-BEEE-B92642C15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158625-B32C-4C21-A5CE-2D9E91B1D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11F82C-8F4D-468F-BFB7-6DCEBAEFC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F6B03-1537-47C0-98FD-736C16A2E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332040134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注重团队交流培养医学专业人员培训课件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团队交流在医学培训中的重要性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医学专业人员沟通技巧培养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团队内部分工与协作策略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应对挑战与冲突解决机制建设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团队激励与成员成长支持体系设计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营造良好团队氛围与文化传承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团队交流在医学培训中的重要性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6081" r="60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6" b="26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提升团队协作效率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加强沟通与合作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通过团队交流，医学专业人员可以更好地理解彼此的工作内容和需求，从而加强沟通与合作，提高工作效率。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协调资源分配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团队交流有助于协调医学培训中的资源分配，确保各项任务得到合理分配和高效执行。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促进问题解决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在医学培训中，团队交流可以促进问题的及时发现和解决，避免问题扩大化或延误治疗。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学习最新医学进展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团队交流有助于医学专业人员及时了解最新的医学进展和研究成果，不断更新自己的知识体系。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传承医学精神与文化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通过团队交流，医学专业人员可以传承和弘扬医学精神与文化，增强职业认同感和使命感。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分享专业知识与经验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医学专业人员通过团队交流，可以分享各自的专业知识和经验，促进团队成员的共同成长。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促进知识共享与经验传承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团队交流有助于建立医学专业人员之间的信任与尊重，形成良好的工作氛围。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建立信任与尊重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通过团队交流，医学专业人员可以相互启发和激励，共同探索新的治疗方法和技术，提升团队的创造力。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激发团队创造力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792" r="18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团队交流可以促进医学专业人员之间的情感联系和互相支持，增强团队的凝聚力和向心力。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增强团队凝聚力与归属感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医学专业人员沟通技巧培养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积极倾听他人的观点和意见，不打断对方，给予充分的时间和空间表达。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理解他人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6542" b="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反馈与确认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设身处地地考虑对方的立场和感受，尊重他人的不同观点，以建立良好的沟通基础。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在倾听过程中，通过反馈和确认确保正确理解对方的意图和表达内容。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倾听与理解他人观点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用简洁明了的语言表达自己的观点和想法，避免使用模糊或含糊不清的措辞。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083" b="208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确保所传达的信息准确无误，避免误导或产生歧义，以便他人能够正确理解。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准确传达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在表达时，按照一定的逻辑顺序组织语言，使内容条理清晰，易于理解。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有条理地阐述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表达清晰、准确传达信息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包容多元文化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在交流中保持开放心态，接纳和理解来自不同文化背景的观念和做法。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认识到每个人都有自己独特的背景、经历和价值观，尊重他人的差异。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建立共同语言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在尊重差异的基础上，努力寻找共同点，建立共同语言，以促进更有效的沟通。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42" r="100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尊重差异，包容多元文化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团队内部分工与协作策略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917" r="1191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根据成员的专业背景和技能特长，合理分配任务和角色，确保每个人都能充分发挥自己的优势。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设立明确的职责边界和任务目标，避免工作重叠和资源浪费，提高工作效率。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鼓励成员在各自领域内深耕细作，提升专业素养和技能水平，为团队贡献更多价值。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明确各自职责，发挥专长优势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定期召开团队会议，分享工作进展、交流经验教训，促进信息共享和团队协作。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利用现代通讯工具，如企业微信、电子邮件等，建立实时沟通平台，方便成员随时交流。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140" b="1114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鼓励成员积极提出建议和意见，促进团队内部民主决策和科学决策。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建立有效沟通渠道，确保信息畅通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https://d.book118.com/385332040134011033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2024-08-28T12:49:52.257</cp:lastPrinted>
  <dcterms:created xsi:type="dcterms:W3CDTF">2024-08-28T04:49:52Z</dcterms:created>
  <dcterms:modified xsi:type="dcterms:W3CDTF">2024-08-28T04:49:54Z</dcterms:modified>
</cp:coreProperties>
</file>