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9C6F7D-FEC5-4AD8-ACCA-74D748603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71D1B-AABE-44AB-B031-031C02B59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647442-D783-497F-8AC4-EF10B94F7D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B0E7BA-8462-4409-9506-045AF6B11E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79337E-6200-4363-9453-3E6404E318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834DE3-C3DF-41B9-BDDB-0D1BA54215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BE8EEB-A8E0-4B52-9F36-5790060900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37575F-1B7F-47AE-8D33-AE00667E9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33907D-4E95-43BE-8020-81A20E0276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D0FB4-9616-45FF-A1CD-0A17F895F4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BC86D3-6653-4024-93A6-719432CDA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3231312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预防校园欺凌</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校园欺凌的定义和影响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校园欺凌的原因分析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预防校园欺凌的策略和措施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应对校园欺凌的措施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校园欺凌的案例分析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校园欺凌的定义和影响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743" r="267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校园欺凌是指在校园内，个体或群体对其他同学实施的有意伤害行为，包括身体、心理和财产方面的伤害。</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校园欺凌主要包括身体欺凌、言语欺凌、社交欺凌和网络欺凌等。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校园欺凌可能导致受害者产生焦虑、抑郁、自卑等心理问题，影响其心理健康。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心理创伤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792" r="11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208" r="7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人际关系问题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167" r="9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受害者可能因为受到欺凌而无法集中精力学习，导致学习成绩下降。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受害者可能因为受到欺凌而与同学产生隔阂，影响其人际关系。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对受害者的影响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校园欺凌可能导致社会信任危机，破坏社会和谐稳定。</a:t>
            </a:r>
          </a:p>
        </p:txBody>
      </p:sp>
      <p:pic>
        <p:nvPicPr>
          <p:cNvPr id="5" name="Picture 5"/>
          <p:cNvPicPr>
            <a:picLocks noChangeAspect="1"/>
          </p:cNvPicPr>
          <p:nvPr/>
        </p:nvPicPr>
        <p:blipFill>
          <a:blip r:embed="rId2"/>
          <a:srcRect l="11083" r="11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833" r="1583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208" r="82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社会信任危机</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校园欺凌的存在可能使教育环境恶化，影响学生的学习和成长。</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教育环境恶化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校园欺凌可能导致一些学生走上违法犯罪的道路，给社会带来安全隐患。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违法犯罪隐患</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对社会的影响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校园欺凌的原因分析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学生处于青春期，心理发展尚未成熟，容易受到情绪波动的影响，从而产生攻击性行为。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部分学生可能因为缺乏与人交往的技巧，不知道如何正确处理人际关系，从而采取欺凌的方式。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缺乏社交技巧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心理不成熟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家庭教育不当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家庭教育的缺失或过度溺爱都可能导致孩子形成不良的性格和行为习惯，增加欺凌他人的可能性。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家庭环境不和谐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家庭环境不和谐、父母关系紧张等都可能给孩子带来心理压力，导致其在校园中寻找释放压力的出口。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333" r="6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学校对于欺凌行为的管理和处罚力度不够，容易让学生觉得欺凌他人无所谓。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学校管理不严格</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师生关系紧张、教师缺乏关爱等都可能让学生对学校和教师失去信任，从而产生逆反心理。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师生关系不和谐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网络暴力影响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网络上的暴力信息和欺凌行为可能影响学生的价值观和行为习惯，使其在校园中模仿这些行为。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社会风气不良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社会上的一些不良风气，如拜金主义、享乐主义等，也可能影响学生的思想和行为，使其更容易产生欺凌行为。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预防校园欺凌的策略和措施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提高师生和家长对校园欺凌的认识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通过开展专题讲座、培训和宣传活动，使大家充分认识到校园欺凌的危害性和严重性，增强预防意识。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加强心理健康教育</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为学生提供心理健康教育，培养他们的自尊、自信、积极向上的心态，减少因心理问题而引发的欺凌行为。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提高意识，加强教育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建立有效的沟通机制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建立师生沟通平台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鼓励师生之间、学生与学生之间的交流与沟通，及时发现和解决欺凌问题。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加强家校合作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定期召开家长会，与家长共同关注学生的成长，及时了解学生的情况，共同预防欺凌行为。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https://d.book118.com/385332313120011112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2024-09-18T15:44:04.606</cp:lastPrinted>
  <dcterms:created xsi:type="dcterms:W3CDTF">2024-09-18T07:44:04Z</dcterms:created>
  <dcterms:modified xsi:type="dcterms:W3CDTF">2024-09-18T07:44:06Z</dcterms:modified>
</cp:coreProperties>
</file>