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945C4F-F985-4B7D-A3B5-A15FC06A1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648FA-7439-49F4-AD48-CDE921664F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6E5A9F-F15C-41BB-97BC-907699206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690A74-DF22-4354-9489-1384613F3E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97BE73-1AFF-4CF9-8EAF-7BFCB49EBF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C38004-2FD0-4351-B25D-A561412132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1FC9CC-1615-4BC3-8304-9F6AE2F6B4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1630B7-13E1-4BED-BF36-B504FD8AFC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6D44F9-BD67-4BBA-8765-E2A64C3F1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D284B-CB19-484D-B110-536205088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903A5D-F399-4F6C-96E6-E0ADA55A5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33310404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《安全感悟分享》ppt课件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安全理念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安全事故案例分析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安全感悟分享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安全知识小贴士</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安全理念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375" r="213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安全是指在一个特定的环境下，通过采取一系列措施，使风险和隐患得到有效控制，从而避免人员伤亡、财产损失和环境破坏的状态。</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安全是一种责任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安全不仅是对个人的保护，更是对家庭、企业和社会的责任。每个人都应该树立安全意识，积极参与到安全工作中，共同维护社会的稳定和繁荣。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安全与生产的关系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安全是生产的前提和保障，只有确保安全，才能顺利地进行生产活动。在生产过程中，必须始终把安全放在首位，严格遵守各项安全规章制度，确保生产的安全和稳定。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提高安全意识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提高员工的安全意识是预防事故发生的关键。通过加强安全教育和培训，使员工充分认识到安全的重要性，掌握必要的安全知识和技能，形成良好的安全习惯和行为。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625" r="14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安全意识与个人行为</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个人的安全意识和行为对整个团队的安全具有重要影响。只有每个人都树立起强烈的安全意识，才能在工作和生活中时刻关注安全问题，自觉遵守安全规定，减少事故发生的可能性。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安全意识与家庭幸福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个人的安全意识不仅关乎自身的安危，还直接影响到家庭的幸福。一个注重安全的家庭成员能够为家人创造一个更加安全和温馨的生活环境，减少意外事故对家庭的伤害。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安全文化的概念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安全文化是指企业在长期安全生产和经营活动中逐步形成的，具有独特风格并为全体员工所认可的安全意识、安全理念、安全价值观、行为准则、道德规范等方面的总和。</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安全文化建设的重要性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安全文化建设是预防事故的基础性工程，是提高企业安全管理水平和员工整体素质的重要途径。通过建设先进的安全文化，能够增强企业的凝聚力和竞争力，树立良好的企业形象，提升企业的社会地位和影响力。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安全文化建设的途径</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设先进的安全文化需要从多个方面入手，包括加强安全教育、完善安全制度、强化安全监管、加大安全投入等。同时，还要注重发挥领导干部的示范带头作用，引导员工积极参与安全文化建设活动，营造浓厚的安全文化氛围。</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安全文化的建设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安全事故案例分析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选择具有代表性的安全事故案例，如工业事故、交通事故、火灾事故等。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案例选择</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简要介绍案例的基本情况，包括事故发生的时间、地点、涉及人员及事故后果。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案例概述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案例选择与概述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72" r="170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事故原因分析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分析事故中人为操作失误、违规操作等原因。</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分析设备故障、维护不当等原因。</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分析自然灾害、恶劣天气等环境因素对事故的影响。</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分析企业内部安全管理漏洞、制度不健全等原因。</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人为因素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设备故障</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环境因素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管理漏洞</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教训总结</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预防措施</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安全意识提高</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应急预案制定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事故教训与总结</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总结事故发生的教训，如加强员工安全培训、完善安全管理制度、提高设备维护水平等。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提出针对性的预防措施，防止类似事故再次发生。</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强调提高全员安全意识，加强安全文化建设。</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制定和完善应急预案，提高应对突发事件的能力。</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安全防范措施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https://d.book118.com/385333104043011100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2024-09-08T00:21:22.153</cp:lastPrinted>
  <dcterms:created xsi:type="dcterms:W3CDTF">2024-09-07T16:21:22Z</dcterms:created>
  <dcterms:modified xsi:type="dcterms:W3CDTF">2024-09-07T16:21:24Z</dcterms:modified>
</cp:coreProperties>
</file>