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94D4C93-AA4E-4F5E-8FA2-2A4DEB7568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651BD0-9515-48E0-86EF-E04220FCE4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3744642-0A6E-46E9-B1E6-4DEBF512D9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DBDFEAE-BC3D-41E9-8250-1A8908F9C0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C889737-38E8-410B-A990-58943532826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8FF6832-B2EC-47DC-B23E-F6A3C4339BA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B6F50FE-E898-428A-BC8F-91C34A80CE9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403D74-0FC3-483F-A71B-DECA8585B9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CF3715D-A7F4-40DA-BC81-7CCA10581B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10405E-5D5F-458E-8D77-91DA070374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EA629E-6419-4B71-BD56-4D5E4047A9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5333234023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大学马克思课件(专题三历史发展的规律性与主体选择性)课件</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779214" y="4075345"/>
            <a:ext cx="263357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Microsoft Yahei"/>
                <a:ea typeface="Microsoft Yahei"/>
                <a:cs typeface="Microsoft Yahei"/>
              </a:rPr>
              <a:t>汇报人：AA</a:t>
            </a:r>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60501" y="4990945"/>
            <a:ext cx="307099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历史发展规律性概述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主体选择性概述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历史发展规律性与主体选择性的关系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历史发展规律性与主体选择性在社会发展中的作用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如何正确认识和运用历史发展规律性与主体选择性</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历史发展规律性概述</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历史规律性的含义</a:t>
              </a:r>
            </a:p>
          </p:txBody>
        </p:sp>
      </p:grpSp>
      <p:sp>
        <p:nvSpPr>
          <p:cNvPr id="43" name="TextBox 43"/>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历史规律性是指历史发展过程中的内在必然联系和本质规律，是历史事件、历史现象之间的普遍联系和必然趋势。</a:t>
            </a:r>
          </a:p>
        </p:txBody>
      </p:sp>
      <p:sp>
        <p:nvSpPr>
          <p:cNvPr id="44" name="TextBox 44"/>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历史规律性体现了历史发展的客观性和必然性，是历史进程中不以人的意志为转移的客观规律。</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5586" r="25586"/>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历史规律性表现为历史发展过程中的重复性、稳定性和可预测性。历史事件和历史现象往往按照一定的规律重复出现，这些规律具有相对的稳定性和可预测性。</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历史规律性还表现为历史发展过程中的阶段性、波浪式和螺旋式上升。历史发展不是直线式的，而是呈现出阶段性、波浪式和螺旋式上升的特点。</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历史规律性的表现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AutoShape 4"/>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8" name="TextBox 8"/>
          <p:cNvSpPr txBox="1"/>
          <p:nvPr/>
        </p:nvSpPr>
        <p:spPr>
          <a:xfrm>
            <a:off x="5285808" y="1193510"/>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历史规律性揭示了历史发展的本质和内在逻辑，有助于我们深入认识和理解历史。</a:t>
            </a:r>
          </a:p>
        </p:txBody>
      </p:sp>
      <p:sp>
        <p:nvSpPr>
          <p:cNvPr id="9" name="AutoShape 9"/>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3" name="TextBox 13"/>
          <p:cNvSpPr txBox="1"/>
          <p:nvPr/>
        </p:nvSpPr>
        <p:spPr>
          <a:xfrm>
            <a:off x="4805461" y="2932299"/>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历史规律性为我们提供了认识和把握历史发展的基本方法和思路，有助于我们更好地指导实践。</a:t>
            </a:r>
          </a:p>
        </p:txBody>
      </p:sp>
      <p:sp>
        <p:nvSpPr>
          <p:cNvPr id="14" name="AutoShape 14"/>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2841924"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18" name="TextBox 18"/>
          <p:cNvSpPr txBox="1"/>
          <p:nvPr/>
        </p:nvSpPr>
        <p:spPr>
          <a:xfrm>
            <a:off x="4462139" y="4671088"/>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历史规律性告诉我们历史发展是有规律可循的，但并不意味着我们可以完全预测和掌控历史。我们应该在尊重历史规律的基础上，发挥主体能动性，推动历史的进步和发展。</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历史规律性的意义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主体选择性概述</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主体选择性是指历史主体在社会发展中的能动性和选择性，是历史唯物主义的重要范畴。</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它强调历史主体在历史进程中的积极作用，认为历史发展不是一种盲目的、自发的过程，而是历史主体在一定历史条件下，根据自身的需要、利益和意志，对客观历史进程进行能动的选择和创造的过程。</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主体选择性的含义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历史主体的能动性</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历史主体能够根据自己的需要和意志，对客观历史条件进行能动的改造和利用，推动历史的发展。</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历史主体的选择性</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历史主体在历史进程中面临着多种可能性和选择，他们可以根据自己的需要和利益，选择符合自己意愿和目的的发展道路和方式。</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历史主体的创造性</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历史主体不仅能够选择和利用现有的历史条件，还能够通过创造新的生产力和生产关系，推动历史的进步和发展。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主体选择性的表现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主体选择性揭示了历史发展不是由某种神秘力量或外部因素所决定的，而是由历史主体自身的需要和意志所推动的。</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揭示了历史发展的内在动力</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主体选择性强调了人在历史发展中的自由和解放，认为人可以通过自己的努力和奋斗，改变自己的命运和创造新的历史。</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强调了人的自由和解放</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主体选择性为社会进步提供了动力源泉，它鼓励人们积极进取、勇于创新，不断推动社会的发展和进步。</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为社会进步提供了动力源泉</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主体选择性的意义</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历史发展规律性与主体选择性的关系</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https://d.book118.com/385333234023011101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2024-09-09T09:22:26.514</cp:lastPrinted>
  <dcterms:created xsi:type="dcterms:W3CDTF">2024-09-09T01:22:26Z</dcterms:created>
  <dcterms:modified xsi:type="dcterms:W3CDTF">2024-09-09T01:22:28Z</dcterms:modified>
</cp:coreProperties>
</file>