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9D541-F357-4DF8-827C-ECC0956EA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3521C-937D-4084-9FCE-815878A63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2B586-7AAB-40F0-8DFA-676C6F46C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E7092-11DD-4C39-8BDC-59B595D38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90B0C9-154D-4184-B7DD-18909DD6F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720FE8-1680-4AB0-9D5D-299DA7D2C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71F6F3-6A2A-49BD-9B27-DB374C987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E3E12-B814-4760-8FAB-35D5CC2BB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76E4F-F652-4A97-812A-F7AAD401D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9044D-7BCC-4D85-BA8E-8DF87E37A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51040-1BA8-42CB-B057-AE1C5E7E3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33414013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礼仪文化宣传比赛活动方案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活动现场布置与氛围营造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比赛规则与评选标准制定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提高个人修养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礼仪文化注重个人品德修养和行为规范，通过学习和实践礼仪文化，有助于提高个人修养和综合素质。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礼仪文化强调尊重、宽容、谦和等价值观念，有助于促进社会和谐、增进人际关系。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传承优秀文化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礼仪文化是中华民族优秀传统文化的重要组成部分，通过宣传比赛活动，有助于传承和弘扬中华优秀传统文化。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礼仪文化重要性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普及礼仪知识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推广礼仪实践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培育礼仪人才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56" r="20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9833" r="298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通过宣传比赛活动，普及礼仪知识，提高公众对礼仪文化的认知度和重视程度。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通过比赛形式，鼓励参赛者将礼仪文化融入日常生活和工作中，推广礼仪实践。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通过活动选拔和培养一批具备优秀礼仪素养的人才，为社会提供礼仪文化的传承者和践行者。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知识竞赛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才艺展示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现场互动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宣传比赛活动形式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通过知识问答、抢答等形式，考察参赛者对礼仪文化的了解和掌握程度。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设置不同场景和情境，要求参赛者根据礼仪规范进行模拟表演，展示其礼仪实践能力。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设置观众互动环节，邀请现场观众参与礼仪知识问答、模拟表演等活动，增强活动的趣味性和互动性。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鼓励参赛者通过歌舞、朗诵、小品等才艺形式，展现礼仪文化的魅力和内涵。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https://d.book118.com/385334140132011123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2024-09-27T06:01:41.644</cp:lastPrinted>
  <dcterms:created xsi:type="dcterms:W3CDTF">2024-09-26T22:01:41Z</dcterms:created>
  <dcterms:modified xsi:type="dcterms:W3CDTF">2024-09-26T22:01:43Z</dcterms:modified>
</cp:coreProperties>
</file>