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CEA044-E446-4B79-9C85-C33EC9D42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19D1A-140F-400C-B84D-41F062088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FD9983-A9A7-4F25-878F-B556A4165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4F3F33-6477-4D86-99D8-14B764DF9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4F24CD-7B69-4E94-91F3-0FC6342A86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AABDF9-DF4C-4DE8-95F2-9C095D0DDB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AC557D-6B08-481E-B03F-3DADA3E5FA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1E2BA8-AC0C-4D26-83F4-7316594C06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6FD9B1-5737-4D1E-A9D2-268683112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DB96AB-6AB3-4624-AE84-18D6125C8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BC50DE-5340-4004-BF8A-67D72CF8E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340312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营销管理思路及措施</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营销管理思路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营销管理实施与监控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营销管理概述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53" r="3095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289" r="3428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营销管理涉及企业整个价值链，从产品设计到最终销售和服务，旨在实现企业目标，提高市场份额和盈利能力。</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营销管理是指企业识别、预测并满足消费者和客户需求的过程，包括市场研究、产品开发、定价、促销、分销和服务等活动。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有效的营销管理可以增加企业的竞争优势，提高客户满意度和忠诚度，促进企业长期发展。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营销管理有助于企业与竞争对手区分开来，创造独特的品牌价值和市场定位。</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483" r="7483"/>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营销管理是企业成功的关键因素之一，它有助于企业识别和满足客户需求，提高市场份额和品牌知名度。</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早期的营销管理侧重于产品导向，强调产品开发和改进以满足市场需求。</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数字技术和社交媒体的兴起为营销管理带来了新的机遇和挑战，数据驱动的营销和个性化沟通成为新的趋势。</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随着消费者需求的变化和市场竞争的加剧，现代营销管理逐渐转向客户导向，强调客户研究和客户关系管理。</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未来营销管理将更加注重跨渠道整合和全渠道营销，利用大数据和人工智能技术提高客户体验和营销效果。</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营销管理思路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市场细分是营销管理的基础，通过对市场进行细分，企业能够更好地理解目标客户的需求和行为，从而制定更有效的营销策略。</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市场细分的方法包括地理、人口统计、心理和行为等，企业可以根据自身产品和市场特点选择适合的方法进行市场细分。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33938" r="33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在市场细分的基础上，企业需要选择适合自身的目标市场，以集中资源实现更好的营销效果。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目标市场的选择需要考虑市场规模、竞争状况、消费者需求等因素，同时需要评估企业自身的优势和劣势，以确定最佳的目标市场。</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目标市场选择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市场定位是企业在目标市场中的形象和地位，通过市场定位，企业能够更好地与竞争对手区分开来，吸引目标客户的关注。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市场定位需要强调企业的优势和特点，同时需要与目标市场的需求相符合，以实现最佳的市场定位效果。</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营销组合策略是企业为了实现营销目标而制定的各种营销手段的组合，包括产品、价格、促销和渠道等。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营销组合策略需要与市场细分、目标市场选择和市场定位相符合，同时需要考虑企业自身的资源和能力，以制定最佳的营销组合策略。</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营销措施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https://d.book118.com/385340312300011110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2024-09-16T04:21:43.514</cp:lastPrinted>
  <dcterms:created xsi:type="dcterms:W3CDTF">2024-09-15T20:21:43Z</dcterms:created>
  <dcterms:modified xsi:type="dcterms:W3CDTF">2024-09-15T20:21:45Z</dcterms:modified>
</cp:coreProperties>
</file>