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DE0AC3-BEA8-4E93-A7A6-7B3190DDE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12558-DB51-47E0-9704-FBFE3EC6F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B88AA-5045-4F35-94E2-4FF7FAC19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2B2023-796B-4A9D-9912-8D3DFFFC7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D76435-870D-4E2F-BA3D-B030B5ECF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33B471-CD3D-4199-AE64-860E78776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FAB5D3-260E-45E3-A5E4-8BC91432A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49EDC2-1396-4C95-97D1-1BB7C6E35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1F160A-EDBA-4471-9A6B-554C50FB7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B351D-E67C-44D2-90D1-23C58D998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B6852-6EE3-402F-A926-B47150E47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341243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4132" y="2972821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FFFDFD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804132" y="349071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4132" y="785914"/>
            <a:ext cx="7746331" cy="1834527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现代教育理论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8681" y="1552432"/>
            <a:ext cx="2025156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3860212" y="1095804"/>
            <a:ext cx="5156086" cy="4666392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现代教育理论概述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认知与建构主义理论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多元智能与成功教育理论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主体性教育与合作学习理念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信息化时代背景下的现代教育趋势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现代教育评价体系改革方向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现代教育理论概述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现代教育理论是指在现代社会背景下，以先进的教育思想为指导，运用科学的方法和技术手段，研究教育现象、揭示教育规律、指导教育实践的理论体系。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现代教育理论经历了多个阶段的发展，包括传统教育理论的批判与反思、现代教育思潮的兴起与发展、以及当代教育理论的多元化与整合等。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692" b="216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现代教育理论具有科学性、时代性、开放性和实践性等特点，强调以学生为中心、注重个性发展、倡导合作学习与探究学习等。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现代教育理论的价值取向包括促进人的全面发展、推动社会进步、提高教育质量等，旨在培养具有创新精神和实践能力的新型人才。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主要特点及价值取向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价值取向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现代教育理论对当代教育体系具有重要的指导作用，为教育改革和发展提供了理论支撑和行动指南。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指导作用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现代教育理论在实践中得到广泛应用，推动了教育教学方式的变革和创新，提高了教育质量和效益。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实践应用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958" r="139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随着社会的不断发展和进步，现代教育理论将继续深化和完善，为构建更加科学、开放、包容的教育体系贡献力量。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在当代教育体系中地位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认知与建构主义理论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认知主义强调学习者内部的心理过程，认为学习是通过对知识的理解和思考来实现的。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认知主义定义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认知过程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认知结构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包括感知、注意、记忆、思维、想象等心理过程，这些过程相互作用，共同影响学习者的认知发展。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认知结构是指学习者头脑中的知识结构和组织方式，它决定了学习者对新知识的理解和吸收方式。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认知主义基本概念及原理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学习是学习者主动建构知识的过程，而不是被动接受知识的过程；学习者根据自己的经验和背景来理解和解释新知识。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建构主义学习观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教学应该以学生为中心，教师作为引导者和促进者，帮助学生主动建构知识；教学应该注重情境、协作、会话和意义建构四个要素。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建构主义教学观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建构主义学习观与教学观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83" r="25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课程目标设计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课程内容选择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教学评价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认知与建构主义在课程设计中应用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明确课程目标，注重培养学生的认知能力和建构能力。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采用情境模拟、案例分析、协作学习等教学方法和手段，促进学生的主动学习和知识建构。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选择与学习者经验和背景相关的课程内容，便于学生理解和建构新知识。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注重过程性评价和表现性评价，关注学生的学习过程和成果展示，鼓励学生自我反思和改进。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多元智能与成功教育理论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862" b="68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894" b="48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多元智能理论及其内涵解读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多元智能理论的提出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由美国心理学家霍华德·加德纳提出，认为人类智能是多元化而非单一的。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多元智能的内涵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包括语言智能、数学逻辑智能、空间智能、身体运动智能、音乐智能、人际智能、自我认知智能和自然认知智能等多个方面。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多元智能的评价观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强调对个体不同智能领域的全面评价，尊重个体差异，促进个体优势智能的发展。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成功教育的实践意义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有助于培养学生的自主学习能力、创新能力和团队合作精神，提高学生的综合素质和社会适应能力。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成功教育理论的提出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旨在通过成功的教育实践，培养学生的成功心理，提高学生的自信心和学习动力。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成功教育的核心理念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包括相信学生能成功、尊重学生个性差异、鼓励学生积极参与和体验成功等。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成功教育理论及其实践意义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https://d.book118.com/385341243003011114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2024-09-20T23:12:27.753</cp:lastPrinted>
  <dcterms:created xsi:type="dcterms:W3CDTF">2024-09-20T15:12:27Z</dcterms:created>
  <dcterms:modified xsi:type="dcterms:W3CDTF">2024-09-20T15:12:29Z</dcterms:modified>
</cp:coreProperties>
</file>