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5F6BF6-84D6-48B6-8077-2850DB036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665288-6685-4727-8A06-D47C7F53A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DC5D34-469D-4F3B-8901-F508C3318F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AEEAA5-3834-4DDE-A294-F5971C542D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79FEEC-CF95-486E-BE87-1870260E2C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3FA4EC-9820-4F34-8E32-49E6513407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1134EE-440A-4BE0-9CB2-F2A44AC013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8A6384-0906-4BEC-9DF3-CF8B607C6D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1E97FD-0872-463C-8BD5-A616777510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4C8641-4EB1-4508-861A-ED2D35796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CA1490-BD55-4BB0-A4F3-46E9C012B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34201222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服装供应链的主要形式与流程分析课件</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服装供应链概述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服装供应链的主要形式</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服装供应链的流程分析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服装供应链的优化策略</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服装供应链概述</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服装供应链是指从服装原料的采购、设计、生产、物流配送到销售的整个链条，包括生产商、供应商、零售商等多个环节。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服装供应链具有时尚性、季节性、多样性等特点，需要快速响应市场需求，不断调整和优化生产和销售策略。</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服装供应链的重要性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有效的服装供应链管理可以降低成本、提高生产效率，增强企业的竞争力。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满足市场需求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快速响应市场需求，提供优质的产品和服务，是服装企业成功的关键。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促进产业升级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优化服装供应链可以推动整个产业的升级和发展，提高产业的附加值。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以生产商为中心，通过大量生产和销售来获取利润。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传统模式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品牌模式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快时尚模式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以品牌为中心，注重品牌形象和产品设计，通过品牌效应获取利润。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以快速响应市场需求为中心，强调快速、灵活的生产和销售，通过快速迭代获取利润。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服装供应链的发展历程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服装供应链的主要形式</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完全掌控生产过程，但需承担库存风险。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主生产模式是指服装企业自行采购原材料，组织生产、销售等环节，全程自主经营。这种模式下，企业能够完全掌控生产过程，从设计到成品都由自己完成，有利于品质和交期的控制。但同时，企业需承担库存风险，因为生产量与市场需求难以完全匹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自主生产模式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降低生产成本，但品质和交期难以保证。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外包生产模式是指服装企业将生产环节外包给其他企业或代工厂，自己专注于设计、销售等环节。这种模式能够降低企业的生产成本，但品质和交期难以保证，因为外包企业可能存在管理不规范、技术水平低等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外包生产模式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分散风险，提高资源利用率。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联合生产模式是指多个服装企业共同合作完成一个项目或订单，各自发挥自己的优势，共同完成生产和销售。这种模式能够分散单个企业的风险，提高资源利用率，降低成本。但合作过程中需注意协调各方利益和资源分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联合生产模式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快速响应市场变化，但需具备高效供应链管理。</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快速反应模式是指服装企业能够迅速对市场变化做出反应，快速推出新品并满足消费者需求。这种模式要求企业具备高效供应链管理，能够快速采购、生产和配送产品。同时，企业还需建立完善的市场预测和数据分析体系，以准确把握市场需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快速反应模式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满足个性化需求，但生产周期长、成本高。</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制化生产模式是指服装企业根据消费者的个性化需求进行定制化生产。这种模式能够满足消费者的个性化需求，提高品牌忠诚度。但同时，定制化生产周期长、成本高，且需具备高度灵活的生产能力和供应链管理能力。</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定制化生产模式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服装供应链的流程分析</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914" b="79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通过市场调研、销售数据分析和流行趋势预测，确定未来一段时间内的产品需求量。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根据需求预测，制定生产计划，确定各款产品的生产数量、生产时间和生产地点。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需求预测与计划</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生产计划</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需求预测</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根据产品需求和生产计划，选择合适的原材料供应商和加工厂。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供应商选择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与供应商进行价格、质量、交货期等关键要素的谈判，确保采购成本最低且质量可靠。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采购谈判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采购与供应商管理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https://d.book118.com/385342012222011120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2024-09-23T05:13:28.655</cp:lastPrinted>
  <dcterms:created xsi:type="dcterms:W3CDTF">2024-09-22T21:13:28Z</dcterms:created>
  <dcterms:modified xsi:type="dcterms:W3CDTF">2024-09-22T21:13:30Z</dcterms:modified>
</cp:coreProperties>
</file>