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F14759-3025-4294-AA4B-6AB79919D3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D88C1B-2686-4269-9BB2-D8623C5AB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24EF2-F1DF-4461-99D6-2C69943EC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3F1A10-0C7A-49C1-AA68-1BAC836A10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64560D-0AB6-4D7F-8699-943D3A699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46C417E-D5B4-455D-BE8C-CD415ADB8E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E01C8F-2F6D-465F-823E-804D9EE81D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C41360-303C-4645-8110-C90137C285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ED325C-F22E-43CF-AD44-628BAF667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A80681-8792-494E-8196-07189212D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2269AB-655B-468B-8E81-B3F8592521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343310330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4S店年度工作总结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200">
              <a:solidFill>
                <a:srgbClr val="131516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市场营销活动总结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员工培训和发展总结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未来工作计划和展望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43" r="316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965" r="309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636" r="2963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对4S店年度工作进行全面总结，分析成果与不足，为未来工作提供改进方向。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随着汽车市场的竞争加剧，4S店在服务、销售、售后等方面面临诸多挑战，需要不断提升自身实力以适应市场变化。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重点分析各业务板块的业绩表现、问题与解决方案，以及未来发展规划。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本总结涉及4S店在2022年度内所开展的所有业务活动，包括销售、服务、售后、市场等方面的工作。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销售业绩总结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总结词：稳步提升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详细描述：今年，我店总体销售业绩稳步提升，与去年相比增长了15%，创下了历史新高。这得益于我们不断优化销售策略、提升服务质量以及加强客户关系管理。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总体销售业绩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各品牌表现均衡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品牌销售方面，我们各品牌表现均衡。其中，德系品牌销售量占比最高，达到了35%；美系和日系品牌分别占比25%和20%；韩系和法系品牌占比10%和10%。这与市场趋势基本一致，也反映出我们4S店的客户群体较为广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品牌销售业绩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车型销售业绩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SUV和轿车平分秋色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车型销售方面，SUV和轿车平分秋色。其中，SUV销售量占比40%，轿车销售量占比35%。此外，MPV和跑车等其他车型也有一定销量，但占比相对较小。这表明消费者对于汽车类型的选择越来越多样化，我们的4S店需要不断更新车型以满足客户需求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技术水平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4S店的技术水平得到了客户的高度认可，技师团队具备丰富的经验和专业的技能，能够快速准确地诊断和解决问题。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维修保养服务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本年度4S店在维修保养服务方面取得了显著成绩，完成了大量车辆的维修和保养工作，包括发动机、底盘、电气系统等各个方面的检测与维修。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配件供应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4S店与各大品牌供应商建立了良好的合作关系，确保了配件的及时供应，缩短了维修周期。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50" r="16650"/>
          <a:stretch>
            <a:fillRect/>
          </a:stretch>
        </p:blipFill>
        <p:spPr>
          <a:xfrm>
            <a:off x="9121094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维修保养服务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本年度4S店通过问卷调查、电话访问和在线评价等多种方式，对客户满意度进行了全面调查。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调查结果显示，客户对4S店的服务质量、维修技术、服务态度等方面都给予了高度评价，总体满意度达到了90%以上。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针对调查结果，4S店采取了相应的改进措施，加强了员工培训和客户服务流程的优化。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客户满意度调查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4S店设立了专门的投诉渠道，客户可以通过电话、邮件、在线客服等方式进行投诉。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4S店对客户的投诉进行了及时处理，并按照规定的流程进行跟进和回复，确保客户的权益得到保障。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处理流程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大部分投诉都得到了妥善解决，客户对处理结果表示满意，同时4S店也针对投诉中反映的问题进行了内部改进和优化。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处理结果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投诉处理情况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https://d.book118.com/385343310330011122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2024-09-26T13:48:05.903</cp:lastPrinted>
  <dcterms:created xsi:type="dcterms:W3CDTF">2024-09-26T05:48:05Z</dcterms:created>
  <dcterms:modified xsi:type="dcterms:W3CDTF">2024-09-26T05:48:07Z</dcterms:modified>
</cp:coreProperties>
</file>