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9B4A-CA3F-4F20-85D9-E9E9BCB93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93753-AC16-439F-B4BC-4564179D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97BB3-6485-4ED2-B06E-F3C9052A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ACB06-4C44-4697-8D64-5EF1E37CD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2CDC0-CAE8-4851-B2DB-2BF6B925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4B5DD-7C32-4464-B7B3-5D3BB5C5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95B7A-F562-4FB5-A199-8FEDB16AC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1E189-B87B-4BA7-97C3-44943EDF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BD1A2-03C4-44A3-8720-0FD706BB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3462-E7EE-45BD-B933-22025944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ACE53-3B8A-4355-9737-C345C513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00011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医院开展肿瘤免疫治疗研究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医院开展肿瘤免疫治疗研究现状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肿瘤免疫治疗临床应用与效果评估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医院开展肿瘤免疫治疗研究挑战与对策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近年来，肿瘤免疫治疗在全球范围内取得了显著进展，成为继手术、放疗和化疗之后的第四大肿瘤治疗手段。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与传统的肿瘤治疗方法相比，免疫治疗具有更高的针对性和更低的副作用，能够显著提高患者的生活质量和生存率。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医院开展肿瘤免疫治疗研究的必要性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随着肿瘤免疫治疗技术的不断发展和成熟，医院需要积极开展相关研究，探索更加有效的治疗方法，提高患者的治疗效果和生存率。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35" r="1623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国外在肿瘤免疫治疗方面起步较早，已经开展了大量的临床研究和试验，取得了一系列重要成果，如CAR-T细胞疗法、PD-1抑制剂等。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近年来，国内在肿瘤免疫治疗方面也取得了显著进展，涌现出了一批优秀的科研成果和临床案例，如CAR-T细胞疗法的成功应用、PD-L1抑制剂的研发等。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虽然国内外在肿瘤免疫治疗方面都取得了一定成果，但相比之下，国外在技术创新和临床试验方面更具优势，而国内在技术应用和转化方面相对滞后。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本研究旨在通过深入探索肿瘤免疫治疗的机制和方法，寻找更加有效的治疗手段，提高患者的治疗效果和生存率。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不仅有助于推动肿瘤免疫治疗技术的发展和应用，还将为临床医生提供更加有效的治疗手段和方案，为患者带来更好的治疗效果和生活质量。同时，本研究还将为医院提升科研水平和综合实力，增强医院在肿瘤治疗领域的竞争力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肿瘤免疫治疗概述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肿瘤免疫治疗是指通过激活患者自身的免疫系统，识别和攻击肿瘤细胞的治疗方法。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它是一种个性化的精准医疗手段，旨在利用人体自身的免疫机制来对抗肿瘤。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增强免疫应答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通过增强免疫细胞的活性和数量，提高免疫系统对肿瘤细胞的攻击能力。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激活免疫细胞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通过特定的手段激活患者体内的免疫细胞，如T细胞、NK细胞等，使其能够识别和攻击肿瘤细胞。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阻断免疫抑制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抑制肿瘤细胞对免疫系统的抑制作用，使免疫系统能够正常发挥抗肿瘤作用。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早期研究主要集中在探索免疫系统与肿瘤之间的关系，以及寻找能够激活免疫系统的手段。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随着对免疫系统认识的深入和技术的进步，肿瘤免疫治疗逐渐从实验室走向临床，出现了多种治疗手段。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近年来，肿瘤免疫治疗在临床应用中取得了显著成效，已成为一种重要的肿瘤治疗方法。同时，针对不同类型的肿瘤和个体差异，治疗手段也在不断优化和完善。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医院开展肿瘤免疫治疗研究现状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先进实验室设施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医院配备了国际先进的免疫学、细胞生物学、分子生物学等实验室，为肿瘤免疫治疗研究提供了良好的硬件支持。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医院对研究团队和实验室实行规范化管理，确保研究工作的科学性和严谨性。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优秀研究团队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医院组建了一支由资深医学专家、免疫学专家、生物信息学专家等多学科背景人员组成的研究团队。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研究团队与实验室建设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医院在肿瘤免疫治疗方面开展了多种治疗方案的研究，包括CAR-T细胞疗法、PD-1/PD-L1抑制剂等。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通过免疫治疗，医院在一些肿瘤患者中取得了显著的治疗效果，如延长生存期、提高生活质量等。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显著的治疗效果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医院积累了大量的肿瘤患者免疫治疗临床数据，为进一步优化治疗方案提供了有力支持。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丰富的临床数据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临床研究进展与成果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医院与国际知名医学研究机构建立了长期稳定的合作关系，共同推进肿瘤免疫治疗的研究和应用。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医院定期组织国际学术会议和研讨会，邀请国内外专家共同探讨肿瘤免疫治疗的前沿技术和热点问题。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医院积极与生物技术公司、制药企业等产业界合作，推动肿瘤免疫治疗技术的转化和应用，为患者提供更多有效的治疗选择。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合作与交流情况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肿瘤免疫治疗技术与方法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https://d.book118.com/386000001101010032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2024-08-31T09:04:26.073</cp:lastPrinted>
  <dcterms:created xsi:type="dcterms:W3CDTF">2024-08-31T01:04:26Z</dcterms:created>
  <dcterms:modified xsi:type="dcterms:W3CDTF">2024-08-31T01:04:27Z</dcterms:modified>
</cp:coreProperties>
</file>