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A5ADB-0BB7-4C80-BC8C-C093C0428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518642-182C-4DA3-BA54-90F17F8B1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F08D3-F1C4-453A-9E05-D73310DE7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84DAC8-645F-49F2-A5F8-E1EB8E819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C3529C-B799-4CFD-BB7A-B25D7A194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E12D0E-2346-40D3-B4F2-2CF989A5B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787D06-3DA9-4C2B-8575-F42387125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AC8E34-02EA-491C-A226-4AE29B860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DBD7F-B7E5-4AC5-B1DC-44C876463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5CF68-12DE-4E09-B510-4FA54A385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CCCB8-C930-40C3-95E5-1CE01C9B1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0.jpeg" /><Relationship Id="rId4" Type="http://schemas.openxmlformats.org/officeDocument/2006/relationships/image" Target="../media/image12.jpeg" /><Relationship Id="rId5" Type="http://schemas.openxmlformats.org/officeDocument/2006/relationships/image" Target="../media/image21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3.jpeg" /><Relationship Id="rId4" Type="http://schemas.openxmlformats.org/officeDocument/2006/relationships/image" Target="../media/image7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000031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体育产业人才培训的教学设计与学习评估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体育产业人才培训需求分析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应对体育产业快速发展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随着体育产业的迅猛发展，对专业人才的需求日益增长，培训项目旨在满足这一需求。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提升体育产业人才素质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通过系统培训，提高体育产业人才的专业素质和实践能力，推动体育产业的可持续发展。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推动体育教学改革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以体育产业人才需求为导向，推动体育教学改革，提高体育教育的针对性和实效性。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包括培训目标、课程设置、教学方法、教学资源等方面的规划和设计。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培训项目设计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培训实施过程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具体介绍培训项目的实施过程，包括学员选拔、教学管理、实践活动等环节的开展情况。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对培训项目的效果进行评估，包括学员的学习成果、教学质量、社会反响等方面的分析和总结。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体育产业人才培训需求分析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随着体育产业的快速发展，对高素质、专业化人才的需求不断增加。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政府对体育产业的支持力度加大，相关法规不断完善，对体育产业人才的要求也越来越高。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体育市场竞争日益激烈，要求体育产业人才具备更高的专业素养和综合能力。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市场竞争状况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不同岗位对人才的技能要求不同，如教练员需要具备专业的技能和教学方法，而市场营销人员则需要具备市场分析和营销策划能力。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企业发展战略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不同体育企业的发展战略不同，对人才的需求也有所差异，如有的企业需要管理型人才，有的则需要技术型人才。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企业需要找到与自身文化和价值观相契合的人才，以更好地推动企业的发展。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个人需要根据自己的职业规划和发展目标，选择适合自己的培训内容和方式。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个人需要不断提升自己的知识水平和技能能力，以适应不断变化的市场需求和企业要求。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知识技能提升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除了专业知识和技能外，个人还需要培养自己的综合素质，如沟通能力、团队协作能力、创新能力等。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综合素质培养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教学设计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掌握体育产业的基本概念、原理和发展趋势。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具备体育产业分析、规划、运营和创新能力。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培养对体育产业的热爱和投入，形成积极的学习态度和职业精神。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教学内容设计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包括体育产业的定义、分类、历史和发展现状等。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包括体育市场的结构、特点、趋势和竞争状况等。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包括体育场馆管理、体育赛事策划、体育营销和体育赞助等。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包括体育产业的新技术、新模式和新业态等。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体育产业概述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体育市场分析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体育产业运营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体育产业创新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理论讲授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互动讨论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教学方法与手段选择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2587" b="1258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通过课堂讲解、案例分析等方式传授体育产业的基本理论和知识。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通过模拟演练、实地考察等方式提高学员的实际操作能力。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通过小组讨论、角色扮演等方式激发学员的学习兴趣和思考能力。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通过网络课程、在线资源等方式提供多样化的学习途径和资源。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https://d.book118.com/386000031011010050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2024-09-15T03:36:07.065</cp:lastPrinted>
  <dcterms:created xsi:type="dcterms:W3CDTF">2024-09-14T19:36:07Z</dcterms:created>
  <dcterms:modified xsi:type="dcterms:W3CDTF">2024-09-14T19:36:09Z</dcterms:modified>
</cp:coreProperties>
</file>