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A802B-6374-408F-BC65-A5EA6BC41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95396-F9C5-4710-AF02-A439309F0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73E1B-1411-46B1-B724-89E708D2C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6FB70-9753-4555-869F-6196E6A13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7508BA-F31A-4FA8-9CDA-E22F8BC2F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247321-A3F5-47B7-98BD-5DBB4D195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5B4A1F-EF6A-41EC-B0B9-12FD3159A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B335F-B499-4593-B402-B5667B5B8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4F7C6-C1D3-4E6A-B861-C58BADEF9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F2D1F-AB09-49E7-8858-87041FF9C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667C7-10E8-45B2-89DA-5987748B8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0012214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偏瘫病人中医护理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偏瘫病人中医护理概述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中医护理的基本原则和方法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偏瘫病人的中医护理措施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偏瘫病人的中医康复训练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偏瘫病人的家庭护理与自我管理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偏瘫病人的中医护理研究进展与展望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偏瘫病人中医护理概述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偏瘫是指由于脑部血管阻塞、破裂等原因导致的单侧肢体运动障碍，常常伴随着感觉、言语和认知方面的障碍。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偏瘫具有突发性和不可逆性，常常导致患者的生活质量下降，需要长期康复和护理。中医护理在偏瘫病人的康复过程中具有独特的作用和优势。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偏瘫的定义与特点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偏瘫的特点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偏瘫的定义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207" b="152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中医护理在偏瘫病人中的重要性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中医护理通过穴位按摩、针灸、拔罐等方法，促进血液循环和新陈代谢，缓解肌肉紧张和疼痛，改善肢体功能，加速康复进程。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中医护理注重患者的整体调理和生活质量提升，通过食疗、运动、情志调护等手段，改善患者的身体状况和心理状态，提高生活质量。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中医护理注重预防并发症的发生，通过合理的饮食调理和生活指导，预防褥疮、肺炎等并发症的出现，减轻患者的痛苦和经济负担。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中医护理在偏瘫病人的康复中有着悠久的历史，古代中医文献中已有许多关于偏瘫治疗的记载和方法。随着现代医学的发展，中医护理在偏瘫病人中的应用逐渐得到重视和推广。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目前，中医护理在偏瘫病人的康复中已经得到了广泛应用，各种中医护理技术如穴位按摩、针灸、拔罐等被广泛应用于临床实践。同时，中医护理在偏瘫病人的心理调护、饮食调理等方面也取得了显著的进展。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模式的转变和人们对健康需求的提高，中医护理在偏瘫病人的康复中将发挥越来越重要的作用。未来，中医护理将进一步与现代医学相结合，探索更多有效的护理方法和技术，为偏瘫病人提供更加全面、专业的护理服务。同时，中医护理也将注重人才培养和研究创新，推动中医护理事业的持续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应用历史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中医护理在偏瘫病人中的应用历史与发展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中医护理的基本原则和方法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81" r="226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是中医护理的基本原则之一，它强调人体是一个有机的整体，各个部分之间相互联系、相互影响。在护理偏瘫病人时，需要从整体的角度出发，全面考虑病人的生理、心理、社会等方面的状况，采取综合性的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护理措施应关注病人的整体情况，包括病情状况、心理状态、生活方式、饮食习惯、家庭社会环境等方面。通过全面的评估，制定个性化的护理计划，以满足病人的全面需求。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辨证施护是中医护理的又一重要原则，它强调根据病人的具体病情和证候，采取针对性的护理措施。在护理偏瘫病人时，需要辨明病人的证候类型，如气虚证、血瘀证等，并根据证候的特点制定相应的护理方案。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针对气虚证病人，应注重调养心肺功能，加强呼吸和排痰护理；针对血瘀证病人，应注重活血化瘀、舒筋通络，加强肢体功能锻炼和康复护理。通过针对性的护理措施，有助于提高病人的治疗效果和生活质量。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辨证施护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扶正祛邪是中医护理的重要原则之一，它强调在护理过程中要扶助正气、祛除邪气。在护理偏瘫病人时，应注重调理病人的气血、脏腑功能，增强病人的免疫力和抵抗力，同时也要注意祛除病邪，缓解病人的症状和体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通过合理的饮食调理、中药调理、针灸推拿等中医护理技术，可以帮助病人扶正祛邪，促进病情的康复。此外，保持室内空气流通、避免感染等也是祛除病邪的有效措施。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扶正祛邪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因制宜原则是指因人、因地、因时制宜，即根据病人的年龄、性别、体质、生活习惯以及地理环境、季节气候等因素制定护理方案。在护理偏瘫病人时，应充分考虑病人的个体差异和地域、气候等特点，采取适宜的护理措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例如，南方地区气候潮湿多雨，应注意保持室内干燥、避免潮湿；北方地区气候干燥寒冷，应注意保暖保湿。此外，应根据病人的具体情况制定个性化的康复计划和锻炼方案，以促进病人的康复。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三因制宜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偏瘫病人的中医护理措施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调整饮食结构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根据偏瘫病人的病情和体质状况，制定个性化的饮食方案，以清淡、易消化、营养丰富的食物为主，如新鲜蔬菜、水果、瘦肉、蛋类等，避免油腻、辛辣、刺激性食物。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适当增加膳食纤维的摄入，以促进肠道蠕动，预防便秘。多食用富含纤维的食品，如粗粮、豆类、蔬菜、水果等。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适量补充水分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鼓励病人适量饮水，保持充足的水分摄入，以预防脱水。同时注意避免过度饮水导致水肿或水中毒。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心理疏导与支持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转移注意力与放松训练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通过转移病人的注意力，如听音乐、阅读、观看电视节目等，帮助他们放松心情，减轻焦虑和抑郁情绪。同时可进行深呼吸、冥想等放松训练，缓解紧张状态。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关注病人的心理状态，提供心理疏导和支持，帮助病人树立信心，积极面对病情。与病人建立良好的沟通关系，倾听他们的诉求，提供情感支持。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情志护理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https://d.book118.com/386000122143010042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2024-09-10T03:34:11.744</cp:lastPrinted>
  <dcterms:created xsi:type="dcterms:W3CDTF">2024-09-09T19:34:11Z</dcterms:created>
  <dcterms:modified xsi:type="dcterms:W3CDTF">2024-09-09T19:34:13Z</dcterms:modified>
</cp:coreProperties>
</file>