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D743E-2438-491C-A48C-06F137462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F243D-4B61-48C7-AA91-8286AFB19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936E1-962A-4D73-9EEB-783688CB7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DF8AA-7A3E-4EBE-808D-6A39A98C1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1B88BC-59A9-41A7-BDDE-BAD9EB29E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BC9874-4CBB-4603-8D6B-2AD388472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DBD099-FB4B-405F-886E-AD7483DC6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9B492-D3D5-4773-B9FC-8B9E1D146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9AE23-3D07-4764-AAC4-E9E8AD1CD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CE150-4247-4334-B27C-D03F9CF17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D9DA6-BF98-4ADA-9356-C647256FB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00232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儿科腹泻治疗范文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腹泻的治疗原则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腹泻的预防与日常护理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腹泻是一种消化系统症状，表现为大便次数增多、大便形状改变，可能伴有腹痛、发热等症状。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腹泻时，儿童可能会出现大便次数明显增加，大便呈稀水样、糊状或粘液便，可能伴有腹痛、恶心、呕吐、发热等症状。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腹泻的定义与症状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腹泻可分为感染性腹泻和非感染性腹泻两类。感染性腹泻主要由细菌、病毒等感染引起，非感染性腹泻可能与饮食不当、过敏、药物副作用等因素有关。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腹泻的原因多种多样，其中最常见的是轮状病毒感染，其次为细菌感染、食物中毒、过敏反应等。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44" r="17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腹泻的分类与原因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腹泻对儿童的影响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腹泻会影响儿童的营养吸收，导致营养不良、生长迟缓等问题。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腹泻会导致儿童大量失水，如不及时补充水分，可能导致脱水甚至休克。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腹泻会使儿童容易感染其他疾病，如肺炎、心脏疾病等。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腹泻会给儿童带来不适和痛苦，对其心理发展也有一定的影响。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营养吸收不良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脱水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感染风险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腹泻的治疗原则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292" b="2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给予口服补液盐，以补充因腹泻丢失的水分和电解质，预防脱水。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口服补液盐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对于严重脱水的患儿，需及时进行静脉输液，以快速补充体液和电解质。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纠正脱水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腹泻期间，应继续喂养，以保持营养摄入。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对于年龄较大的患儿，可适当减少脂肪和糖分的摄入，避免食用高脂、高糖食物。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调整饮食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调整饮食结构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继续喂养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止泻药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根据病情需要，可适当使用止泻药，如洛哌丁胺等。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对于细菌感染引起的腹泻，需使用适当的抗生素进行治疗。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使用适当的药物治疗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关注病情变化，及时就医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密切观察患儿的病情变化，如出现高热、呕吐、腹痛等症状应及时就医。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就医指征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如患儿出现持续腹泻、严重脱水、高热等症状，应立即就医。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腹泻的药物治疗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用于预防和治疗腹泻引起的轻、中度脱水，补充电解质和能量。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口服补液盐含有适量的电解质和葡萄糖，可补充因腹泻丢失的水分和盐分，有助于维持身体的正常功能。适用于儿童和成人，使用时需按照说明书或医生的建议配制和服用。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口服补液盐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用于治疗细菌感染引起的腹泻。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针对细菌感染引起的腹泻，医生可能会开具适当的抗生素。使用抗感染药时，需严格遵循医生的建议，确保按时按量服用，避免产生耐药性。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抗感染药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止泻药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用于缓解腹泻症状，减少排便次数。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止泻药可以减少肠道蠕动，缓解腹泻症状。但需注意，对于不同病因的腹泻，止泻药的使用需谨慎，以免掩盖病情或加重症状。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包括益生菌、抗炎药等其他有助于治疗腹泻的药物。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针对不同病因和症状，医生可能会开具其他适当的药物。这些药物可能包括益生菌、抗炎药等，有助于调节肠道菌群、减轻炎症等。使用其他药物时，需遵循医生的建议，确保安全有效。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其他药物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https://d.book118.com/386000232023010033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2024-09-01T14:22:58.691</cp:lastPrinted>
  <dcterms:created xsi:type="dcterms:W3CDTF">2024-09-01T06:22:58Z</dcterms:created>
  <dcterms:modified xsi:type="dcterms:W3CDTF">2024-09-01T06:23:00Z</dcterms:modified>
</cp:coreProperties>
</file>