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5F60BC-9494-4119-B242-5EAB655E8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822898-1E22-45F2-A80B-81BC93B28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023993-EDF8-4532-8026-05DD294359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B7CF6A-667E-4993-B55F-48CCA34F46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8075C5-A9D2-430D-BB58-CC0992A18F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9189C0-D286-4F6E-977A-ECBD2ADCBD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1C56F8-9A97-4924-B12E-B41F596B3F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79ABFF-8182-4D65-8D72-73D661C389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0A5723-CC3C-4FF0-A9DE-750BFB7A6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034D78-39E6-4B30-82E3-5EA73DFF32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CD6F0D-302A-4853-BFB8-D91BC9331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00302102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安全管理办法与组织文化的关系</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引言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安全管理办法概述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组织文化概述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安全管理办法与组织文化的相互作用</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实践中如何融合安全管理办法与组织文化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案例分析：成功企业如何融合安全管理办法与组织文化</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引言</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通过制定和实施安全管理办法，加强组织对安全风险的识别、评估和防控，提高组织整体的安全管理水平。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提高组织安全管理水平</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当前，组织面临的安全环境日益复杂，包括网络安全、数据安全、生产安全等多方面的挑战，需要建立完善的安全管理体系以应对这些挑战。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应对复杂安全环境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安全管理办法的制定和实施不仅有助于提高组织的安全管理水平，还能够推动组织文化的良性发展，形成注重安全、遵守规章、积极防范的组织文化氛围。</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推动组织文化发展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安全管理办法的制定和实施情况</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汇报组织在安全管理办法的制定、宣传、实施及监督等方面的具体工作和取得的成效。</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汇报组织在安全风险识别、评估、预警和防控等方面的工作进展及成果，包括建立完善的风险评估机制、制定针对性的防控措施等。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汇报组织在安全事故发生后的应急处置、原因分析、责任追究以及总结经验教训等方面的工作情况，反映组织在安全管理方面的实际能力和水平。</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分析组织文化对安全管理的影响，包括员工安全意识的培养、安全规章制度的遵守、安全行为的习惯养成等方面，反映组织在安全文化建设方面的成果。</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安全风险评估及防控措施</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安全事故处理及经验教训</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组织文化对安全管理的影响</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安全管理办法概述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748" b="2174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指企业为预防和控制事故、保障员工生命财产安全而采取的一系列管理措施和规章制度。</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包括安全管理制度、安全操作规程、安全培训教育、安全检查评估等方面，旨在构建企业安全管理体系，确保企业生产经营活动的顺利进行。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安全管理办法</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792" r="1679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预防性安全管理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通过识别潜在危险源，采取相应措施消除或减少事故发生的可能性。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应急性安全管理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针对突发事件或事故，迅速启动应急预案，降低事故损失。</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综合性安全管理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综合运用各种管理手段和方法，全面提高企业安全管理水平。</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常见类型及特点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636" b="863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523" b="125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054" b="505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实施意义与价值</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保障员工生命财产安全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通过安全管理办法的实施，可以最大限度地减少事故发生的概率和损失，保障员工的生命财产安全。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提高企业经济效益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安全管理办法可以降低企业因事故造成的直接和间接经济损失，提高企业经济效益。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提升企业形象与竞争力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优秀的安全管理办法可以提高企业的社会形象和品牌价值，增强企业的市场竞争力。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组织文化概述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组织文化的定义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组织文化是指组织在长期的实践活动中所形成的并且为组织成员普遍认可和遵循的具有本组织特色的价值观念、团体意识、工作作风、行为规范和思维方式的总和。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组织文化的内涵</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组织文化包括组织的使命、愿景、价值观、行为准则、传统和习俗等方面，它反映了组织的独特性和核心竞争力，对组织成员的行为和态度具有深远的影响。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定义与内涵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构成要素及特点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组织文化的构成要素包括组织的价值观、英雄人物、礼仪和庆典、文化网络等。其中，价值观是组织文化的核心，英雄人物是组织文化的具体体现，礼仪和庆典是传播和强化组织文化的重要载体，文化网络是组织内部沟通的重要渠道。</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组织文化的构成要素</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组织文化具有独特性、稳定性、传承性、变革性和整合性等特点。独特性是指每个组织都有自己独特的文化；稳定性是指组织文化一旦形成，就具有相对的稳定性；传承性是指组织文化可以通过各种途径进行传承；变革性是指组织文化可以随着组织的发展而变革；整合性是指组织文化可以整合组织的各种资源，形成合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组织文化的特点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促进企业可持续发展</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良好的组织文化可以引导企业关注长远利益和社会责任，推动企业实现可持续发展。</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塑造企业形象与品牌</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独特的组织文化可以塑造企业的独特形象和品牌，提升企业在市场中的知名度和美誉度。</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增强企业内部凝聚力</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积极向上的组织文化可以增强员工的归属感和忠诚度，提高企业内部凝聚力。</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提升企业核心竞争力</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优秀的组织文化可以激发员工的创造力、凝聚力和执行力，从而提升企业的核心竞争力。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对企业发展的影响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安全管理办法与组织文化的相互作用</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04</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https://d.book118.com/386003021022010042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2024-09-09T09:24:31.712</cp:lastPrinted>
  <dcterms:created xsi:type="dcterms:W3CDTF">2024-09-09T01:24:31Z</dcterms:created>
  <dcterms:modified xsi:type="dcterms:W3CDTF">2024-09-09T01:24:33Z</dcterms:modified>
</cp:coreProperties>
</file>