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0B487-D0C4-4A42-BC85-5128444C9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916D9-CC17-4B1A-8D0C-551637E1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3B2D7-8F77-4813-9035-8CFA6058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BCB64-F514-41E7-8406-436873115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15C1E-5A4E-4695-BB7E-277844EA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1A588-AD13-417E-8F1F-F3B91DBE1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F1118-3B75-4230-AFCC-1ED3DDB9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37A1E-634A-4ECF-A030-D9D1CD0E5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087E2-4154-4227-84C8-7B0AEC7C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0A753-CDF5-47C5-9A8E-B7C3F431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35A73-3E97-4A3A-AC05-2B83A5DC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0324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社会福利院的运营与管理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社会福利院的服务与项目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社会福利院的资金来源与筹措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社会福利院面临的问题与挑战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社会福利院的未来发展与展望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75" r="333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社会福利院是由政府或非政府组织设立的，为弱势群体提供生活照顾和福利服务的机构。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社会福利院的主要功能包括提供基本生活照顾、医疗保健、康复服务、教育支持等，旨在保障弱势群体的基本生活权益。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社会福利院的定义与功能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社会福利院的历史可以追溯到古代的慈善机构，随着社会的发展和进步，福利院逐渐发展成为由政府主导的公共福利服务体系。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近年来，随着社会福利事业的发展，福利院的设施和服务质量得到不断提升，同时福利院的运营模式和管理体制也在不断改革和完善。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社会福利院的历史与发展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833" b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社会福利院有多种类型，包括儿童福利院、养老院、残疾人福利院、精神病福利院等，不同类型的福利院服务对象和功能也有所不同。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社会福利院的特点包括公益性、非营利性、服务性等，同时福利院也需要遵守相关的法律法规和政策规定，确保服务质量和运营的合法合规。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社会福利院的类型与特点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社会福利院的运营与管理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负责照顾福利院中的老人、儿童、残障人士等，提供日常照料、健康监测、心理支持等服务。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行政人员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提供医疗咨询、诊断、治疗等服务，确保福利院居民的身体健康。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负责福利院的日常运营管理，包括财务管理、人员管理、物资采购等。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协助福利院工作人员，为福利院居民提供帮助和陪伴。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提供餐饮、卫生、休闲娱乐等服务，确保居民日常生活的正常进行。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日间照料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夜间值班人员负责夜间巡查，确保居民的安全和舒适。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夜间照料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定期为居民进行身体检查，记录健康状况，及时发现并处理健康问题。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提供心理咨询、疏导等服务，帮助居民缓解心理压力。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日常运营流程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根据福利院的运营需求和资金状况，制定年度预算。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通过政府拨款、社会捐赠等方式筹措资金，确保福利院的正常运营。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按照预算合理安排各项支出，包括人员工资、物资采购、设施维护等。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定期进行财务审计，确保财务的合法合规和透明度。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制定并执行安全管理制度，确保福利院居民的人身安全。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制定并执行卫生标准，确保福利院的居住环境干净整洁。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制定并执行防疫措施，预防传染病在福利院内的传播。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配备消防设施，定期进行消防演练，提高福利院居民的消防安全意识。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安全与卫生管理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社会福利院的服务与项目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社会福利院提供安全、舒适、卫生的住宿环境，满足基本生活需求。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卫生保健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提供营养均衡、口味多样的餐饮，确保居民获得足够的营养。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定期进行健康检查，提供日常卫生保健服务，预防疾病发生。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基本生活服务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提供早期教育，促进儿童智力发展。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确保适龄儿童接受义务教育，提高文化素质。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针对成年人开展职业技能培训，帮助他们掌握就业技能。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教育与培训项目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心理咨询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提供专业的心理咨询，解决居民的心理问题。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定期开展心理疏导活动，缓解居民的心理压力。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对有严重心理问题的居民进行干预和治疗。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针对身体残疾或行动不便的居民，提供康复训练服务。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加强疾病预防宣传教育，提高居民的健康意识。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提供基本的医疗服务，满足居民的医疗需求。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康复与医疗项目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https://d.book118.com/386003242015010100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2024-09-23T22:39:44.860</cp:lastPrinted>
  <dcterms:created xsi:type="dcterms:W3CDTF">2024-09-23T14:39:44Z</dcterms:created>
  <dcterms:modified xsi:type="dcterms:W3CDTF">2024-09-23T14:39:47Z</dcterms:modified>
</cp:coreProperties>
</file>