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FEF44-673F-4CAA-A9A9-EE8468A84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A75FE-FC56-4A22-9457-5B78BD0B4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55DDF-75E7-4F41-B4C7-5D6A8F5BC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81E5C-0BF1-486B-BBCB-FB364032D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29227-6E97-4CEF-80E4-31C052154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5A9081-839D-4DDE-B49C-F873CCA0B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5BD035-3AAC-413C-B00C-357A35802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4DA67-BB09-4EF7-9516-1EEE70121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0085D-9354-4BFB-ADF7-B3CC9E8DE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17AAE-AFA3-4D54-8505-744FD29E5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C1192-8148-41A6-9736-E44B79393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040010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避免儿童因电梯安全问题受伤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电梯安全现状及对儿童的影响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儿童电梯安全知识普及与教育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儿童乘坐电梯行为规范与引导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电梯设备改进与技术创新保障儿童安全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政策法规完善与监管力度加强保障儿童安全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总结：构建全方位、多层次保障体系，确保儿童免受伤害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电梯安全现状及对儿童的影响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64" b="167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91" b="58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649" b="156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电梯事故统计与原因分析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电梯事故数量及类型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根据统计，电梯事故主要包括门系统事故、冲顶或蹲底事故、溜梯事故等。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事故原因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电梯事故的原因主要包括设备老化、维护不当、人为破坏等。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儿童在电梯事故中的占比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儿童在电梯事故中的占比相对较高，主要是由于儿童好奇心强、对危险认识不足等原因。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儿童在电梯事故中受伤的部位主要包括头部、四肢等。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受伤部位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伤害程度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014" b="1401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917" b="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儿童在电梯事故中受到的伤害程度轻重不一，严重者可能导致残疾甚至死亡。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对于受伤的儿童，需要及时进行医疗救治和康复训练，以减轻伤害带来的影响。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儿童在电梯事故中受伤情况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电梯事故会给儿童带来恐惧心理，导致他们对电梯等类似设备产生恐惧感。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8" r="20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恐惧心理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长期处于电梯安全问题的环境下，儿童可能会出现焦虑情绪，影响他们的心理健康。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电梯安全问题还可能导致儿童出现行为问题，如攻击性行为、退缩行为等。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电梯安全问题对儿童心理影响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儿童电梯安全知识普及与教育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教育孩子在电梯内不要跳跃、打闹，避免对电梯造成额外的负担和引发危险。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告诉孩子在电梯故障时应如何应对，如按下紧急呼叫按钮、保持冷静等。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134" r="813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619" r="1561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家长应了解基本的电梯安全知识，并向孩子传授相关内容，如电梯的运作原理、正确乘坐方式等。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家庭教育中电梯安全知识传授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学校应将电梯安全知识纳入安全教育课程，通过课堂讲解、案例分析等方式向学生传授相关知识。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组织学生进行电梯安全演练，模拟电梯故障场景，让学生实际操作并掌握应对措施。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060" b="1106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邀请专业人士进校开展电梯安全知识讲座，让学生了解更多关于电梯安全的知识和技能。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学校教育中电梯安全课程设置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160" b="18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社会宣传中电梯安全知识普及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政府和社会组织应加强电梯安全知识的宣传普及，通过广告、宣传册、视频等多种形式向公众传递相关信息。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在公共场所如商场、酒店等设置电梯安全提示标识，提醒人们注意电梯安全。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开展电梯安全知识进社区、进校园等活动，让更多人了解并掌握电梯安全知识。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儿童乘坐电梯行为规范与引导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625" b="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不要在电梯内跳跃或做剧烈运动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在电梯运行过程中，应保持平稳，不要跳跃或做剧烈运动，以免导致电梯突然停止或发生故障。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遵守先出后进原则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等待电梯时，应站在电梯门两侧，不要妨碍其他乘客进出电梯。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不要用手或物品阻止电梯门关闭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当电梯门正在关闭时，不要用手、脚或其他物品阻止其关闭，以免发生夹伤事故。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正确使用电梯方法及注意事项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教育孩子正确乘坐电梯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家长应教育孩子如何正确乘坐电梯，包括如何进出电梯、如何按楼层按钮等。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注意观察孩子行为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在乘坐电梯时，家长应注意观察孩子的行为，确保孩子不会乱按按钮或做出其他危险行为。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牵好孩子的手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家长在陪伴孩子乘坐电梯时，应牵好孩子的手，确保孩子不会独自跑进电梯或走出电梯。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家长陪伴下儿童乘坐电梯要求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https://d.book118.com/386004001025010043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2024-09-10T23:08:48.142</cp:lastPrinted>
  <dcterms:created xsi:type="dcterms:W3CDTF">2024-09-10T15:08:48Z</dcterms:created>
  <dcterms:modified xsi:type="dcterms:W3CDTF">2024-09-10T15:08:50Z</dcterms:modified>
</cp:coreProperties>
</file>