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41292-7F0B-4207-B03E-A49DF99CD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A424-DEBC-4867-BDA1-CF228FC4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4CE7-EDA4-45A5-9E6A-DC0CCD185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9B685-19D1-4556-9B1E-702E9F82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A7FA6-759C-4AFB-97D6-61C82C238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15FFB-2723-45ED-9C31-BE3108D4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7B3D0-91E9-434B-BD0F-C4631C9B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F100D-E834-48BF-8715-6A4819EF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933B5-94A2-4EB2-8CA8-EBF31CD7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7301-2AC4-4B69-A60B-66720607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13E19-C389-41D1-A264-29108CE2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003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物流产业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现代物流与电子商务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物流是指物品从供应地向接收地的实体流动过程中，根据实际需要，将运输、储存、装卸、搬运、包装、流通加工、配送、信息处理等功能有机结合起来实现用户要求的过程。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领域的不同，物流可分为生产领域的物流和流通领域的物流；根据发展的历史进程，物流可分为传统物流、综合物流和现代物流；根据提供服务的主体不同，物流可分为自营物流、第三方物流和第四方物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20世纪50年代至80年代，随着企业生产经营方式的变化和市场竞争的加剧，人们开始意识到降低物流成本的重要性，于是出现了“物流管理”的概念。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20世纪50年代以前，物流活动处于分散状态，没有形成系统化的概念。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20世纪90年代至今，随着信息技术和网络技术的飞速发展，现代物流逐渐成熟并不断完善。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400" r="104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23" r="112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85" r="289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9" r="289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物流在现代社会中的作用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现代物流通过降低运输和交易成本、提高流通效率等方式，促进了经济的发展。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现代物流为消费者提供了更加便捷、快速的服务，使人们的生活更加便利。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现代物流的发展推动了相关产业的升级和转型，如电子商务、智能制造等。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现代物流的发展有助于提高一个国家的国际竞争力，促进国际贸易的发展。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方便人民生活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推动产业升级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提高国际竞争力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运输要素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包括公路、铁路、水路、航空等运输方式，以及相关的运输设备和人员。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仓储要素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包括仓库、堆场、货架等存储设备，以及相关的管理人员和操作设备。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装卸搬运要素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包括装卸搬运设备、装卸搬运人员和相关的操作流程。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包装要素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包括包装材料、包装技术、包装设备和包装标准。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流通加工要素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包括加工设备、加工技术和加工人员。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信息处理要素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包括物流信息系统、信息技术和信息处理人员。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物流系统由物流节点和物流线路组成，其中物流节点包括物流中心、配送中心、仓库等，物流线路则是连接各个节点的运输线路。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物流系统具有运输、仓储、装卸搬运、包装、流通加工和信息处理等功能，这些功能相互协调，共同实现物流服务的目标。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采用先进的仓储技术和设备，提高仓储效率，减少库存积压和浪费。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推进包装标准化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推广使用标准化包装，提高包装效率和质量，减少包装浪费和成本。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提升信息处理水平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采用先进的物流信息系统和信息技术，提高信息处理的速度和准确性，促进物流服务水平的提升。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通过合理的规划和调度，优化运输路线，减少运输时间和成本。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加强装卸搬运管理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规范装卸搬运操作，提高装卸搬运效率，减少货物损坏和丢失。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强化流通加工能力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加强流通加工设备的投入和技术培训，提高流通加工能力和质量。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物流技术是指在现代物流活动中，为实现物流目标所采用的各种技术手段、方法、装备、设施及管理等的总称。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物流技术是物流系统的重要支撑，对于提高物流效率、降低物流成本、提升物流服务质量和竞争力具有重要意义。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物流技术概述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物流装备技术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包括物流信息系统、自动识别技术、电子数据交换技术等，如物流管理软件、RFID技术、EDI技术等。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包括物流管理理论、物流管理方法、物流标准化等，如供应链管理、精益物流管理、ISO9000质量管理体系等。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包括运输装备、仓储装备、装卸搬运装备等，如货车、叉车、货架等。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物流技术的分类与内容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绿色化技术应用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集成化技术应用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国际化技术应用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物流技术的应用与发展趋势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利用人工智能、大数据等技术，实现物流过程的自动化、智能化，提高物流效率和准确性。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通过信息集成、流程集成等手段，实现供应链上下游企业间的协同合作，提高整体供应链效率。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采用环保材料和技术手段，减少物流活动对环境的影响，推动绿色物流发展。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适应全球化发展趋势，采用国际通用的物流技术和标准，提高国际物流效率和便利性。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https://d.book118.com/386010033004010054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2024-09-20T23:15:55.205</cp:lastPrinted>
  <dcterms:created xsi:type="dcterms:W3CDTF">2024-09-20T15:15:55Z</dcterms:created>
  <dcterms:modified xsi:type="dcterms:W3CDTF">2024-09-20T15:15:57Z</dcterms:modified>
</cp:coreProperties>
</file>