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75463-3659-4136-B3B8-0F024AA97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A8B56-5FEE-4FF3-824B-A3C77F59D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69F6F-42BD-4983-A237-EA2AF167A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EE19E-8B01-4252-8736-487C46023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8D7CF-950E-427E-89ED-900ACEFA8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C4552E-945A-43C4-B908-9CB0524FB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75940E-E5E1-4AF4-B986-FF4F99C0D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7A657-45E3-48C1-B28F-5C98C6467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FE50F-986E-43D1-AE37-6F5BE3CC1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1BDE3-C484-43A5-9C99-F630390C8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1CE4A-1E2F-45AB-ACBD-AAB0F758A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1012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酒店仓库管理中的材料供应与合作伙伴关系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材料供应策略与规划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材料供应过程中的风险防控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案例分析：某酒店仓库管理实践分享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阐述酒店仓库管理中材料供应的重要性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酒店运营依赖于各种材料的有效供应，仓库管理对于确保材料供应的稳定性、及时性和成本效益至关重要。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分析合作伙伴关系对材料供应的影响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良好的合作伙伴关系有助于提高供应链效率，降低成本并增强应对市场变化的能力。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涉及与不同合作伙伴的协作：如供应商、物流服务提供商、质量检测机构等。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涵盖酒店仓库管理中材料供应的各个方面：包括采购、库存、物流、质量控制等。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仓库管理是指对仓库内的物资进行有效的整合、保管、控制和调配，确保物资的安全、完整和高效利用。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对于酒店而言，仓库是物资供应和存储的重要场所，良好的仓库管理能够确保酒店运营所需的物资及时供应，减少浪费和损失，提高运营效率。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酒店仓库通常存放着大量的物资，包括食品、饮品、清洁用品、床上用品等，种类繁多，且需要定期更新和补充。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由于酒店仓库物资种类繁多，管理难度较大，容易出现物资过期、损坏、丢失等问题。此外，酒店仓库还需要应对季节性需求变化、突发事件等挑战。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酒店仓库特点及挑战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物资供应保障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仓库管理对酒店运营的影响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良好的仓库管理能够确保酒店所需物资的及时供应，避免物资短缺或延误对酒店运营造成的影响。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确保酒店所需物资的质量和供应的稳定性，有助于提高酒店的服务质量和客户满意度。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通过合理的库存控制和物资调配，可以降低酒店的库存成本和运营成本。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有效的仓库管理能够降低物资过期、损坏和丢失等风险，保障酒店的正常运营和声誉。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材料供应策略与规划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根据酒店运营需求，将仓库材料分为一次性用品、清洁用品、餐具、床上用品等类别，以便于统一管理和采购。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通过对酒店各部门历史消耗数据的分析，预测未来一段时间内各类材料的需求量，为采购计划提供依据。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材料分类及需求分析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通过市场调查和竞标等方式，选择具有良好信誉、稳定供货能力和合理价格的供应商。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建立供应商评估体系，对供应商的供货质量、交货期、售后服务等方面进行综合评估，确保供应商能够满足酒店的需求。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采购策略制定及执行流程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根据材料分类和需求分析结果，制定相应的采购策略，包括采购周期、采购方式、采购预算等。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执行流程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明确采购申请、审批、下单、收货、验收等流程，确保采购活动的规范化和高效化。同时，建立采购档案，对采购过程中的相关文件和信息进行归档管理。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根据酒店所需材料的性质和规模，选择合适的供应商类型，如大型综合供应商、专业材料供应商、本地优质供应商等。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重点考察供应商的信誉度、产品质量、价格竞争力、交货期、售后服务等因素，确保选定的合作伙伴能够满足酒店仓库管理的需求。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合作伙伴类型及选择依据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明确双方的权利和义务，包括产品规格、质量标准、价格、交货方式、付款方式、违约责任等。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履行监督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建立监督机制，定期对供应商的交货期、产品质量、售后服务等进行评估，确保供应商严格履行合作协议。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合作协议签订及履行监督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鼓励供应商不断进行产品升级和技术创新，提高产品质量和降低成本，以适应酒店业不断变化的市场需求。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共赢发展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与供应商建立长期稳定的合作关系，共同应对市场挑战，实现双方共赢发展。例如，通过共同研发新产品、拓展新市场等方式，不断提升合作价值。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持续改进与共赢发展思路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https://d.book118.com/386010121021010042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2024-09-09T08:40:17.804</cp:lastPrinted>
  <dcterms:created xsi:type="dcterms:W3CDTF">2024-09-09T00:40:17Z</dcterms:created>
  <dcterms:modified xsi:type="dcterms:W3CDTF">2024-09-09T00:40:20Z</dcterms:modified>
</cp:coreProperties>
</file>