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D882C-B6A6-4D32-B016-BA6A05654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728FB-BB7E-42C3-B0DE-06662017C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DF844-2309-42D1-A766-F92528CA0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69B27-9056-47FD-AC41-E135C5CBF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C0F8F-151C-4995-8647-1B0A70263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D1BE2-988D-422B-AF16-976190415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05083-221C-49BB-B048-130C2F93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B92C0-D7E3-45D4-9D7F-E2C314968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CAF4C-6EC9-4AC1-AA2B-179F7E46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22976-6122-4336-A806-022AB0EAB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88DBC-B7D7-4544-A02E-8C402DCC7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1013001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工厂S规章及员工行为规范手册课件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工厂S规章概述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员工行为规范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环境卫生与职业健康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奖惩制度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培训与宣传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工厂S规章概述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S规章的定义与目的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S规章是工厂安全管理规章制度，旨在确保工厂安全、有序的生产环境，保障员工的人身安全和财产安全。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通过制定和实施S规章，降低生产过程中的安全风险，预防事故发生，提高生产效率和产品质量。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8" b="2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S规章适用于工厂内所有员工、访客和相关方。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S规章适用于工厂的生产、仓储、物流、办公等区域，以及所有设备、设施、物料的管理和使用。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S规章的适用范围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S规章的制定应遵循国家法律法规、行业标准和相关政策，并结合工厂实际情况进行制定。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S规章的修订应由工厂安全管理委员会或相关部门提出，经审查、讨论后报请上级批准，最后进行公告实施。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S规章制定或修订后，应组织相关人员进行培训和宣传，确保员工了解并遵守新的规章制度。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S规章的制定与修订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员工行为规范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员工应穿着整洁、得体的工作服，不得穿拖鞋、短裤等非正式服装。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员工应按时上下班，不得无故迟到、早退或旷工。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出勤时间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33" b="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042" b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员工应严格遵守安全操作规程，正确使用设备，确保自身和他人的安全。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员工基本行为规范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00" r="139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员工应保持积极、认真的工作态度，尽职尽责地完成工作任务。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员工应遵守工作纪律，不得随意离岗、串岗或做与工作无关的事情。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工作纪律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工作场所行为规范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员工应使用文明、礼貌的语言进行交流，不得使用粗俗、侮辱性语言。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员工应积极倾听、理解他人的意见和需求，及时反馈工作进展情况。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88" r="16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员工沟通规范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员工应尊重上级、同事和来访者的意见和感受，保持良好的人际关系。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保持整洁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员工应注意个人卫生和工作场所的整洁，保持环境优美、舒适。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员工礼仪规范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确保设备正常运转，无安全隐患。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设备操作前检查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严格按照设备操作规程进行操作，不得擅自更改。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遵守操作步骤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定期对设备进行保养和维护，确保设备性能稳定。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设备使用后维护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确保化学品储存安全，远离火源和热源。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化学品储存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佩戴个人防护用品，遵循化学品使用说明。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按照规定处理废弃化学品，防止环境污染。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化学品废弃处理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化学品使用规程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掌握基本的急救知识和技能，及时救助受伤人员。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及时向上级报告事故情况，配合相关部门进行调查处理。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在紧急情况下，按照紧急疏散路线迅速撤离。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紧急情况处理规程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环境卫生与职业健康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https://d.book118.com/386010130011010100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2024-09-23T18:49:27.359</cp:lastPrinted>
  <dcterms:created xsi:type="dcterms:W3CDTF">2024-09-23T10:49:27Z</dcterms:created>
  <dcterms:modified xsi:type="dcterms:W3CDTF">2024-09-23T10:49:29Z</dcterms:modified>
</cp:coreProperties>
</file>