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E3CDE-A30F-40AE-8432-77DDF44A9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516F3-9CC2-47D5-A364-A1B720E42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CD65D-2407-43D4-BCC1-4B1B884A9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C0E2C-6E0E-422E-AAA5-5CAC79AC8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E04F5E-EE16-48E3-B2EF-0508AAD4D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DB8130-8562-4226-A3E8-77B2717EA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7AC990-14AB-4364-88B8-B8DFEDE69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8666C-B8FF-4BD5-BD01-2F479913B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C7B71-8506-4B63-8630-90432238A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21DC7-3691-4CEF-8AB3-A4F9F145E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C3E10-5F08-4F8F-9D71-3A9402175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10205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开放共赢与合作伙伴共同发展的企业文化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合作伙伴关系的建立与维护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开放共赢的企业文化特征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与合作伙伴共同发展的实践案例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开放共赢企业文化的价值体现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构建开放共赢企业文化的策略与建议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企业文化是企业对外的窗口，能够展示企业的价值观、使命和愿景，塑造独特的企业形象。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企业文化能够激发员工的归属感和自豪感，提升员工的凝聚力和向心力。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优秀的企业文化能够引领企业不断创新和发展，提高企业的竞争力和市场地位。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76" b="69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开放共赢理念的提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应对全球化挑战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随着全球化的深入发展，企业面临着更加激烈的竞争和复杂的挑战，开放共赢理念有助于企业更好地应对全球化挑战。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促进合作与发展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开放共赢理念强调企业间的合作与共同发展，有助于企业拓展市场、获取资源、提升技术水平和品牌影响力。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开放共赢理念不仅有助于企业自身的发展，还能够带动整个社会的进步和发展，实现企业与社会的和谐共生。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合作伙伴关系的建立与维护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选择具有相似价值观和发展理念的合作伙伴，确保双方能够在合作过程中形成共同的目标和愿景。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价值观契合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寻找在资源、技术、市场等方面具有互补性优势的合作伙伴，以实现资源共享和优势互补，提升整体竞争力。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互补性优势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选择具有良好信誉和合规意识的合作伙伴，确保合作过程中的诚信度和稳定性。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诚信可靠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寻找志同道合的合作伙伴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制定合作计划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根据合作目标，制定详细的合作计划和时间表，明确双方的责任和义务，确保合作顺利推进。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明确合作目标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在合作初期，明确双方的合作目标和期望，确保双方对合作有清晰的认识和共同的追求。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通过坦诚沟通、信息共享和互相支持等方式，建立双方之间的信任机制，增强合作关系的稳定性和持久性。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500" r="20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82" r="1428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建立互信互利的合作关系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搭建信息共享平台，实现双方之间的信息实时共享和更新，提高决策效率和准确性。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协同工作机制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建立协同工作机制，明确双方在合作过程中的角色和职责，确保双方能够紧密协作、高效推进合作项目。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定期沟通会议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建立定期沟通会议机制，及时了解合作进展、解决合作过程中出现的问题，确保双方始终保持紧密的联系和沟通。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持续沟通与协同工作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开放共赢的企业文化特征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在全球化背景下，企业尊重并包容不同文化背景的员工，充分利用多元文化带来的优势。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尊重多元文化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鼓励员工表达不同观点，倾听他们的意见和建议，激发企业内部的活力和创造力。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倾听不同声音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在尊重差异的基础上，寻求共同点，达成共识，推动企业的发展。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求同存异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包容性：尊重差异，求同存异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打破部门壁垒，促进不同部门之间的沟通和协作，实现资源共享和优势互补。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鼓励不同团队之间的合作，共同解决问题，提高工作效率和创新能力。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跨团队协同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与合作伙伴建立良好的合作关系，实现互利共赢，共同推动行业的发展。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协作性：跨部门、跨团队协同合作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探索未知领域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鼓励企业勇于探索未知领域，开拓新的市场和业务领域，推动企业不断发展壮大。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培养员工的创新意识和能力，鼓励员工提出新的想法和解决方案。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支持创新实践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为员工提供创新实践的平台和资源，鼓励员工勇于尝试和犯错。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创新性：鼓励创新，探索未知领域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https://d.book118.com/386010205044010031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2024-08-29T16:10:51.734</cp:lastPrinted>
  <dcterms:created xsi:type="dcterms:W3CDTF">2024-08-29T08:10:51Z</dcterms:created>
  <dcterms:modified xsi:type="dcterms:W3CDTF">2024-08-29T08:10:53Z</dcterms:modified>
</cp:coreProperties>
</file>