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09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DA6C542-3656-4A90-A6C1-5D409689DAB7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9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DDDCAF-5D94-4335-8459-B4E0222AF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4804C5-EF47-4B21-8435-F888A8BCFE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C18951-3A68-4002-8E46-E94C02114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B4D819-9F91-42C4-A199-97A09C15AE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9F83A6-63F8-436D-B34D-9AC126BAF3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CD9E8E-75F1-427E-ACC7-23AD104C5C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7AD04F-C27F-414D-AE8B-7199ACBF2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6E4C09-A1FA-4A44-9F02-7D47CE97A4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CADFAE-3E1C-49A1-B602-05ACCE0170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F42A1D-93E5-4B0C-9EEC-A32FAE2DD4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36DD7C-9183-4ECB-9CDE-DCCEC6599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DA5F03B-FC90-4C84-9829-6B33CD255246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13F4352-9645-46BE-A8CF-208AEE6DDFE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6010214013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情绪管理冲破生活困局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情绪管理的重要性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情绪管理的障碍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情绪管理的技巧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情绪管理的应用领域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情绪管理的挑战与应对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情绪管理的重要性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什么是情绪管理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情绪管理是指控制和调节个体情绪的过程，包括认识、理解和应对情绪的能力。良好的情绪管理能够帮助个人更好地处理生活中的各种挑战和困难，提高生活质量。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情绪管理对生活的影响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恶劣的情绪管理容易导致焦虑、抑郁、疲劳等问题，影响整体生活品质。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影响心理健康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良好的情绪管理有助于提高工作效率和团队合作能力，促进职业发展。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影响工作表现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有效的情绪管理可以改善个人与他人之间的沟通和互动，促进更好的人际关系。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影响人际关系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情绪调节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学会自我调节情绪的技巧，避免情绪爆发和消极情绪持续时间过长。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学习有效的沟通方式，表达情绪需求，倾听他人情绪，促进良好关系建立。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实践方法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通过冥想、运动、保持社交活动等方式实践情绪管理，持续提升自我情绪调节能力。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如何进行情绪管理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自我意识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了解自己的情绪状态和情绪反应，认识个人情绪模式和触发因素。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情绪管理的重要性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良好的情绪管理能够帮助个人更好地应对生活中的挑战，增强应变能力。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提高抗压能力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情绪管理能够帮助个人更好地适应各种环境和情境，提升自我调节能力。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适应能力提升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情绪管理是一个持续学习和提升的过程，需要不断关注和实践。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持续学习与实践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通过有效的情绪管理，可以维持良好的心理健康状态，降低焦虑抑郁风险。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心理健康维护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情绪管理的障碍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负面情绪的影响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负面情绪如愤怒、焦虑、沮丧等会影响个人的心理健康和生活质量，导致情绪失控。负面情绪还会对周围的人和环境产生负面影响，造成人际关系问题和工作困难。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常见的情绪管理障碍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会导致情绪堆积，影响心理健康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情绪压抑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会导致情绪失控，影响人际关系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情绪爆发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会导致情绪过度表达，影响工作表现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情绪溢出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人际关系问题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导致冲突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破坏友谊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工作失误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因情绪影响判断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造成不良影响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忽视情绪管理的后果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情绪失控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影响工作效率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妨碍个人成长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克服情绪管理障碍的方法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寻求专业帮助来解决情绪问题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心理治疗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学习有效沟通表达情绪需求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通过冥想、放松等方式平复情绪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自我调节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情绪管理是每个人必须面对和解决的问题，理解并克服情绪管理的障碍，对于个人的成长和健康至关重要。只有认识到情绪管理的重要性，才能找到适合自己的方法来冲破生活困局。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情绪管理的技巧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情绪识别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情绪识别是情绪管理的基础，通过观察自己的情绪反应和身体反应，来识别自己当下的情绪状态。只有准确识别和了解自己的情绪，才能有针对性地进行情绪管理。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情绪调节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帮助放松身心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深呼吸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减缓压力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放松训练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释放负面情绪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运动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传达情绪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避免外化情绪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维护稳定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情绪表达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适当表达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避免内化情绪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保持平衡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https://d.book118.com/386010214013010104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109</Paragraphs>
  <Slides>18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6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情绪管理冲破生活困局</vt:lpstr>
      <vt:lpstr>目录</vt:lpstr>
      <vt:lpstr>第一章 情绪管理的重要性</vt:lpstr>
      <vt:lpstr>什么是情绪管理</vt:lpstr>
      <vt:lpstr>情绪管理对生活的影响</vt:lpstr>
      <vt:lpstr>如何进行情绪管理</vt:lpstr>
      <vt:lpstr>情绪管理的重要性</vt:lpstr>
      <vt:lpstr>第2章 情绪管理的障碍</vt:lpstr>
      <vt:lpstr> </vt:lpstr>
      <vt:lpstr>常见的情绪管理障碍</vt:lpstr>
      <vt:lpstr>忽视情绪管理的后果</vt:lpstr>
      <vt:lpstr>克服情绪管理障碍的方法</vt:lpstr>
      <vt:lpstr>总结</vt:lpstr>
      <vt:lpstr>第3章 情绪管理的技巧</vt:lpstr>
      <vt:lpstr> </vt:lpstr>
      <vt:lpstr>情绪调节</vt:lpstr>
      <vt:lpstr>情绪表达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2024-09-29T14:48:49.345</cp:lastPrinted>
  <dcterms:created xsi:type="dcterms:W3CDTF">2024-09-29T06:48:49Z</dcterms:created>
  <dcterms:modified xsi:type="dcterms:W3CDTF">2024-09-29T06:48:51Z</dcterms:modified>
</cp:coreProperties>
</file>