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ED4EAD-4216-4D0E-AF51-42135FE22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FB8BE5-020C-4428-854B-BD62317E3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3C3614-4778-45AA-A078-86B507A45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BC6E47-C68E-400C-8E9B-284646FA2D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366B28-FB4F-43F0-9A69-5A561CB630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C90654-ADA7-4318-ACDA-DC8ADB0709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892A9D-4062-4355-86F3-AAC341ACB0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E85EDD-DAD7-46DA-B9D5-0CF7214CBE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609E1F-1F64-45A9-94CD-C29074399E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12FA61-81BD-4B8B-B374-65A1A59D5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98D421-DF3F-454C-8E9D-81EEBBD7B6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01112311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80培养规范化管理价值观的企业培训计划</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培训背景与目标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规范化管理价值观解读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培训课程安排与内容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培训方法与手段创新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培训效果评估及持续改进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总结回顾与展望未来发展规划</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培训背景与目标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当前企业在管理方面存在不规范、不统一的问题，员工对规范化管理的理解和执行存在差异。</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企业现状</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企业需要提升员工的规范化管理意识和能力，确保企业各项管理工作的顺利进行。</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需求分析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企业现状及需求分析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70" r="227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通过培训，使员工掌握规范化管理的基本理念、方法和工具，提高员工的规范化管理意识和能力。</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员工能够在实际工作中运用规范化管理的方法，提高企业的管理效率和水平。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培训目标与期望成果</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期望成果</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培训目标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以实用、有效为原则，结合企业实际情况和员工需求，设计针对性强的培训课程。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课程设计原则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课程内容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课程形式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包括规范化管理的基本理念、方法和工具，以及在实际工作中的应用案例和技巧。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采用理论讲解、案例分析、小组讨论、实践操作等多种形式，确保培训效果的最大化。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培训课程设计思路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规范化管理价值观解读</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规范化管理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通过建立一套科学、合理的管理制度和流程，使企业的各项工作有章可循、有据可查，提高工作效率和管理水平。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规范化管理有助于企业实现可持续发展，提升市场竞争力，同时也有助于提高员工的工作积极性和满意度。</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规范化管理定义及意义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l="23219" r="23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价值观定义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企业价值观是指企业在经营过程中坚持和倡导的基本信念和行为准则，是企业文化的核心。</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价值观在企业管理中发挥着导向、凝聚和约束作用。正确的价值观能够引导员工积极向上、团结协作，形成良好的企业氛围和团队文化。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价值观在企业管理中作用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良好企业氛围</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积极、健康、和谐的企业氛围有助于提高员工的工作积极性和创造力，促进企业的稳定发展。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团队文化</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团队文化是企业内部员工共同遵循的价值观念和行为准则，优秀的团队文化能够激发员工的归属感和责任感，提高企业的凝聚力和竞争力。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塑造方法</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通过制定明确的规章制度、加强员工培训和教育、树立良好的企业形象等方式来塑造良好的企业氛围和团队文化。同时，领导者也应以身作则，发挥榜样作用，引导员工树立正确的价值观念。</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塑造良好企业氛围和团队文化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培训课程安排与内容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明确规范化管理的定义、意义及在企业发展中的重要性。</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rcRect t="5042" b="50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规范化管理概念</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介绍企业管理体系的基本框架，包括战略管理、组织管理、流程管理等。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企业管理体系</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阐述企业文化与价值观在规范化管理中的作用，以及如何塑造积极的企业文化。</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企业文化与价值观</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基础知识：规范化管理理念普及</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专业技能：流程优化和制度建设</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流程分析与优化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教授流程分析的方法，识别现有流程中的瓶颈和问题，提出优化建议。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制度设计与执行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指导企业建立科学合理的制度体系，确保各项工作的顺利进行。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标准化管理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介绍标准化管理的原则和方法，推动企业实现各项工作的标准化、规范化。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https://d.book118.com/386011123112010101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2024-09-25T21:10:32.045</cp:lastPrinted>
  <dcterms:created xsi:type="dcterms:W3CDTF">2024-09-25T13:10:32Z</dcterms:created>
  <dcterms:modified xsi:type="dcterms:W3CDTF">2024-09-25T13:10:34Z</dcterms:modified>
</cp:coreProperties>
</file>