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33BAA-2BB2-49E7-95CE-F00358242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E3C65-050C-4A3C-AF97-7774ADF2C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F07E4-076A-4D84-89C5-6B66B89BD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7640B-8389-4360-9B8A-AA9523549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AEF495-6491-4809-B79B-444C0C0B9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5C7095-5E5C-4DB7-986D-675894390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C4B17C-EAA2-418F-B8A3-EA6A37718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6A574-3E8D-44BB-BF26-D149EA744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D7351-C54D-415F-9827-0AF11BA63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30CA2-E180-465C-9590-66389CB75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38519-0899-49D3-8668-BC81EFBAF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12003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优秀护理查房的标准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优秀护理查房的实践与案例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护理查房的改进与创新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护理查房是提高护理质量的重要手段，通过定期对患者的病情状况、自身认知情况进行了解，评估护理效果，及时发现并解决护理过程中存在的问题，从而提高整体护理质量。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优秀护理查房要求护士具备扎实的专业知识和敏锐的观察力，能够准确判断患者病情变化，提供个性化的护理方案，满足患者的需求。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护理查房是提升护士专业水平的有效途径，通过查房过程中的讨论、分析和总结，促进护士不断学习和掌握新的护理理念和技术，提高护理实践能力和综合素质。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优秀护理查房要求护士具备良好的沟通能力和团队协作精神，能够与其他医护人员有效协作，共同为患者提供优质的医疗服务。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提升护士专业水平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护理查房是保障患者安全的重要措施，通过及时发现并纠正护理过程中的安全隐患，降低患者发生并发症和意外事件的风险。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优秀护理查房要求护士严格遵守护理操作规程和安全管理制度，确保患者的安全和权益。同时，护士还应关注患者的心理状态，提供必要的心理支持和疏导，促进患者的身心健康。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优秀护理查房的标准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制定查房计划，明确查房目的和重点，准备好相关资料和工具。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按照规定的流程进行，包括问候、自我介绍、收集病人资料、进行护理体检、评估病人情况、提出护理措施等步骤。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对查房情况进行总结，整理并记录查房结果，及时反馈给相关人员。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查房后总结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病人基本情况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护理问题评估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护理措施制定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查房内容全面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213" b="122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了解病人的基本信息、病史、诊断、治疗情况等。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对病人的护理问题进行全面评估，包括生理、心理和社会等方面。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根据评估结果，制定个性化的护理措施，包括病情观察、生活护理、康复训练等方面。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向病人及家属进行健康教育，提高他们的健康意识和自我护理能力。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通过调查问卷或口头询问等方式了解病人对护理查房的满意度。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对护理措施的实施效果进行评估，包括病情改善情况、并发症发生率、康复进展等方面。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根据评估结果，对护理查房的流程和内容进行改进和优化，提高护理质量。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优秀护理查房的实践与案例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https://d.book118.com/386012003043010045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2024-09-13T23:07:00.684</cp:lastPrinted>
  <dcterms:created xsi:type="dcterms:W3CDTF">2024-09-13T15:07:00Z</dcterms:created>
  <dcterms:modified xsi:type="dcterms:W3CDTF">2024-09-13T15:07:02Z</dcterms:modified>
</cp:coreProperties>
</file>