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B5527-B7C5-4113-AD4F-C5A96CBAB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29A10-D5D3-4C4F-B5B4-DCFB1CF1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AFB2D-E892-4394-83B3-D1055171E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FB119-ADCB-4E84-B06B-B91C99798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2CA40-53FD-468D-88CC-48396C674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338854-7631-4043-91F8-8FB9A4ED0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9E7A7-24D2-4CA5-AD7D-DF5A09847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C537C-C52F-4299-B216-47E72EF9F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7CFC3-B541-4693-B614-EDECEB1C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41DBC-CDDA-4C68-964F-2072C2A4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336E9-82B4-4BA9-8244-C63A70CF8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2021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世界市场的形成和演变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世界市场的形成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世界市场的演变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世界市场的核心结构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世界市场的未来趋势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世界市场具有全球性、开放性和竞争性的特点，各国经济通过世界市场紧密相连。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世界市场是指全球范围内进行商品交换的场所和领域，包括国际贸易、国际投资和国际金融等方面。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455" b="64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228" r="152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世界市场的重要性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促进国际贸易发展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世界市场为各国提供了广阔的销售市场和采购渠道，促进了国际贸易的繁荣。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推动经济全球化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世界市场使得生产要素在全球范围内自由流动和配置，推动了经济全球化的进程。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促进技术创新和产业升级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世界市场的竞争促使企业不断进行技术创新和产业升级，提高产品质量和竞争力。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74" r="1567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新航路的开辟和殖民扩张促进了早期世界市场的形成，以西欧为中心的世界市场初步建立。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早期世界市场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工业革命促进了生产力的极大提高，商品生产和交换规模迅速扩大，世界市场逐渐形成。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工业革命后的世界市场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随着信息技术和交通运输技术的进步，当代世界市场更加开放、多元和竞争激烈，国际贸易和投资规模不断扩大。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当代世界市场的发展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世界市场的历史与发展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世界市场的形成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连接了亚洲、欧洲和非洲的贸易网络，促进了商品、文化和宗教的交流。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古代丝绸之路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古代地中海贸易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早期殖民贸易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10" r="131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古希腊和古罗马通过地中海地区的贸易活动，建立了早期的市场和商业体系。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欧洲殖民者在亚洲、非洲和美洲建立殖民地，进行掠夺性贸易，将大量财富和资源运回欧洲。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早期贸易与市场的出现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殖民帝国的崛起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西班牙、葡萄牙、荷兰、英国等欧洲国家通过殖民扩张，建立了庞大的殖民帝国，控制了全球大部分贸易和资源。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贸易公司的出现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如东印度公司等，这些公司在政府的支持下，垄断了与殖民地的贸易，进一步推动了全球贸易的发展。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世界市场的初步形成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随着殖民扩张和贸易公司的活动，世界各地的商品和资源开始在全球范围内流通，初步形成了世界市场。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殖民扩张与全球贸易体系的建立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生产力的巨大提升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工业革命带来了机器生产和大规模工厂的出现，极大地提高了生产力，使得商品的生产成本大幅降低。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交通和通讯的改善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蒸汽机、铁路和电报等新技术的出现，改善了交通和通讯条件，使得商品和信息的流通更加便捷。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世界市场的最终形成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工业革命推动了资本主义的全球扩张，使得世界各地的经济联系更加紧密，最终形成了统一的世界市场。在这个市场中，商品、资本和劳动力在全球范围内自由流动，推动了世界经济的持续发展。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工业革命对世界市场的影响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世界市场的演变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货币体系的混乱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战争使得金本位制度崩溃，各国货币竞相贬值，国际货币体系陷入混乱，进一步阻碍了世界市场的发展。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国际分工的重组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战争对各国经济造成了不同程度的破坏，战后的经济恢复使得国际分工发生重组，一些新兴工业国家开始崛起。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贸易保护主义的兴起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各国为应对战争带来的经济压力，纷纷采取贸易保护主义政策，如提高关税、设立非关税壁垒等，导致国际贸易受阻。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第一次世界大战后的市场变化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布雷顿森林体系的建立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为稳定战后国际经济秩序，1944年召开的布雷顿森林会议确立了以美元为中心的国际货币体系，为世界市场的重建奠定了基础。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关贸总协定的签订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为促进国际贸易自由化，各国在1947年签订了关税与贸易总协定（GATT），通过多轮谈判降低关税和非关税壁垒，推动了世界市场的发展。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欧洲经济共同体的形成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为加强欧洲各国间的经济合作，1957年签订了《罗马条约》，成立了欧洲经济共同体（EEC），推动了欧洲市场的整合与发展。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第二次世界大战后的市场重建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https://d.book118.com/386012021240010045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2024-09-14T22:43:56.769</cp:lastPrinted>
  <dcterms:created xsi:type="dcterms:W3CDTF">2024-09-14T14:43:56Z</dcterms:created>
  <dcterms:modified xsi:type="dcterms:W3CDTF">2024-09-14T14:43:59Z</dcterms:modified>
</cp:coreProperties>
</file>