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BF2A43-2020-4373-B235-11B1E9A1BB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AA9255-7AE6-4DB5-862E-30A6F65C94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3E448D-32EA-445A-87DE-ABE7A0FBFD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163BE4-9FF0-4B73-9365-2F77A45082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B42C19-9947-443E-9567-27AE6B1310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571A10-ACA1-4E07-8D15-B6C381A599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8C2BE8-2C40-4D69-934D-348FC90957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A95F0B-FD3B-4DA4-AC92-AD22870809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290E8E-A62C-4C58-8FA8-16AD9852BE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3968DA-4DF4-4D94-A8FF-9D5ADC5DEC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6EF244-9945-44EB-9FDB-C6B69885EB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601212022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机械制造与加工行业2024年质量保障与制度改善</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行业现状及发展趋势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质量保障体系建设与完善</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生产工艺优化与技术创新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供应链协同与资源整合能力提升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环境保护法规遵从及节能减排举措推进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员工培训与企业文化建设助力质量提升</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行业现状及发展趋势</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技术水平</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随着科技的不断进步，机械制造与加工行业的技术水平也在不断提高，高精度、高效率、高自动化的加工技术已经成为行业发展的重要趋势。</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行业规模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机械制造与加工行业是国民经济的重要支柱之一，涵盖了从零部件制造到整机装配的多个环节，具有庞大的产业规模和广泛的市场需求。</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竞争格局</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目前，机械制造与加工行业竞争激烈，国内外众多企业争夺市场份额，行业整体利润率呈下降趋势。</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250" r="1225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机械制造与加工行业概况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292" r="10292"/>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中国机械制造与加工行业经过多年的发展，已经形成了完整的产业链和庞大的市场规模，但同时也面临着技术水平不高、产品质量不稳定等问题。</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国内市场</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欧美等发达国家的机械制造与加工行业技术先进、品质优良，在国际市场上具有较高的竞争力，但市场饱和度较高，增长空间有限。</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国外市场</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相比之下，中国机械制造与加工行业在技术水平和产品质量方面还有较大的提升空间，需要进一步加强技术研发和品质管理。</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对比分析</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国内外市场对比分析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行业发展趋势预测</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TextBox 40"/>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智能化发展</a:t>
            </a:r>
          </a:p>
        </p:txBody>
      </p:sp>
      <p:sp>
        <p:nvSpPr>
          <p:cNvPr id="41" name="TextBox 41"/>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随着人工智能、大数据等技术的不断发展，机械制造与加工行业将实现更加智能化的生产和管理，提高生产效率和产品质量。</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绿色制造</a:t>
            </a:r>
          </a:p>
        </p:txBody>
      </p:sp>
      <p:sp>
        <p:nvSpPr>
          <p:cNvPr id="45" name="TextBox 45"/>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环保意识的提高将推动机械制造与加工行业向绿色制造方向发展，减少能源消耗和环境污染。</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8" name="TextBox 48"/>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个性化定制</a:t>
            </a:r>
          </a:p>
        </p:txBody>
      </p:sp>
      <p:sp>
        <p:nvSpPr>
          <p:cNvPr id="49" name="TextBox 49"/>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消费者需求的多样化将促使机械制造与加工行业向个性化定制方向发展，满足不同客户的需求。</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2" name="TextBox 52"/>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服务化转型</a:t>
            </a:r>
          </a:p>
        </p:txBody>
      </p:sp>
      <p:sp>
        <p:nvSpPr>
          <p:cNvPr id="53" name="TextBox 53"/>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随着市场竞争的加剧，机械制造与加工企业将更加注重服务水平的提升，通过提供优质的售后服务和客户体验来增强市场竞争力。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质量保障体系建设与完善</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3" name="Picture 3"/>
          <p:cNvPicPr>
            <a:picLocks noChangeAspect="1"/>
          </p:cNvPicPr>
          <p:nvPr/>
        </p:nvPicPr>
        <p:blipFill>
          <a:blip r:embed="rId2">
            <a:alphaModFix/>
          </a:blip>
          <a:srcRect l="19824" r="198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资源保障措施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合理配置人力、物力、财力等资源，为质量保障体系的运行提供有力支撑。</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整体架构设计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构建包括质量策划、质量控制、质量保证和质量改进在内的完整质量保障体系框架。</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过程管理方法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明确各环节的输入、输出和活动要求，形成闭环管理，确保质量保障体系的有效运行。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质量保障体系框架设计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750" r="775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关键过程识别</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运用流程分析、风险评估等方法，识别对产品质量有重大影响的关键过程。</a:t>
              </a:r>
            </a:p>
          </p:txBody>
        </p:sp>
        <p:sp>
          <p:nvSpPr>
            <p:cNvPr id="7" name="AutoShape 7"/>
            <p:cNvSpPr/>
            <p:nvPr/>
          </p:nvSpPr>
          <p:spPr>
            <a:xfrm>
              <a:off x="5163133" y="1294832"/>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控制措施制定</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针对关键过程，制定详细的质量控制措施，包括检验标准、操作规范等。</a:t>
              </a:r>
            </a:p>
          </p:txBody>
        </p:sp>
        <p:sp>
          <p:nvSpPr>
            <p:cNvPr id="12" name="AutoShape 12"/>
            <p:cNvSpPr/>
            <p:nvPr/>
          </p:nvSpPr>
          <p:spPr>
            <a:xfrm>
              <a:off x="5163133" y="2945066"/>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监控与改进</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建立关键过程监控机制，及时发现并解决问题，持续改进关键过程的控制效果。</a:t>
              </a:r>
            </a:p>
          </p:txBody>
        </p:sp>
        <p:sp>
          <p:nvSpPr>
            <p:cNvPr id="17" name="AutoShape 17"/>
            <p:cNvSpPr/>
            <p:nvPr/>
          </p:nvSpPr>
          <p:spPr>
            <a:xfrm>
              <a:off x="5163133" y="4595300"/>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关键过程质量控制方法论述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持续改进理念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树立全员、全过程、全方位的质量改进理念，推动企业持续改进质量管理体系。</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改进策略制定</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根据企业实际情况，制定针对性的质量改进策略，如引入先进管理方法、加强员工培训、优化生产流程等。</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实践案例分享</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分享行业内成功实施持续改进策略的典型案例，为企业提供参考和借鉴。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持续改进策略及实践案例分享</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生产工艺优化与技术创新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通过高精度机床和先进刀具，实现零件的高精度、高效率加工，提高产品质量和生产效率。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精密加工技术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增材制造技术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柔性制造技术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利用3D打印等技术，实现复杂结构零件的快速制造，降低生产成本，提高设计自由度。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通过高度自动化的生产线和灵活的生产计划，实现多品种、小批量生产，满足市场多样化需求。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先进生产工艺介绍及应用前景分析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开发高性能、轻量化、耐腐蚀等新型材料，提高产品质量和性能。</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新型材料研发</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通过改进热处理工艺，提高零件的机械性能和使用寿命。</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先进热处理技术</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采用先进的测量设备和测量方法，提高产品检测的准确性和效率。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精密测量技术</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关键技术突破和成果转化途径探讨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https://d.book118.com/386012120222010034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2024-09-04T07:59:20.142</cp:lastPrinted>
  <dcterms:created xsi:type="dcterms:W3CDTF">2024-09-03T23:59:20Z</dcterms:created>
  <dcterms:modified xsi:type="dcterms:W3CDTF">2024-09-03T23:59:22Z</dcterms:modified>
</cp:coreProperties>
</file>