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23093-FFEC-49F7-8DDC-35D999F36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2B39A-C4C4-4734-AFC9-4B51727F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CCF5C-EDCA-407C-A599-3DFCF20A8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1B00C-C7C2-49A1-AF36-20C4C8AC9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E01C78-9B91-40D0-9BEB-908820F12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EA9AAA-8A4A-4066-B667-D791EBF5E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73E2E-EDC4-4525-8D9F-EA9E0CDC4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07B03-863C-4B88-B367-BD92D76A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AEAE4-ADB1-4436-AE52-13F7967B0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3CE93-49FB-4682-83B4-94BE03B6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4126D-4756-4246-826F-798DF709D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122351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网站建设推广方案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网站定位与目标受众分析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网站内容规划与优化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网站设计与技术实现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社交媒体营销（SMM）策略部署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数据分析、评估及持续改进计划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网站定位与目标受众分析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明确网站主题和特色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网站主题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以提供行业资讯、交流互动、产品展示等为主要内容，突出专业性和实用性。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网站特色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注重用户体验和内容质量，打造独特的设计风格和功能模块，提供个性化的服务。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潜在用户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对产品或服务有潜在需求的目标客户，关注产品特点、价格、购买渠道等。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行业从业者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包括企业决策者、管理人员、技术研发人员等，关注行业动态和前沿技术。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专家学者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具有专业知识和研究背景的学者和专家，关注学术交流和研究成果展示。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了解竞争对手的网站建设情况，包括设计风格、功能模块、内容质量等，分析优劣势并制定差异化策略。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关注行业发展趋势和前沿技术动态，及时调整网站定位和功能设计，保持领先地位。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分析目标受众的需求特点，如信息获取、交流互动、产品购买等，确定网站的核心功能和服务。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网站内容规划与优化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https://d.book118.com/386012235110010103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2024-09-28T17:33:09.953</cp:lastPrinted>
  <dcterms:created xsi:type="dcterms:W3CDTF">2024-09-28T09:33:09Z</dcterms:created>
  <dcterms:modified xsi:type="dcterms:W3CDTF">2024-09-28T09:33:11Z</dcterms:modified>
</cp:coreProperties>
</file>