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6C778-D774-4E4F-80DC-2F4EA200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4B717-62A6-4FD1-B617-30D896CE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37EB5-BFD7-43A1-9F0F-576CC487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BE49-07D8-4EEF-8AA8-8B1EE15C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F4061-05C6-4D48-9391-9109C223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C4A1D-BCFF-418C-81B5-633E16B3C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8A28B-46B9-4CFE-AA87-1A38EAB2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57424-C2DD-4807-BB2E-6433A172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06F5A-9D31-46E8-B383-D1E692CC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F9778-D175-4E55-B2A3-6CE7B511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DB0D9-9972-49DA-809C-BD31C622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31131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农业保险实施障碍及消解策略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农业保险实施障碍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农业保险实施消解策略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42" r="12542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农业保险在应对自然灾害和提供农业保障中具有重要作用，但存在诸多实施障碍。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探究农业保险实施障碍及消解策略对提高农业保险的有效性、促进农业稳定发展和保障国家粮食安全具有重要意义。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研究农业保险实施过程中的主要障碍，分析障碍产生的原因，提出相应的消解策略。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通过文献综述、案例分析和实地调查等方法，对农业保险实施障碍及消解策略进行深入研究。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旨在为农业保险的有效实施提供理论指导和实践借鉴，为完善农业保险体系提供参考。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通过对农业保险实施障碍及消解策略的研究，有利于提高农业保险的保障能力和服务水平，有利于实现农业可持续发展和保障国家粮食安全，同时也有利于促进农村金融体系的完善和发展。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1563" r="21563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8905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农业保险在国内外得到了广泛应用，作为一种重要的风险管理工具，农业保险在稳定农业生产、提高农民收入、促进农村经济发展等方面具有重要作用。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8905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农业保险在实施过程中也面临着一系列的障碍和挑战，如政策支持不足、农民参保意识不高、理赔程序复杂等，这些问题需要得到有效的解决。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农业保险实施现状概述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2844" r="22844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相较于国内，国外的农业保险发展较为成熟，具有较为完善的法律法规和政策支持。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在理赔程序、保险产品和服务等方面，国外的农业保险也具有一定的优势，可以为我国农业保险的实施提供借鉴和参考。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国内外农业保险实施比较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农业保险实施过程中的问题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农业保险作为一项政策性保险，需要政府的大力支持和推动。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政策支持不足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农民参保意识不高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理赔程序复杂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保费补贴机制不健全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由于受教育程度和信息不对称等因素的影响，一些农民对农业保险的认识不足，参保意识不高。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由于农业保险的理赔涉及到多个环节和方面，导致理赔程序较为复杂，给农民带来了一定的不便。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农业保险的保费补贴机制尚不完善，补贴标准和补贴比例等方面需要进一步完善和规范。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农业保险实施障碍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https://d.book118.com/386013113122010040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2024-09-06T23:12:20.146</cp:lastPrinted>
  <dcterms:created xsi:type="dcterms:W3CDTF">2024-09-06T15:12:20Z</dcterms:created>
  <dcterms:modified xsi:type="dcterms:W3CDTF">2024-09-06T15:12:22Z</dcterms:modified>
</cp:coreProperties>
</file>