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98DD7C-0F09-45F3-8CAC-03F6FDBEF749}" type="datetimeFigureOut">
              <a:rPr lang="zh-CN" altLang="en-US" smtClean="0"/>
              <a:t>2023/11/3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81D875-9107-4446-9F03-FCCC9DBFF2E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2911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341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900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731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679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6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040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88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8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847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418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10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5577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976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7390C9-E209-452A-AF2C-23D0DB5DF8D6}" type="slidenum">
              <a:rPr lang="zh-CN" altLang="en-US" smtClean="0">
                <a:solidFill>
                  <a:prstClr val="black"/>
                </a:solidFill>
              </a:rPr>
              <a:t>12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16194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587D-A395-486F-82BC-2B5750A11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EB289-32F9-477E-9115-DE6DB3FFC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AC491-4C7C-4942-8C7A-BFFF64AF2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FFF85-8DAB-4EE8-8403-770CBFEFA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913E4-5989-459F-B4C6-43B48CD1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7A860-B042-41FA-8C07-B53DBE444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82F7B-4AFC-449D-B801-08B45691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5F01C-28D9-4158-A200-95162450E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CCEB8-E0E4-4B49-8387-012522E5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B065D-5EF2-47F4-A1CB-B5E6CE95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C6D53-0C50-46D4-BE8A-80ACC6F6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24"/>
          <p:cNvGrpSpPr/>
          <p:nvPr/>
        </p:nvGrpSpPr>
        <p:grpSpPr>
          <a:xfrm>
            <a:off x="1" y="0"/>
            <a:ext cx="12192000" cy="6858000"/>
            <a:chOff x="-83" y="61"/>
            <a:chExt cx="5843" cy="4320"/>
          </a:xfrm>
        </p:grpSpPr>
        <p:sp>
          <p:nvSpPr>
            <p:cNvPr id="5" name="Rectangle 2"/>
            <p:cNvSpPr>
              <a:spLocks noChangeArrowheads="1"/>
            </p:cNvSpPr>
            <p:nvPr/>
          </p:nvSpPr>
          <p:spPr bwMode="hidden">
            <a:xfrm>
              <a:off x="-83" y="61"/>
              <a:ext cx="2562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3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3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grpSp>
          <p:nvGrpSpPr>
            <p:cNvPr id="7" name="Group 22"/>
            <p:cNvGrpSpPr/>
            <p:nvPr/>
          </p:nvGrpSpPr>
          <p:grpSpPr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7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9" name="Rectangle 8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" name="Rectangle 9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1" name="Rectangle 10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2" name="Rectangle 11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" name="Rectangle 12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4" name="Rectangle 13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rgbClr val="007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5" name="Rectangle 14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6" name="Rectangle 15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" name="Rectangle 16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7295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7295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zh-CN" sz="32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39953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67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  <p:sp>
        <p:nvSpPr>
          <p:cNvPr id="39954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4500"/>
            </a:lvl1pPr>
          </a:lstStyle>
          <a:p>
            <a:pPr lvl="0"/>
            <a:r>
              <a:rPr lang="zh-CN" altLang="en-US" noProof="0"/>
              <a:t>单击此处编辑母版副标题样式</a:t>
            </a:r>
          </a:p>
        </p:txBody>
      </p:sp>
      <p:sp>
        <p:nvSpPr>
          <p:cNvPr id="18" name="Rectangle 3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4DDD792-2A2C-4AFA-B89B-45D2962825CD}" type="datetimeFigureOut">
              <a:rPr lang="zh-CN" altLang="en-US"/>
              <a:t>2023/11/3</a:t>
            </a:fld>
            <a:endParaRPr lang="zh-CN" altLang="en-US"/>
          </a:p>
        </p:txBody>
      </p:sp>
      <p:sp>
        <p:nvSpPr>
          <p:cNvPr id="19" name="Rectangle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20" name="Rectangle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CCF08077-50B4-4688-8449-AE84EDBDBCAF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 bwMode="auto">
          <a:xfrm>
            <a:off x="0" y="6500813"/>
            <a:ext cx="12144375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" name="TextBox 17"/>
          <p:cNvSpPr txBox="1">
            <a:spLocks noChangeArrowheads="1"/>
          </p:cNvSpPr>
          <p:nvPr userDrawn="1"/>
        </p:nvSpPr>
        <p:spPr bwMode="auto">
          <a:xfrm>
            <a:off x="10128250" y="6491288"/>
            <a:ext cx="1920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914" tIns="60957" rIns="121914" bIns="60957">
            <a:spAutoFit/>
          </a:bodyPr>
          <a:lstStyle>
            <a:defPPr>
              <a:defRPr lang="zh-CN"/>
            </a:defPPr>
            <a:lvl1pPr marL="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i="1">
                <a:solidFill>
                  <a:srgbClr val="000000"/>
                </a:solidFill>
                <a:latin typeface="宋体" panose="02010600030101010101" pitchFamily="2" charset="-122"/>
              </a:rPr>
              <a:t>旅游接待业管理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日期占位符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700"/>
            </a:lvl1pPr>
            <a:lvl2pPr marL="609600" indent="0">
              <a:buNone/>
              <a:defRPr sz="2400"/>
            </a:lvl2pPr>
            <a:lvl3pPr marL="1219200" indent="0">
              <a:buNone/>
              <a:defRPr sz="2100"/>
            </a:lvl3pPr>
            <a:lvl4pPr marL="1828800" indent="0">
              <a:buNone/>
              <a:defRPr sz="1900"/>
            </a:lvl4pPr>
            <a:lvl5pPr marL="2438400" indent="0">
              <a:buNone/>
              <a:defRPr sz="1900"/>
            </a:lvl5pPr>
            <a:lvl6pPr marL="3048000" indent="0">
              <a:buNone/>
              <a:defRPr sz="1900"/>
            </a:lvl6pPr>
            <a:lvl7pPr marL="3657600" indent="0">
              <a:buNone/>
              <a:defRPr sz="1900"/>
            </a:lvl7pPr>
            <a:lvl8pPr marL="4267200" indent="0">
              <a:buNone/>
              <a:defRPr sz="1900"/>
            </a:lvl8pPr>
            <a:lvl9pPr marL="4876800" indent="0">
              <a:buNone/>
              <a:defRPr sz="1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E1190AA0-0C55-45A0-9E1B-EFDCF10C2ACF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1B9D6F51-85D3-4CB8-8DB1-43C176054D7C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8829E4F6-8622-4A38-9DFC-9F73E84BA272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54116B48-CE8B-4E66-88CF-F04B70E09FA1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A464288B-C90B-443B-BD3F-C464ADE30821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A920C816-4277-4A5B-8111-F05CDF006A32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FF158005-6FC3-4E33-9BFE-B4A9F62F574B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95FD5A23-75F2-464C-84A0-D8B9DB91F05B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57C43F02-BC29-41D7-9DA7-4803A0CF5394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FBCEC32-E0AB-42E9-95FE-06EC91BCE746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6B6F0597-4B2B-4026-8AB2-980B71E0459F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D43B239-3376-484F-98D3-DA7FAB60106B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pPr lvl="0"/>
            <a:r>
              <a:rPr lang="zh-CN" altLang="en-US" noProof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560CC5B4-D377-4204-AAD3-63A46E39ABCE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A9F19B1-AA6B-45D9-AA89-9B1D6C58C602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16F9AAD0-8516-44BD-A911-70635B1F3233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AB4CE64-13AF-40F6-B1AC-038A8F3F7AB7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fld id="{4A824ED6-13A0-4772-AD37-6EB9CEAC9F96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 defTabSz="914400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B075C440-E44F-49FB-A367-5B4F0F2B8669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1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3B085A59-86F2-4C02-8690-E4DB74BCA7EF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2023/11/3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1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7601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1987E667-AB9D-401A-9E25-1A5C32FE2F11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矩形 4"/>
          <p:cNvSpPr/>
          <p:nvPr userDrawn="1">
            <p:custDataLst>
              <p:tags r:id="rId1"/>
            </p:custDataLst>
          </p:nvPr>
        </p:nvSpPr>
        <p:spPr>
          <a:xfrm>
            <a:off x="-11113" y="882651"/>
            <a:ext cx="12203113" cy="3952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699785" tIns="45719" rIns="91438" bIns="45719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800" b="1">
              <a:solidFill>
                <a:srgbClr val="0070C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" name="MH_Entry_1"/>
          <p:cNvSpPr/>
          <p:nvPr userDrawn="1">
            <p:custDataLst>
              <p:tags r:id="rId2"/>
            </p:custDataLst>
          </p:nvPr>
        </p:nvSpPr>
        <p:spPr>
          <a:xfrm>
            <a:off x="1446213" y="252691"/>
            <a:ext cx="2986087" cy="369332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2400" b="1">
                <a:solidFill>
                  <a:srgbClr val="0070C0"/>
                </a:solidFill>
                <a:latin typeface="Arial" pitchFamily="34" charset="0"/>
                <a:ea typeface="微软雅黑"/>
                <a:sym typeface="Arial" pitchFamily="34" charset="0"/>
              </a:rPr>
              <a:t>旅游资源分类与评价</a:t>
            </a:r>
          </a:p>
        </p:txBody>
      </p:sp>
      <p:sp>
        <p:nvSpPr>
          <p:cNvPr id="7" name="椭圆 6"/>
          <p:cNvSpPr/>
          <p:nvPr userDrawn="1"/>
        </p:nvSpPr>
        <p:spPr>
          <a:xfrm>
            <a:off x="478789" y="34291"/>
            <a:ext cx="967424" cy="805815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rgbClr val="C8C8C8"/>
              </a:gs>
            </a:gsLst>
            <a:lin ang="19800000" scaled="0"/>
          </a:gradFill>
          <a:ln w="12700">
            <a:gradFill flip="none" rotWithShape="1">
              <a:gsLst>
                <a:gs pos="53000">
                  <a:schemeClr val="bg1">
                    <a:alpha val="90000"/>
                  </a:schemeClr>
                </a:gs>
                <a:gs pos="100000">
                  <a:schemeClr val="tx1">
                    <a:lumMod val="50000"/>
                    <a:lumOff val="50000"/>
                  </a:schemeClr>
                </a:gs>
              </a:gsLst>
              <a:lin ang="7200000" scaled="0"/>
            </a:gradFill>
          </a:ln>
          <a:effectLst>
            <a:outerShdw blurRad="482600" dist="203200" dir="8100000" algn="tr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>
                <a:solidFill>
                  <a:srgbClr val="0070C0"/>
                </a:solidFill>
                <a:latin typeface="Agency FB" panose="020b0503020202020204" pitchFamily="34" charset="0"/>
                <a:ea typeface="微软雅黑"/>
              </a:rPr>
              <a:t>04</a:t>
            </a:r>
          </a:p>
        </p:txBody>
      </p:sp>
      <p:pic>
        <p:nvPicPr>
          <p:cNvPr id="16" name="Picture 15" descr="输出向导-1 拷贝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78777" y="149860"/>
            <a:ext cx="57467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 Box 10"/>
          <p:cNvSpPr txBox="1">
            <a:spLocks noChangeArrowheads="1"/>
          </p:cNvSpPr>
          <p:nvPr userDrawn="1"/>
        </p:nvSpPr>
        <p:spPr bwMode="auto">
          <a:xfrm>
            <a:off x="10066115" y="52571"/>
            <a:ext cx="2125885" cy="10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Arial" pitchFamily="34" charset="0"/>
                <a:ea typeface="华文中宋" panose="02010600040101010101" pitchFamily="2" charset="-122"/>
                <a:cs typeface="+mn-cs"/>
              </a:defRPr>
            </a:lvl9pPr>
          </a:lstStyle>
          <a:p>
            <a:pPr marL="0" algn="ctr" defTabSz="914400" rtl="0" eaLnBrk="1" latinLnBrk="0" hangingPunct="1">
              <a:lnSpc>
                <a:spcPts val="1000"/>
              </a:lnSpc>
              <a:spcBef>
                <a:spcPct val="50000"/>
              </a:spcBef>
            </a:pPr>
            <a:r>
              <a:rPr lang="zh-CN" altLang="en-US" sz="1200" b="1" kern="1200">
                <a:solidFill>
                  <a:srgbClr val="24285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中国 </a:t>
            </a:r>
            <a:r>
              <a:rPr lang="en-US" altLang="zh-CN" sz="1200" b="1" kern="1200">
                <a:solidFill>
                  <a:srgbClr val="24285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· </a:t>
            </a:r>
            <a:r>
              <a:rPr lang="zh-CN" altLang="en-US" sz="1200" b="1" kern="1200">
                <a:solidFill>
                  <a:srgbClr val="24285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湖北大学</a:t>
            </a:r>
          </a:p>
          <a:p>
            <a:pPr marL="0" algn="ctr" defTabSz="914400" rtl="0" eaLnBrk="1" latinLnBrk="0" hangingPunct="1">
              <a:lnSpc>
                <a:spcPts val="1000"/>
              </a:lnSpc>
              <a:spcBef>
                <a:spcPct val="50000"/>
              </a:spcBef>
            </a:pPr>
            <a:r>
              <a:rPr lang="zh-CN" altLang="en-US" sz="1100" b="1" kern="1200">
                <a:solidFill>
                  <a:srgbClr val="24285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旅游研究院  马勇教授</a:t>
            </a:r>
            <a:endParaRPr lang="en-US" altLang="zh-CN" sz="1100" b="1" kern="1200">
              <a:solidFill>
                <a:srgbClr val="24285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algn="ctr" defTabSz="914400" rtl="0" eaLnBrk="1" latinLnBrk="0" hangingPunct="1">
              <a:lnSpc>
                <a:spcPts val="1000"/>
              </a:lnSpc>
              <a:spcBef>
                <a:spcPct val="50000"/>
              </a:spcBef>
            </a:pPr>
            <a:r>
              <a:rPr lang="zh-CN" altLang="en-US" sz="1100" b="1" kern="1200">
                <a:solidFill>
                  <a:srgbClr val="24285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国家级精品课程</a:t>
            </a:r>
          </a:p>
          <a:p>
            <a:pPr marL="0" algn="ctr" defTabSz="914400" rtl="0" eaLnBrk="1" latinLnBrk="0" hangingPunct="1">
              <a:lnSpc>
                <a:spcPts val="1000"/>
              </a:lnSpc>
              <a:spcBef>
                <a:spcPct val="50000"/>
              </a:spcBef>
            </a:pPr>
            <a:r>
              <a:rPr lang="zh-CN" altLang="en-US" sz="1100" b="1" kern="1200">
                <a:solidFill>
                  <a:srgbClr val="24285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国家级教学团队</a:t>
            </a:r>
          </a:p>
          <a:p>
            <a:pPr marL="0" algn="ctr" defTabSz="914400" rtl="0" eaLnBrk="1" latinLnBrk="0" hangingPunct="1">
              <a:lnSpc>
                <a:spcPts val="700"/>
              </a:lnSpc>
              <a:spcBef>
                <a:spcPct val="50000"/>
              </a:spcBef>
            </a:pPr>
            <a:endParaRPr lang="zh-CN" altLang="en-US" sz="1100" b="1" kern="1200">
              <a:solidFill>
                <a:srgbClr val="24285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8" name="Line 11"/>
          <p:cNvSpPr>
            <a:spLocks noChangeShapeType="1"/>
          </p:cNvSpPr>
          <p:nvPr userDrawn="1"/>
        </p:nvSpPr>
        <p:spPr bwMode="auto">
          <a:xfrm flipV="1">
            <a:off x="10449518" y="252691"/>
            <a:ext cx="1692597" cy="4762"/>
          </a:xfrm>
          <a:prstGeom prst="line">
            <a:avLst/>
          </a:prstGeom>
          <a:noFill/>
          <a:ln w="38100">
            <a:gradFill flip="none" rotWithShape="1">
              <a:gsLst>
                <a:gs pos="0">
                  <a:srgbClr val="3EBBF0"/>
                </a:gs>
                <a:gs pos="74000">
                  <a:srgbClr val="FFFFFF"/>
                </a:gs>
              </a:gsLst>
              <a:lin ang="0" scaled="1"/>
            </a:gra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n w="0"/>
              <a:gradFill>
                <a:gsLst>
                  <a:gs pos="0">
                    <a:srgbClr val="5AA2AE">
                      <a:lumMod val="50000"/>
                    </a:srgbClr>
                  </a:gs>
                  <a:gs pos="50000">
                    <a:srgbClr val="5AA2AE"/>
                  </a:gs>
                  <a:gs pos="100000">
                    <a:srgbClr val="5AA2AE">
                      <a:lumMod val="60000"/>
                      <a:lumOff val="40000"/>
                    </a:srgb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5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Arc 21"/>
          <p:cNvSpPr/>
          <p:nvPr userDrawn="1"/>
        </p:nvSpPr>
        <p:spPr>
          <a:xfrm rot="10800000" flipH="1" flipV="1">
            <a:off x="2302539" y="1943707"/>
            <a:ext cx="2566736" cy="2566739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3" name="Arc 22"/>
          <p:cNvSpPr/>
          <p:nvPr userDrawn="1"/>
        </p:nvSpPr>
        <p:spPr>
          <a:xfrm rot="10800000" flipH="1" flipV="1">
            <a:off x="4812632" y="1943707"/>
            <a:ext cx="2566736" cy="2566739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4" name="Arc 23"/>
          <p:cNvSpPr/>
          <p:nvPr userDrawn="1"/>
        </p:nvSpPr>
        <p:spPr>
          <a:xfrm rot="10800000" flipH="1" flipV="1">
            <a:off x="7322725" y="1943708"/>
            <a:ext cx="2566736" cy="2566739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3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9" name="Oval 18"/>
          <p:cNvSpPr/>
          <p:nvPr userDrawn="1"/>
        </p:nvSpPr>
        <p:spPr>
          <a:xfrm rot="16200000">
            <a:off x="3570517" y="2180771"/>
            <a:ext cx="2467426" cy="2467427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 userDrawn="1"/>
        </p:nvSpPr>
        <p:spPr>
          <a:xfrm rot="16200000">
            <a:off x="6154059" y="2180773"/>
            <a:ext cx="2467426" cy="246742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 userDrawn="1"/>
        </p:nvSpPr>
        <p:spPr>
          <a:xfrm rot="16200000">
            <a:off x="8737601" y="2180771"/>
            <a:ext cx="2467426" cy="2467427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white"/>
              </a:solidFill>
            </a:endParaRPr>
          </a:p>
        </p:txBody>
      </p:sp>
      <p:sp>
        <p:nvSpPr>
          <p:cNvPr id="16" name="Oval 15"/>
          <p:cNvSpPr/>
          <p:nvPr userDrawn="1"/>
        </p:nvSpPr>
        <p:spPr>
          <a:xfrm rot="16200000">
            <a:off x="986974" y="2180771"/>
            <a:ext cx="2467426" cy="246742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white"/>
              </a:solidFill>
            </a:endParaRPr>
          </a:p>
        </p:txBody>
      </p:sp>
      <p:sp>
        <p:nvSpPr>
          <p:cNvPr id="12" name="Picture Placeholder 12"/>
          <p:cNvSpPr>
            <a:spLocks noGrp="1"/>
          </p:cNvSpPr>
          <p:nvPr userDrawn="1">
            <p:ph type="pic" sz="quarter" idx="16" hasCustomPrompt="1"/>
          </p:nvPr>
        </p:nvSpPr>
        <p:spPr>
          <a:xfrm>
            <a:off x="1214846" y="2408646"/>
            <a:ext cx="2011680" cy="20116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anchor="b" anchorCtr="1"/>
          <a:lstStyle>
            <a:lvl1pPr algn="ctr" rtl="0">
              <a:buNone/>
              <a:defRPr sz="1200" baseline="0"/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3" name="Picture Placeholder 12"/>
          <p:cNvSpPr>
            <a:spLocks noGrp="1"/>
          </p:cNvSpPr>
          <p:nvPr userDrawn="1">
            <p:ph type="pic" sz="quarter" idx="17" hasCustomPrompt="1"/>
          </p:nvPr>
        </p:nvSpPr>
        <p:spPr>
          <a:xfrm>
            <a:off x="3798388" y="2408644"/>
            <a:ext cx="2011680" cy="20116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anchor="b" anchorCtr="1"/>
          <a:lstStyle>
            <a:lvl1pPr algn="ctr" rtl="0">
              <a:buNone/>
              <a:defRPr sz="1200" baseline="0"/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7" name="Picture Placeholder 12"/>
          <p:cNvSpPr>
            <a:spLocks noGrp="1"/>
          </p:cNvSpPr>
          <p:nvPr userDrawn="1">
            <p:ph type="pic" sz="quarter" idx="18" hasCustomPrompt="1"/>
          </p:nvPr>
        </p:nvSpPr>
        <p:spPr>
          <a:xfrm>
            <a:off x="6381932" y="2408646"/>
            <a:ext cx="2011680" cy="20116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anchor="b" anchorCtr="1"/>
          <a:lstStyle>
            <a:lvl1pPr algn="ctr" rtl="0">
              <a:buNone/>
              <a:defRPr sz="1200" baseline="0"/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8" name="Picture Placeholder 12"/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8965474" y="2408646"/>
            <a:ext cx="2011680" cy="20116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anchor="b" anchorCtr="1"/>
          <a:lstStyle>
            <a:lvl1pPr algn="ctr" rtl="0">
              <a:buNone/>
              <a:defRPr sz="1200" baseline="0"/>
            </a:lvl1pPr>
          </a:lstStyle>
          <a:p>
            <a:r>
              <a:rPr lang="en-US"/>
              <a:t>Image holder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7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19" grpId="0" animBg="1"/>
      <p:bldP spid="20" grpId="0" animBg="1"/>
      <p:bldP spid="21" grpId="0" animBg="1"/>
      <p:bldP spid="16" grpId="0" animBg="1"/>
      <p:bldP spid="12" grpId="0" animBg="1"/>
      <p:bldP spid="13" grpId="0" animBg="1"/>
      <p:bldP spid="17" grpId="0" animBg="1"/>
      <p:bldP spid="18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0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Arc 12"/>
          <p:cNvSpPr/>
          <p:nvPr userDrawn="1"/>
        </p:nvSpPr>
        <p:spPr>
          <a:xfrm rot="10800000" flipH="1">
            <a:off x="4065280" y="1921934"/>
            <a:ext cx="4061443" cy="4061448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2" name="Arc 11"/>
          <p:cNvSpPr/>
          <p:nvPr userDrawn="1"/>
        </p:nvSpPr>
        <p:spPr>
          <a:xfrm rot="10800000" flipH="1" flipV="1">
            <a:off x="4065279" y="1663197"/>
            <a:ext cx="4061443" cy="4061448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1462859" y="2209516"/>
            <a:ext cx="3285072" cy="3288278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 w="19050">
            <a:noFill/>
          </a:ln>
        </p:spPr>
        <p:txBody>
          <a:bodyPr tIns="0" bIns="182880" anchor="b"/>
          <a:lstStyle>
            <a:lvl1pPr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image</a:t>
            </a:r>
          </a:p>
        </p:txBody>
      </p:sp>
      <p:sp>
        <p:nvSpPr>
          <p:cNvPr id="17" name="Picture Placeholder 7"/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7418120" y="2209514"/>
            <a:ext cx="3285072" cy="3288278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 w="19050">
            <a:noFill/>
          </a:ln>
        </p:spPr>
        <p:txBody>
          <a:bodyPr tIns="0" bIns="182880" anchor="b"/>
          <a:lstStyle>
            <a:lvl1pPr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image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dur="1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  <p:bldP spid="11" grpId="0" animBg="1"/>
      <p:bldP spid="17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6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Arc 11"/>
          <p:cNvSpPr/>
          <p:nvPr userDrawn="1"/>
        </p:nvSpPr>
        <p:spPr>
          <a:xfrm rot="10800000" flipH="1" flipV="1">
            <a:off x="2302539" y="1943707"/>
            <a:ext cx="2566736" cy="2566739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Arc 16"/>
          <p:cNvSpPr/>
          <p:nvPr userDrawn="1"/>
        </p:nvSpPr>
        <p:spPr>
          <a:xfrm rot="10800000" flipH="1" flipV="1">
            <a:off x="4812632" y="1943707"/>
            <a:ext cx="2566736" cy="2566739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Arc 17"/>
          <p:cNvSpPr/>
          <p:nvPr userDrawn="1"/>
        </p:nvSpPr>
        <p:spPr>
          <a:xfrm rot="10800000" flipH="1" flipV="1">
            <a:off x="7322725" y="1943708"/>
            <a:ext cx="2566736" cy="2566739"/>
          </a:xfrm>
          <a:prstGeom prst="arc">
            <a:avLst>
              <a:gd name="adj1" fmla="val 10736977"/>
              <a:gd name="adj2" fmla="val 0"/>
            </a:avLst>
          </a:prstGeom>
          <a:ln w="19050">
            <a:solidFill>
              <a:schemeClr val="accent3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6" name="Rectangle 15"/>
          <p:cNvSpPr/>
          <p:nvPr userDrawn="1"/>
        </p:nvSpPr>
        <p:spPr>
          <a:xfrm>
            <a:off x="203201" y="2801668"/>
            <a:ext cx="11785600" cy="1219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705">
              <a:solidFill>
                <a:prstClr val="white"/>
              </a:solidFill>
            </a:endParaRPr>
          </a:p>
        </p:txBody>
      </p:sp>
      <p:sp>
        <p:nvSpPr>
          <p:cNvPr id="8" name="Picture Placeholder 12"/>
          <p:cNvSpPr>
            <a:spLocks noGrp="1"/>
          </p:cNvSpPr>
          <p:nvPr>
            <p:ph type="pic" sz="quarter" idx="13" hasCustomPrompt="1"/>
          </p:nvPr>
        </p:nvSpPr>
        <p:spPr>
          <a:xfrm>
            <a:off x="6389053" y="2174336"/>
            <a:ext cx="2473864" cy="24738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tIns="1097280" bIns="2834640" anchor="b" anchorCtr="0"/>
          <a:lstStyle>
            <a:lvl1pPr algn="ctr" rtl="0">
              <a:buNone/>
              <a:defRPr sz="1600" b="0" i="0" baseline="0"/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 hasCustomPrompt="1"/>
          </p:nvPr>
        </p:nvSpPr>
        <p:spPr>
          <a:xfrm>
            <a:off x="3329086" y="2174335"/>
            <a:ext cx="2473864" cy="24738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tIns="1097280" bIns="2834640" anchor="b" anchorCtr="0"/>
          <a:lstStyle>
            <a:lvl1pPr algn="ctr" rtl="0">
              <a:buNone/>
              <a:defRPr sz="1600" b="0" i="0" baseline="0"/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 hasCustomPrompt="1"/>
          </p:nvPr>
        </p:nvSpPr>
        <p:spPr>
          <a:xfrm>
            <a:off x="269118" y="2174336"/>
            <a:ext cx="2473864" cy="24738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tIns="1097280" bIns="2834640" anchor="b" anchorCtr="0"/>
          <a:lstStyle>
            <a:lvl1pPr algn="ctr" rtl="0">
              <a:buNone/>
              <a:defRPr sz="1600" b="0" i="0" baseline="0"/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6" hasCustomPrompt="1"/>
          </p:nvPr>
        </p:nvSpPr>
        <p:spPr>
          <a:xfrm>
            <a:off x="9449018" y="2174336"/>
            <a:ext cx="2473864" cy="24738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tIns="1097280" bIns="2834640" anchor="b" anchorCtr="0"/>
          <a:lstStyle>
            <a:lvl1pPr algn="ctr" rtl="0">
              <a:buNone/>
              <a:defRPr sz="1600" b="0" i="0" baseline="0"/>
            </a:lvl1pPr>
          </a:lstStyle>
          <a:p>
            <a:r>
              <a:rPr lang="en-US"/>
              <a:t>Image holder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7" grpId="0" animBg="1"/>
      <p:bldP spid="18" grpId="0" animBg="1"/>
      <p:bldP spid="16" grpId="0" animBg="1"/>
      <p:bldP spid="8" grpId="0" animBg="1"/>
      <p:bldP spid="13" grpId="0" animBg="1"/>
      <p:bldP spid="14" grpId="0" animBg="1"/>
      <p:bldP spid="15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3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angle 12"/>
          <p:cNvSpPr/>
          <p:nvPr userDrawn="1"/>
        </p:nvSpPr>
        <p:spPr>
          <a:xfrm>
            <a:off x="694697" y="4938967"/>
            <a:ext cx="5376672" cy="132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65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 userDrawn="1"/>
        </p:nvSpPr>
        <p:spPr>
          <a:xfrm>
            <a:off x="6122755" y="4938967"/>
            <a:ext cx="5376672" cy="1320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65">
              <a:solidFill>
                <a:prstClr val="white"/>
              </a:solidFill>
            </a:endParaRPr>
          </a:p>
        </p:txBody>
      </p:sp>
      <p:sp>
        <p:nvSpPr>
          <p:cNvPr id="15" name="Picture Placeholder 7"/>
          <p:cNvSpPr>
            <a:spLocks noGrp="1"/>
          </p:cNvSpPr>
          <p:nvPr>
            <p:ph type="pic" sz="quarter" idx="22" hasCustomPrompt="1"/>
          </p:nvPr>
        </p:nvSpPr>
        <p:spPr>
          <a:xfrm>
            <a:off x="6122756" y="1802201"/>
            <a:ext cx="5358045" cy="313001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bIns="457200" anchor="b"/>
          <a:lstStyle>
            <a:lvl1pPr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6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694699" y="1802201"/>
            <a:ext cx="5358045" cy="313001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bIns="457200" anchor="b"/>
          <a:lstStyle>
            <a:lvl1pPr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Image Holder</a:t>
            </a:r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5266" y="5319302"/>
            <a:ext cx="5016911" cy="846795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>
            <a:lvl1pPr marL="0" indent="0" algn="ctr">
              <a:buNone/>
              <a:defRPr sz="1465" b="0" baseline="0">
                <a:solidFill>
                  <a:schemeClr val="bg1"/>
                </a:solidFill>
              </a:defRPr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6565" indent="0">
              <a:buNone/>
              <a:defRPr sz="1200"/>
            </a:lvl8pPr>
            <a:lvl9pPr marL="4876165" indent="0">
              <a:buNone/>
              <a:defRPr sz="1200"/>
            </a:lvl9pPr>
          </a:lstStyle>
          <a:p>
            <a:pPr algn="ctr"/>
            <a:endParaRPr lang="en-US" sz="1335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17"/>
          </p:nvPr>
        </p:nvSpPr>
        <p:spPr>
          <a:xfrm>
            <a:off x="858241" y="5044699"/>
            <a:ext cx="5030958" cy="257040"/>
          </a:xfrm>
          <a:prstGeom prst="rect">
            <a:avLst/>
          </a:prstGeom>
        </p:spPr>
        <p:txBody>
          <a:bodyPr wrap="none" lIns="0" tIns="0" rIns="0" bIns="0" anchor="ctr">
            <a:noAutofit/>
          </a:bodyPr>
          <a:lstStyle>
            <a:lvl1pPr marL="0" indent="0" algn="ctr">
              <a:buNone/>
              <a:defRPr sz="1865" b="1" baseline="0">
                <a:solidFill>
                  <a:schemeClr val="bg1"/>
                </a:solidFill>
              </a:defRPr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6565" indent="0">
              <a:buNone/>
              <a:defRPr sz="1200"/>
            </a:lvl8pPr>
            <a:lvl9pPr marL="4876165" indent="0">
              <a:buNone/>
              <a:defRPr sz="1200"/>
            </a:lvl9pPr>
          </a:lstStyle>
          <a:p>
            <a:pPr lvl="0"/>
            <a:endParaRPr lang="en-US"/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23"/>
          </p:nvPr>
        </p:nvSpPr>
        <p:spPr>
          <a:xfrm>
            <a:off x="6293323" y="5319302"/>
            <a:ext cx="5016911" cy="846795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>
            <a:lvl1pPr marL="0" indent="0" algn="ctr">
              <a:buNone/>
              <a:defRPr sz="1465" b="0" baseline="0">
                <a:solidFill>
                  <a:schemeClr val="bg1"/>
                </a:solidFill>
              </a:defRPr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6565" indent="0">
              <a:buNone/>
              <a:defRPr sz="1200"/>
            </a:lvl8pPr>
            <a:lvl9pPr marL="4876165" indent="0">
              <a:buNone/>
              <a:defRPr sz="1200"/>
            </a:lvl9pPr>
          </a:lstStyle>
          <a:p>
            <a:pPr algn="ctr"/>
            <a:endParaRPr lang="en-US" sz="1335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5"/>
          </p:nvPr>
        </p:nvSpPr>
        <p:spPr>
          <a:xfrm>
            <a:off x="6286299" y="5044699"/>
            <a:ext cx="5030958" cy="257040"/>
          </a:xfrm>
          <a:prstGeom prst="rect">
            <a:avLst/>
          </a:prstGeom>
        </p:spPr>
        <p:txBody>
          <a:bodyPr wrap="none" lIns="0" tIns="0" rIns="0" bIns="0" anchor="ctr">
            <a:noAutofit/>
          </a:bodyPr>
          <a:lstStyle>
            <a:lvl1pPr marL="0" indent="0" algn="ctr">
              <a:buNone/>
              <a:defRPr sz="1865" b="1" baseline="0">
                <a:solidFill>
                  <a:schemeClr val="bg1"/>
                </a:solidFill>
              </a:defRPr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6565" indent="0">
              <a:buNone/>
              <a:defRPr sz="1200"/>
            </a:lvl8pPr>
            <a:lvl9pPr marL="4876165" indent="0">
              <a:buNone/>
              <a:defRPr sz="1200"/>
            </a:lvl9pPr>
          </a:lstStyle>
          <a:p>
            <a:pPr lvl="0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dur="5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dur="5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1" dur="5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4" dur="5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" presetClass="entr" presetSubtype="4" dur="5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build="p">
        <p:tmplLst>
          <p:tmpl lvl="1">
            <p:tnLst>
              <p:par>
                <p:cTn presetID="2" presetClass="entr" presetSubtype="4" accel="50000" decel="50000" fill="hold" nodeType="afterEffect" nodePh="1">
                  <p:stCondLst>
                    <p:cond delay="0"/>
                  </p:stCondLst>
                  <p:endCondLst>
                    <p:cond evt="begin"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8" grpId="0" build="p">
        <p:tmplLst>
          <p:tmpl lvl="1">
            <p:tnLst>
              <p:par>
                <p:cTn presetID="2" presetClass="entr" presetSubtype="4" accel="50000" decel="50000" fill="hold" nodeType="afterEffect" nodePh="1">
                  <p:stCondLst>
                    <p:cond delay="0"/>
                  </p:stCondLst>
                  <p:endCondLst>
                    <p:cond evt="begin"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9" grpId="0" build="p">
        <p:tmplLst>
          <p:tmpl lvl="1">
            <p:tnLst>
              <p:par>
                <p:cTn presetID="2" presetClass="entr" presetSubtype="4" accel="50000" decel="50000" fill="hold" nodeType="afterEffect" nodePh="1">
                  <p:stCondLst>
                    <p:cond delay="0"/>
                  </p:stCondLst>
                  <p:endCondLst>
                    <p:cond evt="begin"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20" grpId="0" build="p">
        <p:tmplLst>
          <p:tmpl lvl="1">
            <p:tnLst>
              <p:par>
                <p:cTn presetID="2" presetClass="entr" presetSubtype="4" accel="50000" decel="50000" fill="hold" nodeType="afterEffect" nodePh="1">
                  <p:stCondLst>
                    <p:cond delay="0"/>
                  </p:stCondLst>
                  <p:endCondLst>
                    <p:cond evt="begin"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2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2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1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D89832E-26A6-4465-8181-DF230988BFFD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11/3/2023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A5B2D7-6EFD-446D-831A-7B28045AA25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7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2"/>
          <p:cNvSpPr>
            <a:spLocks noGrp="1"/>
          </p:cNvSpPr>
          <p:nvPr>
            <p:ph type="pic" sz="quarter" idx="13" hasCustomPrompt="1"/>
          </p:nvPr>
        </p:nvSpPr>
        <p:spPr>
          <a:xfrm>
            <a:off x="4792133" y="1852308"/>
            <a:ext cx="6129867" cy="457389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tIns="1920240" bIns="2834640" anchor="ctr" anchorCtr="0"/>
          <a:lstStyle>
            <a:lvl1pPr algn="ctr" rtl="0">
              <a:buNone/>
              <a:defRPr sz="1600" b="0" i="0" baseline="0"/>
            </a:lvl1pPr>
          </a:lstStyle>
          <a:p>
            <a:r>
              <a:rPr lang="en-US"/>
              <a:t>Image holder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14" tIns="60957" rIns="121914" bIns="60957" numCol="1" anchor="b" anchorCtr="0" compatLnSpc="1"/>
          <a:lstStyle>
            <a:defPPr>
              <a:defRPr lang="zh-CN"/>
            </a:defPPr>
            <a:lvl1pPr marL="0" algn="ctr" defTabSz="1218565" rtl="0" eaLnBrk="1" fontAlgn="auto" latinLnBrk="0" hangingPunct="1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14" tIns="60957" rIns="121914" bIns="60957" numCol="1" anchor="b" anchorCtr="0" compatLnSpc="1"/>
          <a:lstStyle>
            <a:defPPr>
              <a:defRPr lang="zh-CN"/>
            </a:defPPr>
            <a:lvl1pPr marL="0" algn="r" defTabSz="1217295" rtl="0" eaLnBrk="1" latinLnBrk="0" hangingPunct="1">
              <a:defRPr sz="1600" kern="1200">
                <a:solidFill>
                  <a:srgbClr val="000000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DD0C8C6-9958-4CFE-B44F-C824762E8B32}" type="slidenum">
              <a:rPr lang="zh-CN" altLang="en-US">
                <a:ea typeface="宋体" panose="02010600030101010101" pitchFamily="2" charset="-122"/>
              </a:rPr>
              <a:t>‹#›</a:t>
            </a:fld>
            <a:endParaRPr lang="zh-CN" altLang="en-US">
              <a:ea typeface="宋体" panose="02010600030101010101" pitchFamily="2" charset="-122"/>
            </a:endParaRPr>
          </a:p>
        </p:txBody>
      </p:sp>
      <p:grpSp>
        <p:nvGrpSpPr>
          <p:cNvPr id="2052" name="Group 35"/>
          <p:cNvGrpSpPr/>
          <p:nvPr/>
        </p:nvGrpSpPr>
        <p:grpSpPr>
          <a:xfrm>
            <a:off x="0" y="0"/>
            <a:ext cx="12192000" cy="546100"/>
            <a:chExt cx="5760" cy="344"/>
          </a:xfrm>
        </p:grpSpPr>
        <p:sp>
          <p:nvSpPr>
            <p:cNvPr id="2056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3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057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3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058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>
                <a:solidFill>
                  <a:srgbClr val="DF9C87"/>
                </a:solidFill>
                <a:latin typeface="Arial" pitchFamily="34" charset="0"/>
              </a:endParaRPr>
            </a:p>
          </p:txBody>
        </p:sp>
        <p:sp>
          <p:nvSpPr>
            <p:cNvPr id="2059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>
                <a:solidFill>
                  <a:srgbClr val="DF9C87"/>
                </a:solidFill>
                <a:latin typeface="Arial" pitchFamily="34" charset="0"/>
              </a:endParaRPr>
            </a:p>
          </p:txBody>
        </p:sp>
        <p:sp>
          <p:nvSpPr>
            <p:cNvPr id="2060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>
                <a:solidFill>
                  <a:srgbClr val="DF9C87"/>
                </a:solidFill>
                <a:latin typeface="Arial" pitchFamily="34" charset="0"/>
              </a:endParaRPr>
            </a:p>
          </p:txBody>
        </p:sp>
        <p:sp>
          <p:nvSpPr>
            <p:cNvPr id="2061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>
                <a:solidFill>
                  <a:srgbClr val="DF9C87"/>
                </a:solidFill>
                <a:latin typeface="Arial" pitchFamily="34" charset="0"/>
              </a:endParaRPr>
            </a:p>
          </p:txBody>
        </p:sp>
        <p:sp>
          <p:nvSpPr>
            <p:cNvPr id="2062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3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063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>
                <a:solidFill>
                  <a:srgbClr val="DF9C87"/>
                </a:solidFill>
                <a:latin typeface="Arial" pitchFamily="34" charset="0"/>
              </a:endParaRPr>
            </a:p>
          </p:txBody>
        </p:sp>
        <p:sp>
          <p:nvSpPr>
            <p:cNvPr id="2064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217295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217295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>
                <a:solidFill>
                  <a:srgbClr val="DF9C87"/>
                </a:solidFill>
                <a:latin typeface="Arial" pitchFamily="34" charset="0"/>
              </a:endParaRPr>
            </a:p>
          </p:txBody>
        </p:sp>
      </p:grpSp>
      <p:sp>
        <p:nvSpPr>
          <p:cNvPr id="2053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14" tIns="60957" rIns="121914" bIns="60957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4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14" tIns="60957" rIns="121914" bIns="60957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8929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14" tIns="60957" rIns="121914" bIns="60957" numCol="1" anchor="b" anchorCtr="0" compatLnSpc="1"/>
          <a:lstStyle>
            <a:defPPr>
              <a:defRPr lang="zh-CN"/>
            </a:defPPr>
            <a:lvl1pPr marL="0" algn="l" defTabSz="1218565" rtl="0" eaLnBrk="1" fontAlgn="auto" latinLnBrk="0" hangingPunct="1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7E4C3C2-735F-43CF-B8A4-67924A930B98}" type="datetimeFigureOut">
              <a:rPr lang="zh-CN" altLang="en-US"/>
              <a:t>2023/11/3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5pPr>
      <a:lvl6pPr marL="609600" algn="l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6pPr>
      <a:lvl7pPr marL="1219200" algn="l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7pPr>
      <a:lvl8pPr marL="1828800" algn="l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8pPr>
      <a:lvl9pPr marL="2438400" algn="l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Arial" pitchFamily="34" charset="0"/>
        </a:defRPr>
      </a:lvl9pPr>
    </p:titleStyle>
    <p:bodyStyle>
      <a:lvl1pPr marL="455930" indent="-45593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4300">
          <a:solidFill>
            <a:schemeClr val="tx1"/>
          </a:solidFill>
          <a:latin typeface="+mn-lt"/>
          <a:ea typeface="+mn-ea"/>
          <a:cs typeface="+mn-cs"/>
        </a:defRPr>
      </a:lvl1pPr>
      <a:lvl2pPr marL="989330" indent="-37973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3700">
          <a:solidFill>
            <a:schemeClr val="tx1"/>
          </a:solidFill>
          <a:latin typeface="+mn-lt"/>
        </a:defRPr>
      </a:lvl2pPr>
      <a:lvl3pPr marL="1522730" indent="-30353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</a:defRPr>
      </a:lvl3pPr>
      <a:lvl4pPr marL="2132330" indent="-30353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700">
          <a:solidFill>
            <a:schemeClr val="tx1"/>
          </a:solidFill>
          <a:latin typeface="+mn-lt"/>
        </a:defRPr>
      </a:lvl4pPr>
      <a:lvl5pPr marL="2741930" indent="-30353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700">
          <a:solidFill>
            <a:schemeClr val="tx1"/>
          </a:solidFill>
          <a:latin typeface="+mn-lt"/>
        </a:defRPr>
      </a:lvl5pPr>
      <a:lvl6pPr marL="3352800" indent="-3048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700">
          <a:solidFill>
            <a:schemeClr val="tx1"/>
          </a:solidFill>
          <a:latin typeface="+mn-lt"/>
        </a:defRPr>
      </a:lvl6pPr>
      <a:lvl7pPr marL="3962400" indent="-3048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700">
          <a:solidFill>
            <a:schemeClr val="tx1"/>
          </a:solidFill>
          <a:latin typeface="+mn-lt"/>
        </a:defRPr>
      </a:lvl7pPr>
      <a:lvl8pPr marL="4572000" indent="-3048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700">
          <a:solidFill>
            <a:schemeClr val="tx1"/>
          </a:solidFill>
          <a:latin typeface="+mn-lt"/>
        </a:defRPr>
      </a:lvl8pPr>
      <a:lvl9pPr marL="5181600" indent="-3048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7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1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2BF82D2-7A68-459D-A996-9BDDA2518F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2023/11/3</a:t>
            </a:fld>
            <a:endParaRPr lang="zh-CN" altLang="en-US">
              <a:solidFill>
                <a:prstClr val="black">
                  <a:tint val="75000"/>
                </a:prstClr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prstClr val="black">
                  <a:tint val="75000"/>
                </a:prstClr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E01EE5D-26FB-46D5-A381-ECFB35BF1D34}" type="slidenum">
              <a:rPr lang="zh-CN" altLang="en-US" smtClean="0">
                <a:solidFill>
                  <a:prstClr val="black">
                    <a:tint val="75000"/>
                  </a:prstClr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</p:sldLayoutIdLst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  <p:txStyles>
    <p:titleStyle>
      <a:lvl1pPr algn="l" defTabSz="913765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3765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96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16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6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56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png" /><Relationship Id="rId6" Type="http://schemas.openxmlformats.org/officeDocument/2006/relationships/image" Target="../media/image1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jpeg" /><Relationship Id="rId4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313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ctrTitle"/>
          </p:nvPr>
        </p:nvSpPr>
        <p:spPr>
          <a:xfrm>
            <a:off x="3351799" y="1876596"/>
            <a:ext cx="8229600" cy="1893887"/>
          </a:xfrm>
        </p:spPr>
        <p:txBody>
          <a:bodyPr/>
          <a:lstStyle/>
          <a:p>
            <a:pPr algn="ctr" eaLnBrk="1" hangingPunct="1"/>
            <a:r>
              <a:rPr lang="zh-CN" altLang="en-US" b="1">
                <a:ea typeface="宋体" panose="02010600030101010101" pitchFamily="2" charset="-122"/>
              </a:rPr>
              <a:t>旅游</a:t>
            </a:r>
            <a:r>
              <a:rPr lang="zh-CN" altLang="en-US" b="1">
                <a:solidFill>
                  <a:schemeClr val="bg1"/>
                </a:solidFill>
                <a:ea typeface="宋体" panose="02010600030101010101" pitchFamily="2" charset="-122"/>
              </a:rPr>
              <a:t>规划与开发</a:t>
            </a:r>
            <a:br>
              <a:rPr lang="en-US" altLang="zh-CN" b="1">
                <a:solidFill>
                  <a:srgbClr val="FF0000"/>
                </a:solidFill>
                <a:ea typeface="宋体" panose="02010600030101010101" pitchFamily="2" charset="-122"/>
              </a:rPr>
            </a:b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Tourism Planning and Development</a:t>
            </a:r>
            <a:endParaRPr lang="zh-CN" altLang="en-US" sz="1400">
              <a:latin typeface="Times New Roman" panose="02020603050405020304" pitchFamily="18" charset="0"/>
              <a:ea typeface="DotumChe" pitchFamily="49" charset="-127"/>
              <a:cs typeface="Times New Roman" panose="02020603050405020304" pitchFamily="18" charset="0"/>
            </a:endParaRPr>
          </a:p>
        </p:txBody>
      </p:sp>
      <p:sp>
        <p:nvSpPr>
          <p:cNvPr id="14339" name="文本框 2"/>
          <p:cNvSpPr txBox="1">
            <a:spLocks noChangeArrowheads="1"/>
          </p:cNvSpPr>
          <p:nvPr/>
        </p:nvSpPr>
        <p:spPr bwMode="auto">
          <a:xfrm>
            <a:off x="5455864" y="4221000"/>
            <a:ext cx="3315955" cy="1303426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217295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70C0"/>
                </a:solidFill>
                <a:latin typeface="Gulim" pitchFamily="34" charset="-127"/>
                <a:ea typeface="Gulim" pitchFamily="34" charset="-127"/>
                <a:sym typeface="宋体" panose="02010600030101010101" pitchFamily="2" charset="-122"/>
              </a:rPr>
              <a:t>◎</a:t>
            </a:r>
            <a:r>
              <a:rPr lang="zh-CN" altLang="en-US" sz="3200">
                <a:solidFill>
                  <a:srgbClr val="000000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7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主编</a:t>
            </a: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   </a:t>
            </a:r>
            <a:r>
              <a:rPr lang="zh-CN" altLang="en-US" sz="27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马勇 李玺</a:t>
            </a:r>
            <a:endParaRPr lang="en-US" altLang="zh-CN" sz="2700">
              <a:solidFill>
                <a:srgbClr val="000000"/>
              </a:solidFill>
              <a:latin typeface="微软雅黑" panose="020b0503020204020204" charset="-122"/>
              <a:ea typeface="微软雅黑"/>
              <a:sym typeface="宋体" panose="02010600030101010101" pitchFamily="2" charset="-122"/>
            </a:endParaRPr>
          </a:p>
          <a:p>
            <a:pPr algn="ctr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7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             </a:t>
            </a:r>
            <a:endParaRPr lang="zh-CN" altLang="en-US" sz="2700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38" b="29163"/>
          <a:stretch>
            <a:fillRect/>
          </a:stretch>
        </p:blipFill>
        <p:spPr>
          <a:xfrm>
            <a:off x="5717149" y="5229000"/>
            <a:ext cx="3498899" cy="1080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Box 22"/>
          <p:cNvSpPr txBox="1"/>
          <p:nvPr/>
        </p:nvSpPr>
        <p:spPr>
          <a:xfrm>
            <a:off x="650410" y="712812"/>
            <a:ext cx="3296095" cy="2523768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0070C0"/>
                </a:solidFill>
                <a:cs typeface="+mn-ea"/>
                <a:sym typeface="+mn-lt"/>
              </a:rPr>
              <a:t>CHAPTER</a:t>
            </a:r>
            <a:r>
              <a:rPr lang="en-US" altLang="zh-CN" sz="15800" b="1">
                <a:solidFill>
                  <a:srgbClr val="0070C0"/>
                </a:solidFill>
                <a:cs typeface="+mn-ea"/>
                <a:sym typeface="+mn-lt"/>
              </a:rPr>
              <a:t>4</a:t>
            </a:r>
            <a:endParaRPr lang="zh-CN" altLang="en-US" sz="15800" b="1">
              <a:solidFill>
                <a:srgbClr val="0070C0"/>
              </a:solidFill>
              <a:cs typeface="+mn-ea"/>
              <a:sym typeface="+mn-lt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4541540" y="2054177"/>
            <a:ext cx="6765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000" b="1">
                <a:solidFill>
                  <a:srgbClr val="0070C0"/>
                </a:solidFill>
                <a:cs typeface="+mn-ea"/>
                <a:sym typeface="+mn-lt"/>
              </a:rPr>
              <a:t>旅游资源分类与评价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6774535" y="3032466"/>
            <a:ext cx="3213700" cy="2461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9740" indent="-45974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cs typeface="+mn-ea"/>
                <a:sym typeface="+mn-lt"/>
              </a:rPr>
              <a:t>旅游资源的概念与内涵</a:t>
            </a:r>
            <a:endParaRPr lang="en-US" altLang="zh-CN" sz="2000" b="1">
              <a:solidFill>
                <a:srgbClr val="FF0000"/>
              </a:solidFill>
              <a:latin typeface="微软雅黑" panose="020b0503020204020204" charset="-122"/>
              <a:cs typeface="+mn-ea"/>
              <a:sym typeface="+mn-lt"/>
            </a:endParaRPr>
          </a:p>
          <a:p>
            <a:pPr marL="459740" indent="-45974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cs typeface="+mn-ea"/>
                <a:sym typeface="+mn-lt"/>
              </a:rPr>
              <a:t>旅游资源的类型</a:t>
            </a:r>
            <a:endParaRPr lang="en-US" altLang="zh-CN" sz="2000" b="1">
              <a:solidFill>
                <a:srgbClr val="FF0000"/>
              </a:solidFill>
              <a:latin typeface="微软雅黑" panose="020b0503020204020204" charset="-122"/>
              <a:cs typeface="+mn-ea"/>
              <a:sym typeface="+mn-lt"/>
            </a:endParaRPr>
          </a:p>
          <a:p>
            <a:pPr marL="459740" indent="-45974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cs typeface="+mn-ea"/>
                <a:sym typeface="+mn-lt"/>
              </a:rPr>
              <a:t>旅游资源调查方法</a:t>
            </a:r>
            <a:endParaRPr lang="en-US" altLang="zh-CN" sz="2000" b="1">
              <a:solidFill>
                <a:srgbClr val="FF0000"/>
              </a:solidFill>
              <a:latin typeface="微软雅黑" panose="020b0503020204020204" charset="-122"/>
              <a:cs typeface="+mn-ea"/>
              <a:sym typeface="+mn-lt"/>
            </a:endParaRPr>
          </a:p>
          <a:p>
            <a:pPr marL="459740" indent="-45974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cs typeface="+mn-ea"/>
                <a:sym typeface="+mn-lt"/>
              </a:rPr>
              <a:t>旅游资源的评价</a:t>
            </a:r>
          </a:p>
        </p:txBody>
      </p:sp>
      <p:sp>
        <p:nvSpPr>
          <p:cNvPr id="18" name="矩形 17"/>
          <p:cNvSpPr/>
          <p:nvPr/>
        </p:nvSpPr>
        <p:spPr>
          <a:xfrm>
            <a:off x="0" y="2987022"/>
            <a:ext cx="2133453" cy="1367834"/>
          </a:xfrm>
          <a:prstGeom prst="rect">
            <a:avLst/>
          </a:prstGeom>
          <a:solidFill>
            <a:srgbClr val="B4DCFA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244666" y="2923695"/>
            <a:ext cx="1128292" cy="790850"/>
          </a:xfrm>
          <a:prstGeom prst="rect">
            <a:avLst/>
          </a:prstGeom>
          <a:solidFill>
            <a:srgbClr val="5ECCF3">
              <a:lumMod val="20000"/>
              <a:lumOff val="8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3724891" y="4810434"/>
            <a:ext cx="1340927" cy="1012494"/>
            <a:chOff x="3480707" y="4525938"/>
            <a:chExt cx="1267246" cy="1012728"/>
          </a:xfrm>
        </p:grpSpPr>
        <p:sp>
          <p:nvSpPr>
            <p:cNvPr id="22" name="矩形 21"/>
            <p:cNvSpPr/>
            <p:nvPr/>
          </p:nvSpPr>
          <p:spPr>
            <a:xfrm>
              <a:off x="3480707" y="5268201"/>
              <a:ext cx="368508" cy="270465"/>
            </a:xfrm>
            <a:prstGeom prst="rect">
              <a:avLst/>
            </a:prstGeom>
            <a:solidFill>
              <a:sysClr val="window" lastClr="FFFFFF">
                <a:lumMod val="85000"/>
              </a:sys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3754934" y="4525938"/>
              <a:ext cx="993019" cy="742263"/>
            </a:xfrm>
            <a:prstGeom prst="rect">
              <a:avLst/>
            </a:prstGeom>
            <a:solidFill>
              <a:sysClr val="window" lastClr="FFFFFF">
                <a:lumMod val="95000"/>
              </a:sys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33453" y="3852335"/>
            <a:ext cx="2178960" cy="1370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1332" y="2984532"/>
            <a:ext cx="1049550" cy="64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组合 26"/>
          <p:cNvGrpSpPr/>
          <p:nvPr/>
        </p:nvGrpSpPr>
        <p:grpSpPr>
          <a:xfrm>
            <a:off x="226457" y="906882"/>
            <a:ext cx="1775749" cy="1150259"/>
            <a:chOff x="-25577" y="3357786"/>
            <a:chExt cx="1031096" cy="711796"/>
          </a:xfrm>
          <a:solidFill>
            <a:srgbClr val="5ECCF3">
              <a:lumMod val="20000"/>
              <a:lumOff val="80000"/>
            </a:srgbClr>
          </a:solidFill>
        </p:grpSpPr>
        <p:sp>
          <p:nvSpPr>
            <p:cNvPr id="28" name="Oval 16"/>
            <p:cNvSpPr>
              <a:spLocks noChangeArrowheads="1"/>
            </p:cNvSpPr>
            <p:nvPr/>
          </p:nvSpPr>
          <p:spPr bwMode="auto">
            <a:xfrm>
              <a:off x="-25577" y="3357786"/>
              <a:ext cx="295999" cy="295999"/>
            </a:xfrm>
            <a:prstGeom prst="frame">
              <a:avLst/>
            </a:prstGeom>
            <a:grpFill/>
            <a:ln>
              <a:noFill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菱心体简" panose="02010609000101010101" pitchFamily="49" charset="-122"/>
                <a:ea typeface="汉仪菱心体简" panose="02010609000101010101" pitchFamily="49" charset="-122"/>
              </a:endParaRPr>
            </a:p>
          </p:txBody>
        </p:sp>
        <p:sp>
          <p:nvSpPr>
            <p:cNvPr id="29" name="Oval 17"/>
            <p:cNvSpPr>
              <a:spLocks noChangeArrowheads="1"/>
            </p:cNvSpPr>
            <p:nvPr/>
          </p:nvSpPr>
          <p:spPr bwMode="auto">
            <a:xfrm>
              <a:off x="394471" y="3615501"/>
              <a:ext cx="454081" cy="454081"/>
            </a:xfrm>
            <a:prstGeom prst="frame">
              <a:avLst/>
            </a:prstGeom>
            <a:grpFill/>
            <a:ln>
              <a:noFill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菱心体简" panose="02010609000101010101" pitchFamily="49" charset="-122"/>
                <a:ea typeface="汉仪菱心体简" panose="02010609000101010101" pitchFamily="49" charset="-122"/>
              </a:endParaRPr>
            </a:p>
          </p:txBody>
        </p:sp>
        <p:sp>
          <p:nvSpPr>
            <p:cNvPr id="30" name="Oval 3"/>
            <p:cNvSpPr>
              <a:spLocks noChangeArrowheads="1"/>
            </p:cNvSpPr>
            <p:nvPr/>
          </p:nvSpPr>
          <p:spPr bwMode="auto">
            <a:xfrm>
              <a:off x="684883" y="3439876"/>
              <a:ext cx="320636" cy="320636"/>
            </a:xfrm>
            <a:prstGeom prst="frame">
              <a:avLst/>
            </a:prstGeom>
            <a:grpFill/>
            <a:ln>
              <a:noFill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汉仪菱心体简" panose="02010609000101010101" pitchFamily="49" charset="-122"/>
                <a:ea typeface="汉仪菱心体简" panose="02010609000101010101" pitchFamily="49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23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9" presetID="42" presetClass="entr" presetSubtype="0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315267" y="908050"/>
            <a:ext cx="3323343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第一节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资源的概念与内涵</a:t>
            </a:r>
          </a:p>
        </p:txBody>
      </p:sp>
      <p:grpSp>
        <p:nvGrpSpPr>
          <p:cNvPr id="17" name="组合 24"/>
          <p:cNvGrpSpPr/>
          <p:nvPr/>
        </p:nvGrpSpPr>
        <p:grpSpPr>
          <a:xfrm>
            <a:off x="6691443" y="3097529"/>
            <a:ext cx="1627058" cy="1372871"/>
            <a:chOff x="3171826" y="2058988"/>
            <a:chExt cx="2784475" cy="2740025"/>
          </a:xfrm>
          <a:solidFill>
            <a:schemeClr val="accent2"/>
          </a:solidFill>
        </p:grpSpPr>
        <p:sp>
          <p:nvSpPr>
            <p:cNvPr id="20" name="Freeform 521"/>
            <p:cNvSpPr>
              <a:spLocks noEditPoints="1"/>
            </p:cNvSpPr>
            <p:nvPr/>
          </p:nvSpPr>
          <p:spPr bwMode="auto">
            <a:xfrm>
              <a:off x="3224213" y="2058988"/>
              <a:ext cx="2690813" cy="2411413"/>
            </a:xfrm>
            <a:custGeom>
              <a:gdLst>
                <a:gd name="T0" fmla="*/ 646 w 715"/>
                <a:gd name="T1" fmla="*/ 141 h 640"/>
                <a:gd name="T2" fmla="*/ 574 w 715"/>
                <a:gd name="T3" fmla="*/ 69 h 640"/>
                <a:gd name="T4" fmla="*/ 447 w 715"/>
                <a:gd name="T5" fmla="*/ 11 h 640"/>
                <a:gd name="T6" fmla="*/ 239 w 715"/>
                <a:gd name="T7" fmla="*/ 24 h 640"/>
                <a:gd name="T8" fmla="*/ 261 w 715"/>
                <a:gd name="T9" fmla="*/ 8 h 640"/>
                <a:gd name="T10" fmla="*/ 40 w 715"/>
                <a:gd name="T11" fmla="*/ 195 h 640"/>
                <a:gd name="T12" fmla="*/ 30 w 715"/>
                <a:gd name="T13" fmla="*/ 218 h 640"/>
                <a:gd name="T14" fmla="*/ 6 w 715"/>
                <a:gd name="T15" fmla="*/ 303 h 640"/>
                <a:gd name="T16" fmla="*/ 1 w 715"/>
                <a:gd name="T17" fmla="*/ 364 h 640"/>
                <a:gd name="T18" fmla="*/ 10 w 715"/>
                <a:gd name="T19" fmla="*/ 443 h 640"/>
                <a:gd name="T20" fmla="*/ 15 w 715"/>
                <a:gd name="T21" fmla="*/ 475 h 640"/>
                <a:gd name="T22" fmla="*/ 26 w 715"/>
                <a:gd name="T23" fmla="*/ 505 h 640"/>
                <a:gd name="T24" fmla="*/ 62 w 715"/>
                <a:gd name="T25" fmla="*/ 565 h 640"/>
                <a:gd name="T26" fmla="*/ 84 w 715"/>
                <a:gd name="T27" fmla="*/ 580 h 640"/>
                <a:gd name="T28" fmla="*/ 92 w 715"/>
                <a:gd name="T29" fmla="*/ 572 h 640"/>
                <a:gd name="T30" fmla="*/ 54 w 715"/>
                <a:gd name="T31" fmla="*/ 494 h 640"/>
                <a:gd name="T32" fmla="*/ 57 w 715"/>
                <a:gd name="T33" fmla="*/ 472 h 640"/>
                <a:gd name="T34" fmla="*/ 48 w 715"/>
                <a:gd name="T35" fmla="*/ 392 h 640"/>
                <a:gd name="T36" fmla="*/ 81 w 715"/>
                <a:gd name="T37" fmla="*/ 243 h 640"/>
                <a:gd name="T38" fmla="*/ 97 w 715"/>
                <a:gd name="T39" fmla="*/ 207 h 640"/>
                <a:gd name="T40" fmla="*/ 377 w 715"/>
                <a:gd name="T41" fmla="*/ 46 h 640"/>
                <a:gd name="T42" fmla="*/ 445 w 715"/>
                <a:gd name="T43" fmla="*/ 49 h 640"/>
                <a:gd name="T44" fmla="*/ 574 w 715"/>
                <a:gd name="T45" fmla="*/ 113 h 640"/>
                <a:gd name="T46" fmla="*/ 564 w 715"/>
                <a:gd name="T47" fmla="*/ 99 h 640"/>
                <a:gd name="T48" fmla="*/ 553 w 715"/>
                <a:gd name="T49" fmla="*/ 87 h 640"/>
                <a:gd name="T50" fmla="*/ 531 w 715"/>
                <a:gd name="T51" fmla="*/ 72 h 640"/>
                <a:gd name="T52" fmla="*/ 624 w 715"/>
                <a:gd name="T53" fmla="*/ 154 h 640"/>
                <a:gd name="T54" fmla="*/ 563 w 715"/>
                <a:gd name="T55" fmla="*/ 91 h 640"/>
                <a:gd name="T56" fmla="*/ 616 w 715"/>
                <a:gd name="T57" fmla="*/ 139 h 640"/>
                <a:gd name="T58" fmla="*/ 539 w 715"/>
                <a:gd name="T59" fmla="*/ 71 h 640"/>
                <a:gd name="T60" fmla="*/ 463 w 715"/>
                <a:gd name="T61" fmla="*/ 36 h 640"/>
                <a:gd name="T62" fmla="*/ 403 w 715"/>
                <a:gd name="T63" fmla="*/ 24 h 640"/>
                <a:gd name="T64" fmla="*/ 425 w 715"/>
                <a:gd name="T65" fmla="*/ 24 h 640"/>
                <a:gd name="T66" fmla="*/ 457 w 715"/>
                <a:gd name="T67" fmla="*/ 28 h 640"/>
                <a:gd name="T68" fmla="*/ 576 w 715"/>
                <a:gd name="T69" fmla="*/ 87 h 640"/>
                <a:gd name="T70" fmla="*/ 642 w 715"/>
                <a:gd name="T71" fmla="*/ 158 h 640"/>
                <a:gd name="T72" fmla="*/ 621 w 715"/>
                <a:gd name="T73" fmla="*/ 124 h 640"/>
                <a:gd name="T74" fmla="*/ 619 w 715"/>
                <a:gd name="T75" fmla="*/ 118 h 640"/>
                <a:gd name="T76" fmla="*/ 647 w 715"/>
                <a:gd name="T77" fmla="*/ 157 h 640"/>
                <a:gd name="T78" fmla="*/ 681 w 715"/>
                <a:gd name="T79" fmla="*/ 215 h 640"/>
                <a:gd name="T80" fmla="*/ 695 w 715"/>
                <a:gd name="T81" fmla="*/ 243 h 640"/>
                <a:gd name="T82" fmla="*/ 634 w 715"/>
                <a:gd name="T83" fmla="*/ 147 h 640"/>
                <a:gd name="T84" fmla="*/ 489 w 715"/>
                <a:gd name="T85" fmla="*/ 50 h 640"/>
                <a:gd name="T86" fmla="*/ 490 w 715"/>
                <a:gd name="T87" fmla="*/ 50 h 640"/>
                <a:gd name="T88" fmla="*/ 692 w 715"/>
                <a:gd name="T89" fmla="*/ 234 h 640"/>
                <a:gd name="T90" fmla="*/ 663 w 715"/>
                <a:gd name="T91" fmla="*/ 176 h 640"/>
                <a:gd name="T92" fmla="*/ 627 w 715"/>
                <a:gd name="T93" fmla="*/ 138 h 640"/>
                <a:gd name="T94" fmla="*/ 601 w 715"/>
                <a:gd name="T95" fmla="*/ 106 h 640"/>
                <a:gd name="T96" fmla="*/ 568 w 715"/>
                <a:gd name="T97" fmla="*/ 107 h 640"/>
                <a:gd name="T98" fmla="*/ 462 w 715"/>
                <a:gd name="T99" fmla="*/ 22 h 640"/>
                <a:gd name="T100" fmla="*/ 545 w 715"/>
                <a:gd name="T101" fmla="*/ 59 h 640"/>
                <a:gd name="T102" fmla="*/ 547 w 715"/>
                <a:gd name="T103" fmla="*/ 77 h 640"/>
                <a:gd name="T104" fmla="*/ 517 w 715"/>
                <a:gd name="T105" fmla="*/ 59 h 640"/>
                <a:gd name="T106" fmla="*/ 464 w 715"/>
                <a:gd name="T107" fmla="*/ 38 h 640"/>
                <a:gd name="T108" fmla="*/ 401 w 715"/>
                <a:gd name="T109" fmla="*/ 24 h 640"/>
                <a:gd name="T110" fmla="*/ 265 w 715"/>
                <a:gd name="T111" fmla="*/ 15 h 640"/>
                <a:gd name="T112" fmla="*/ 16 w 715"/>
                <a:gd name="T113" fmla="*/ 266 h 640"/>
                <a:gd name="T114" fmla="*/ 3 w 715"/>
                <a:gd name="T115" fmla="*/ 340 h 640"/>
                <a:gd name="T116" fmla="*/ 44 w 715"/>
                <a:gd name="T117" fmla="*/ 377 h 640"/>
                <a:gd name="T118" fmla="*/ 40 w 715"/>
                <a:gd name="T119" fmla="*/ 438 h 640"/>
                <a:gd name="T120" fmla="*/ 47 w 715"/>
                <a:gd name="T121" fmla="*/ 457 h 640"/>
                <a:gd name="T122" fmla="*/ 60 w 715"/>
                <a:gd name="T123" fmla="*/ 543 h 640"/>
                <a:gd name="T124" fmla="*/ 75 w 715"/>
                <a:gd name="T125" fmla="*/ 544 h 6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15" h="640">
                  <a:moveTo>
                    <a:pt x="714" y="347"/>
                  </a:moveTo>
                  <a:cubicBezTo>
                    <a:pt x="714" y="346"/>
                    <a:pt x="714" y="344"/>
                    <a:pt x="714" y="343"/>
                  </a:cubicBezTo>
                  <a:cubicBezTo>
                    <a:pt x="714" y="346"/>
                    <a:pt x="714" y="343"/>
                    <a:pt x="714" y="343"/>
                  </a:cubicBezTo>
                  <a:cubicBezTo>
                    <a:pt x="715" y="344"/>
                    <a:pt x="715" y="345"/>
                    <a:pt x="715" y="346"/>
                  </a:cubicBezTo>
                  <a:cubicBezTo>
                    <a:pt x="715" y="346"/>
                    <a:pt x="714" y="337"/>
                    <a:pt x="714" y="333"/>
                  </a:cubicBezTo>
                  <a:cubicBezTo>
                    <a:pt x="714" y="329"/>
                    <a:pt x="715" y="331"/>
                    <a:pt x="714" y="326"/>
                  </a:cubicBezTo>
                  <a:cubicBezTo>
                    <a:pt x="714" y="326"/>
                    <a:pt x="714" y="328"/>
                    <a:pt x="714" y="328"/>
                  </a:cubicBezTo>
                  <a:cubicBezTo>
                    <a:pt x="714" y="325"/>
                    <a:pt x="713" y="320"/>
                    <a:pt x="713" y="317"/>
                  </a:cubicBezTo>
                  <a:cubicBezTo>
                    <a:pt x="713" y="320"/>
                    <a:pt x="713" y="318"/>
                    <a:pt x="713" y="315"/>
                  </a:cubicBezTo>
                  <a:cubicBezTo>
                    <a:pt x="713" y="314"/>
                    <a:pt x="713" y="313"/>
                    <a:pt x="712" y="310"/>
                  </a:cubicBezTo>
                  <a:cubicBezTo>
                    <a:pt x="713" y="312"/>
                    <a:pt x="711" y="305"/>
                    <a:pt x="712" y="308"/>
                  </a:cubicBezTo>
                  <a:cubicBezTo>
                    <a:pt x="712" y="303"/>
                    <a:pt x="712" y="306"/>
                    <a:pt x="711" y="304"/>
                  </a:cubicBezTo>
                  <a:cubicBezTo>
                    <a:pt x="711" y="301"/>
                    <a:pt x="711" y="304"/>
                    <a:pt x="711" y="301"/>
                  </a:cubicBezTo>
                  <a:cubicBezTo>
                    <a:pt x="711" y="300"/>
                    <a:pt x="711" y="298"/>
                    <a:pt x="711" y="300"/>
                  </a:cubicBezTo>
                  <a:cubicBezTo>
                    <a:pt x="710" y="295"/>
                    <a:pt x="710" y="292"/>
                    <a:pt x="709" y="289"/>
                  </a:cubicBezTo>
                  <a:cubicBezTo>
                    <a:pt x="709" y="288"/>
                    <a:pt x="709" y="288"/>
                    <a:pt x="708" y="287"/>
                  </a:cubicBezTo>
                  <a:cubicBezTo>
                    <a:pt x="708" y="283"/>
                    <a:pt x="707" y="280"/>
                    <a:pt x="706" y="275"/>
                  </a:cubicBezTo>
                  <a:cubicBezTo>
                    <a:pt x="707" y="275"/>
                    <a:pt x="704" y="263"/>
                    <a:pt x="703" y="259"/>
                  </a:cubicBezTo>
                  <a:cubicBezTo>
                    <a:pt x="703" y="259"/>
                    <a:pt x="703" y="259"/>
                    <a:pt x="703" y="258"/>
                  </a:cubicBezTo>
                  <a:cubicBezTo>
                    <a:pt x="702" y="256"/>
                    <a:pt x="702" y="256"/>
                    <a:pt x="702" y="254"/>
                  </a:cubicBezTo>
                  <a:cubicBezTo>
                    <a:pt x="701" y="254"/>
                    <a:pt x="702" y="257"/>
                    <a:pt x="702" y="257"/>
                  </a:cubicBezTo>
                  <a:cubicBezTo>
                    <a:pt x="700" y="253"/>
                    <a:pt x="698" y="245"/>
                    <a:pt x="697" y="241"/>
                  </a:cubicBezTo>
                  <a:cubicBezTo>
                    <a:pt x="698" y="244"/>
                    <a:pt x="699" y="245"/>
                    <a:pt x="698" y="244"/>
                  </a:cubicBezTo>
                  <a:cubicBezTo>
                    <a:pt x="697" y="242"/>
                    <a:pt x="697" y="241"/>
                    <a:pt x="696" y="238"/>
                  </a:cubicBezTo>
                  <a:cubicBezTo>
                    <a:pt x="696" y="238"/>
                    <a:pt x="696" y="238"/>
                    <a:pt x="697" y="239"/>
                  </a:cubicBezTo>
                  <a:cubicBezTo>
                    <a:pt x="695" y="235"/>
                    <a:pt x="693" y="230"/>
                    <a:pt x="692" y="227"/>
                  </a:cubicBezTo>
                  <a:cubicBezTo>
                    <a:pt x="692" y="227"/>
                    <a:pt x="693" y="228"/>
                    <a:pt x="693" y="228"/>
                  </a:cubicBezTo>
                  <a:cubicBezTo>
                    <a:pt x="695" y="234"/>
                    <a:pt x="698" y="243"/>
                    <a:pt x="699" y="246"/>
                  </a:cubicBezTo>
                  <a:cubicBezTo>
                    <a:pt x="698" y="243"/>
                    <a:pt x="697" y="240"/>
                    <a:pt x="696" y="236"/>
                  </a:cubicBezTo>
                  <a:cubicBezTo>
                    <a:pt x="695" y="233"/>
                    <a:pt x="694" y="229"/>
                    <a:pt x="692" y="226"/>
                  </a:cubicBezTo>
                  <a:cubicBezTo>
                    <a:pt x="693" y="226"/>
                    <a:pt x="688" y="216"/>
                    <a:pt x="687" y="213"/>
                  </a:cubicBezTo>
                  <a:cubicBezTo>
                    <a:pt x="684" y="205"/>
                    <a:pt x="677" y="192"/>
                    <a:pt x="674" y="186"/>
                  </a:cubicBezTo>
                  <a:cubicBezTo>
                    <a:pt x="675" y="186"/>
                    <a:pt x="675" y="186"/>
                    <a:pt x="675" y="186"/>
                  </a:cubicBezTo>
                  <a:cubicBezTo>
                    <a:pt x="674" y="184"/>
                    <a:pt x="673" y="183"/>
                    <a:pt x="672" y="182"/>
                  </a:cubicBezTo>
                  <a:cubicBezTo>
                    <a:pt x="673" y="183"/>
                    <a:pt x="673" y="184"/>
                    <a:pt x="673" y="184"/>
                  </a:cubicBezTo>
                  <a:cubicBezTo>
                    <a:pt x="670" y="178"/>
                    <a:pt x="669" y="177"/>
                    <a:pt x="668" y="174"/>
                  </a:cubicBezTo>
                  <a:cubicBezTo>
                    <a:pt x="668" y="174"/>
                    <a:pt x="668" y="175"/>
                    <a:pt x="669" y="175"/>
                  </a:cubicBezTo>
                  <a:cubicBezTo>
                    <a:pt x="666" y="171"/>
                    <a:pt x="666" y="170"/>
                    <a:pt x="664" y="166"/>
                  </a:cubicBezTo>
                  <a:cubicBezTo>
                    <a:pt x="664" y="167"/>
                    <a:pt x="665" y="169"/>
                    <a:pt x="663" y="167"/>
                  </a:cubicBezTo>
                  <a:cubicBezTo>
                    <a:pt x="664" y="167"/>
                    <a:pt x="662" y="164"/>
                    <a:pt x="662" y="164"/>
                  </a:cubicBezTo>
                  <a:cubicBezTo>
                    <a:pt x="661" y="162"/>
                    <a:pt x="662" y="165"/>
                    <a:pt x="661" y="163"/>
                  </a:cubicBezTo>
                  <a:cubicBezTo>
                    <a:pt x="658" y="158"/>
                    <a:pt x="658" y="158"/>
                    <a:pt x="655" y="154"/>
                  </a:cubicBezTo>
                  <a:cubicBezTo>
                    <a:pt x="655" y="154"/>
                    <a:pt x="652" y="149"/>
                    <a:pt x="653" y="151"/>
                  </a:cubicBezTo>
                  <a:cubicBezTo>
                    <a:pt x="650" y="147"/>
                    <a:pt x="650" y="145"/>
                    <a:pt x="648" y="144"/>
                  </a:cubicBezTo>
                  <a:cubicBezTo>
                    <a:pt x="649" y="144"/>
                    <a:pt x="647" y="142"/>
                    <a:pt x="649" y="143"/>
                  </a:cubicBezTo>
                  <a:cubicBezTo>
                    <a:pt x="648" y="142"/>
                    <a:pt x="648" y="142"/>
                    <a:pt x="647" y="141"/>
                  </a:cubicBezTo>
                  <a:cubicBezTo>
                    <a:pt x="647" y="141"/>
                    <a:pt x="648" y="143"/>
                    <a:pt x="646" y="141"/>
                  </a:cubicBezTo>
                  <a:cubicBezTo>
                    <a:pt x="643" y="137"/>
                    <a:pt x="640" y="133"/>
                    <a:pt x="637" y="129"/>
                  </a:cubicBezTo>
                  <a:cubicBezTo>
                    <a:pt x="636" y="127"/>
                    <a:pt x="634" y="125"/>
                    <a:pt x="633" y="124"/>
                  </a:cubicBezTo>
                  <a:cubicBezTo>
                    <a:pt x="631" y="122"/>
                    <a:pt x="630" y="121"/>
                    <a:pt x="629" y="120"/>
                  </a:cubicBezTo>
                  <a:cubicBezTo>
                    <a:pt x="629" y="120"/>
                    <a:pt x="629" y="120"/>
                    <a:pt x="630" y="120"/>
                  </a:cubicBezTo>
                  <a:cubicBezTo>
                    <a:pt x="627" y="117"/>
                    <a:pt x="627" y="117"/>
                    <a:pt x="627" y="117"/>
                  </a:cubicBezTo>
                  <a:cubicBezTo>
                    <a:pt x="627" y="118"/>
                    <a:pt x="626" y="117"/>
                    <a:pt x="625" y="115"/>
                  </a:cubicBezTo>
                  <a:cubicBezTo>
                    <a:pt x="627" y="117"/>
                    <a:pt x="624" y="114"/>
                    <a:pt x="624" y="114"/>
                  </a:cubicBezTo>
                  <a:cubicBezTo>
                    <a:pt x="627" y="116"/>
                    <a:pt x="629" y="119"/>
                    <a:pt x="632" y="123"/>
                  </a:cubicBezTo>
                  <a:cubicBezTo>
                    <a:pt x="633" y="124"/>
                    <a:pt x="640" y="132"/>
                    <a:pt x="641" y="134"/>
                  </a:cubicBezTo>
                  <a:cubicBezTo>
                    <a:pt x="639" y="130"/>
                    <a:pt x="631" y="121"/>
                    <a:pt x="629" y="118"/>
                  </a:cubicBezTo>
                  <a:cubicBezTo>
                    <a:pt x="627" y="116"/>
                    <a:pt x="625" y="114"/>
                    <a:pt x="624" y="112"/>
                  </a:cubicBezTo>
                  <a:cubicBezTo>
                    <a:pt x="622" y="110"/>
                    <a:pt x="620" y="108"/>
                    <a:pt x="618" y="106"/>
                  </a:cubicBezTo>
                  <a:cubicBezTo>
                    <a:pt x="618" y="107"/>
                    <a:pt x="617" y="105"/>
                    <a:pt x="616" y="105"/>
                  </a:cubicBezTo>
                  <a:cubicBezTo>
                    <a:pt x="615" y="104"/>
                    <a:pt x="617" y="106"/>
                    <a:pt x="616" y="106"/>
                  </a:cubicBezTo>
                  <a:cubicBezTo>
                    <a:pt x="619" y="108"/>
                    <a:pt x="618" y="107"/>
                    <a:pt x="619" y="108"/>
                  </a:cubicBezTo>
                  <a:cubicBezTo>
                    <a:pt x="619" y="108"/>
                    <a:pt x="622" y="111"/>
                    <a:pt x="621" y="111"/>
                  </a:cubicBezTo>
                  <a:cubicBezTo>
                    <a:pt x="618" y="108"/>
                    <a:pt x="614" y="104"/>
                    <a:pt x="613" y="103"/>
                  </a:cubicBezTo>
                  <a:cubicBezTo>
                    <a:pt x="612" y="102"/>
                    <a:pt x="611" y="101"/>
                    <a:pt x="610" y="100"/>
                  </a:cubicBezTo>
                  <a:cubicBezTo>
                    <a:pt x="611" y="101"/>
                    <a:pt x="611" y="101"/>
                    <a:pt x="612" y="101"/>
                  </a:cubicBezTo>
                  <a:cubicBezTo>
                    <a:pt x="608" y="98"/>
                    <a:pt x="612" y="102"/>
                    <a:pt x="609" y="99"/>
                  </a:cubicBezTo>
                  <a:cubicBezTo>
                    <a:pt x="607" y="97"/>
                    <a:pt x="607" y="97"/>
                    <a:pt x="606" y="96"/>
                  </a:cubicBezTo>
                  <a:cubicBezTo>
                    <a:pt x="604" y="94"/>
                    <a:pt x="608" y="97"/>
                    <a:pt x="606" y="95"/>
                  </a:cubicBezTo>
                  <a:cubicBezTo>
                    <a:pt x="606" y="96"/>
                    <a:pt x="602" y="92"/>
                    <a:pt x="602" y="92"/>
                  </a:cubicBezTo>
                  <a:cubicBezTo>
                    <a:pt x="602" y="91"/>
                    <a:pt x="602" y="91"/>
                    <a:pt x="603" y="92"/>
                  </a:cubicBezTo>
                  <a:cubicBezTo>
                    <a:pt x="602" y="92"/>
                    <a:pt x="607" y="96"/>
                    <a:pt x="609" y="97"/>
                  </a:cubicBezTo>
                  <a:cubicBezTo>
                    <a:pt x="610" y="98"/>
                    <a:pt x="609" y="98"/>
                    <a:pt x="611" y="100"/>
                  </a:cubicBezTo>
                  <a:cubicBezTo>
                    <a:pt x="611" y="99"/>
                    <a:pt x="614" y="103"/>
                    <a:pt x="615" y="104"/>
                  </a:cubicBezTo>
                  <a:cubicBezTo>
                    <a:pt x="614" y="103"/>
                    <a:pt x="611" y="99"/>
                    <a:pt x="609" y="98"/>
                  </a:cubicBezTo>
                  <a:cubicBezTo>
                    <a:pt x="610" y="97"/>
                    <a:pt x="612" y="100"/>
                    <a:pt x="613" y="100"/>
                  </a:cubicBezTo>
                  <a:cubicBezTo>
                    <a:pt x="610" y="98"/>
                    <a:pt x="607" y="96"/>
                    <a:pt x="606" y="94"/>
                  </a:cubicBezTo>
                  <a:cubicBezTo>
                    <a:pt x="606" y="94"/>
                    <a:pt x="602" y="90"/>
                    <a:pt x="603" y="92"/>
                  </a:cubicBezTo>
                  <a:cubicBezTo>
                    <a:pt x="605" y="94"/>
                    <a:pt x="606" y="95"/>
                    <a:pt x="607" y="95"/>
                  </a:cubicBezTo>
                  <a:cubicBezTo>
                    <a:pt x="604" y="94"/>
                    <a:pt x="603" y="92"/>
                    <a:pt x="601" y="90"/>
                  </a:cubicBezTo>
                  <a:cubicBezTo>
                    <a:pt x="600" y="89"/>
                    <a:pt x="603" y="91"/>
                    <a:pt x="602" y="91"/>
                  </a:cubicBezTo>
                  <a:cubicBezTo>
                    <a:pt x="601" y="91"/>
                    <a:pt x="601" y="90"/>
                    <a:pt x="601" y="90"/>
                  </a:cubicBezTo>
                  <a:cubicBezTo>
                    <a:pt x="597" y="87"/>
                    <a:pt x="597" y="86"/>
                    <a:pt x="594" y="84"/>
                  </a:cubicBezTo>
                  <a:cubicBezTo>
                    <a:pt x="592" y="83"/>
                    <a:pt x="595" y="85"/>
                    <a:pt x="595" y="85"/>
                  </a:cubicBezTo>
                  <a:cubicBezTo>
                    <a:pt x="594" y="84"/>
                    <a:pt x="594" y="84"/>
                    <a:pt x="593" y="83"/>
                  </a:cubicBezTo>
                  <a:cubicBezTo>
                    <a:pt x="592" y="82"/>
                    <a:pt x="591" y="82"/>
                    <a:pt x="591" y="81"/>
                  </a:cubicBezTo>
                  <a:cubicBezTo>
                    <a:pt x="591" y="81"/>
                    <a:pt x="594" y="83"/>
                    <a:pt x="593" y="83"/>
                  </a:cubicBezTo>
                  <a:cubicBezTo>
                    <a:pt x="591" y="81"/>
                    <a:pt x="590" y="80"/>
                    <a:pt x="588" y="78"/>
                  </a:cubicBezTo>
                  <a:cubicBezTo>
                    <a:pt x="586" y="77"/>
                    <a:pt x="587" y="78"/>
                    <a:pt x="585" y="76"/>
                  </a:cubicBezTo>
                  <a:cubicBezTo>
                    <a:pt x="583" y="75"/>
                    <a:pt x="583" y="75"/>
                    <a:pt x="582" y="74"/>
                  </a:cubicBezTo>
                  <a:cubicBezTo>
                    <a:pt x="581" y="73"/>
                    <a:pt x="577" y="70"/>
                    <a:pt x="574" y="68"/>
                  </a:cubicBezTo>
                  <a:cubicBezTo>
                    <a:pt x="573" y="67"/>
                    <a:pt x="571" y="66"/>
                    <a:pt x="570" y="65"/>
                  </a:cubicBezTo>
                  <a:cubicBezTo>
                    <a:pt x="574" y="68"/>
                    <a:pt x="575" y="69"/>
                    <a:pt x="576" y="70"/>
                  </a:cubicBezTo>
                  <a:cubicBezTo>
                    <a:pt x="576" y="70"/>
                    <a:pt x="575" y="69"/>
                    <a:pt x="574" y="69"/>
                  </a:cubicBezTo>
                  <a:cubicBezTo>
                    <a:pt x="576" y="70"/>
                    <a:pt x="577" y="70"/>
                    <a:pt x="578" y="71"/>
                  </a:cubicBezTo>
                  <a:cubicBezTo>
                    <a:pt x="577" y="71"/>
                    <a:pt x="582" y="74"/>
                    <a:pt x="583" y="75"/>
                  </a:cubicBezTo>
                  <a:cubicBezTo>
                    <a:pt x="582" y="75"/>
                    <a:pt x="582" y="74"/>
                    <a:pt x="582" y="75"/>
                  </a:cubicBezTo>
                  <a:cubicBezTo>
                    <a:pt x="586" y="78"/>
                    <a:pt x="591" y="82"/>
                    <a:pt x="594" y="85"/>
                  </a:cubicBezTo>
                  <a:cubicBezTo>
                    <a:pt x="593" y="84"/>
                    <a:pt x="595" y="85"/>
                    <a:pt x="596" y="87"/>
                  </a:cubicBezTo>
                  <a:cubicBezTo>
                    <a:pt x="598" y="88"/>
                    <a:pt x="599" y="89"/>
                    <a:pt x="597" y="88"/>
                  </a:cubicBezTo>
                  <a:cubicBezTo>
                    <a:pt x="601" y="91"/>
                    <a:pt x="599" y="89"/>
                    <a:pt x="601" y="91"/>
                  </a:cubicBezTo>
                  <a:cubicBezTo>
                    <a:pt x="601" y="91"/>
                    <a:pt x="602" y="92"/>
                    <a:pt x="602" y="92"/>
                  </a:cubicBezTo>
                  <a:cubicBezTo>
                    <a:pt x="599" y="90"/>
                    <a:pt x="597" y="88"/>
                    <a:pt x="594" y="86"/>
                  </a:cubicBezTo>
                  <a:cubicBezTo>
                    <a:pt x="592" y="84"/>
                    <a:pt x="590" y="82"/>
                    <a:pt x="587" y="79"/>
                  </a:cubicBezTo>
                  <a:cubicBezTo>
                    <a:pt x="585" y="78"/>
                    <a:pt x="583" y="77"/>
                    <a:pt x="582" y="76"/>
                  </a:cubicBezTo>
                  <a:cubicBezTo>
                    <a:pt x="581" y="75"/>
                    <a:pt x="580" y="74"/>
                    <a:pt x="578" y="73"/>
                  </a:cubicBezTo>
                  <a:cubicBezTo>
                    <a:pt x="578" y="73"/>
                    <a:pt x="578" y="73"/>
                    <a:pt x="578" y="73"/>
                  </a:cubicBezTo>
                  <a:cubicBezTo>
                    <a:pt x="578" y="72"/>
                    <a:pt x="571" y="67"/>
                    <a:pt x="573" y="69"/>
                  </a:cubicBezTo>
                  <a:cubicBezTo>
                    <a:pt x="574" y="70"/>
                    <a:pt x="579" y="73"/>
                    <a:pt x="579" y="74"/>
                  </a:cubicBezTo>
                  <a:cubicBezTo>
                    <a:pt x="575" y="71"/>
                    <a:pt x="573" y="69"/>
                    <a:pt x="568" y="66"/>
                  </a:cubicBezTo>
                  <a:cubicBezTo>
                    <a:pt x="569" y="66"/>
                    <a:pt x="568" y="65"/>
                    <a:pt x="567" y="64"/>
                  </a:cubicBezTo>
                  <a:cubicBezTo>
                    <a:pt x="567" y="65"/>
                    <a:pt x="562" y="62"/>
                    <a:pt x="563" y="62"/>
                  </a:cubicBezTo>
                  <a:cubicBezTo>
                    <a:pt x="560" y="60"/>
                    <a:pt x="557" y="58"/>
                    <a:pt x="554" y="55"/>
                  </a:cubicBezTo>
                  <a:cubicBezTo>
                    <a:pt x="550" y="53"/>
                    <a:pt x="546" y="51"/>
                    <a:pt x="543" y="49"/>
                  </a:cubicBezTo>
                  <a:cubicBezTo>
                    <a:pt x="542" y="48"/>
                    <a:pt x="540" y="48"/>
                    <a:pt x="539" y="47"/>
                  </a:cubicBezTo>
                  <a:cubicBezTo>
                    <a:pt x="537" y="46"/>
                    <a:pt x="536" y="45"/>
                    <a:pt x="534" y="44"/>
                  </a:cubicBezTo>
                  <a:cubicBezTo>
                    <a:pt x="534" y="44"/>
                    <a:pt x="535" y="44"/>
                    <a:pt x="535" y="45"/>
                  </a:cubicBezTo>
                  <a:cubicBezTo>
                    <a:pt x="532" y="43"/>
                    <a:pt x="531" y="43"/>
                    <a:pt x="531" y="42"/>
                  </a:cubicBezTo>
                  <a:cubicBezTo>
                    <a:pt x="528" y="41"/>
                    <a:pt x="534" y="44"/>
                    <a:pt x="531" y="43"/>
                  </a:cubicBezTo>
                  <a:cubicBezTo>
                    <a:pt x="530" y="42"/>
                    <a:pt x="527" y="40"/>
                    <a:pt x="526" y="40"/>
                  </a:cubicBezTo>
                  <a:cubicBezTo>
                    <a:pt x="524" y="38"/>
                    <a:pt x="519" y="36"/>
                    <a:pt x="515" y="35"/>
                  </a:cubicBezTo>
                  <a:cubicBezTo>
                    <a:pt x="511" y="33"/>
                    <a:pt x="507" y="31"/>
                    <a:pt x="505" y="30"/>
                  </a:cubicBezTo>
                  <a:cubicBezTo>
                    <a:pt x="502" y="29"/>
                    <a:pt x="495" y="26"/>
                    <a:pt x="489" y="24"/>
                  </a:cubicBezTo>
                  <a:cubicBezTo>
                    <a:pt x="482" y="22"/>
                    <a:pt x="478" y="20"/>
                    <a:pt x="483" y="22"/>
                  </a:cubicBezTo>
                  <a:cubicBezTo>
                    <a:pt x="478" y="20"/>
                    <a:pt x="471" y="17"/>
                    <a:pt x="467" y="17"/>
                  </a:cubicBezTo>
                  <a:cubicBezTo>
                    <a:pt x="471" y="18"/>
                    <a:pt x="466" y="16"/>
                    <a:pt x="467" y="16"/>
                  </a:cubicBezTo>
                  <a:cubicBezTo>
                    <a:pt x="465" y="16"/>
                    <a:pt x="464" y="16"/>
                    <a:pt x="463" y="15"/>
                  </a:cubicBezTo>
                  <a:cubicBezTo>
                    <a:pt x="463" y="15"/>
                    <a:pt x="457" y="13"/>
                    <a:pt x="456" y="13"/>
                  </a:cubicBezTo>
                  <a:cubicBezTo>
                    <a:pt x="456" y="13"/>
                    <a:pt x="457" y="14"/>
                    <a:pt x="456" y="13"/>
                  </a:cubicBezTo>
                  <a:cubicBezTo>
                    <a:pt x="455" y="13"/>
                    <a:pt x="455" y="13"/>
                    <a:pt x="454" y="12"/>
                  </a:cubicBezTo>
                  <a:cubicBezTo>
                    <a:pt x="456" y="12"/>
                    <a:pt x="457" y="13"/>
                    <a:pt x="460" y="14"/>
                  </a:cubicBezTo>
                  <a:cubicBezTo>
                    <a:pt x="458" y="13"/>
                    <a:pt x="460" y="13"/>
                    <a:pt x="461" y="13"/>
                  </a:cubicBezTo>
                  <a:cubicBezTo>
                    <a:pt x="458" y="13"/>
                    <a:pt x="457" y="12"/>
                    <a:pt x="455" y="12"/>
                  </a:cubicBezTo>
                  <a:cubicBezTo>
                    <a:pt x="454" y="11"/>
                    <a:pt x="452" y="11"/>
                    <a:pt x="451" y="11"/>
                  </a:cubicBezTo>
                  <a:cubicBezTo>
                    <a:pt x="449" y="11"/>
                    <a:pt x="447" y="10"/>
                    <a:pt x="443" y="9"/>
                  </a:cubicBezTo>
                  <a:cubicBezTo>
                    <a:pt x="443" y="9"/>
                    <a:pt x="447" y="10"/>
                    <a:pt x="447" y="10"/>
                  </a:cubicBezTo>
                  <a:cubicBezTo>
                    <a:pt x="446" y="10"/>
                    <a:pt x="444" y="10"/>
                    <a:pt x="443" y="9"/>
                  </a:cubicBezTo>
                  <a:cubicBezTo>
                    <a:pt x="443" y="10"/>
                    <a:pt x="444" y="10"/>
                    <a:pt x="445" y="10"/>
                  </a:cubicBezTo>
                  <a:cubicBezTo>
                    <a:pt x="445" y="10"/>
                    <a:pt x="447" y="11"/>
                    <a:pt x="448" y="11"/>
                  </a:cubicBezTo>
                  <a:cubicBezTo>
                    <a:pt x="449" y="11"/>
                    <a:pt x="451" y="11"/>
                    <a:pt x="451" y="11"/>
                  </a:cubicBezTo>
                  <a:cubicBezTo>
                    <a:pt x="449" y="11"/>
                    <a:pt x="447" y="10"/>
                    <a:pt x="447" y="11"/>
                  </a:cubicBezTo>
                  <a:cubicBezTo>
                    <a:pt x="450" y="11"/>
                    <a:pt x="451" y="12"/>
                    <a:pt x="452" y="12"/>
                  </a:cubicBezTo>
                  <a:cubicBezTo>
                    <a:pt x="448" y="12"/>
                    <a:pt x="437" y="9"/>
                    <a:pt x="431" y="8"/>
                  </a:cubicBezTo>
                  <a:cubicBezTo>
                    <a:pt x="430" y="8"/>
                    <a:pt x="425" y="7"/>
                    <a:pt x="421" y="6"/>
                  </a:cubicBezTo>
                  <a:cubicBezTo>
                    <a:pt x="417" y="6"/>
                    <a:pt x="413" y="5"/>
                    <a:pt x="414" y="6"/>
                  </a:cubicBezTo>
                  <a:cubicBezTo>
                    <a:pt x="412" y="5"/>
                    <a:pt x="412" y="5"/>
                    <a:pt x="411" y="5"/>
                  </a:cubicBezTo>
                  <a:cubicBezTo>
                    <a:pt x="414" y="5"/>
                    <a:pt x="420" y="6"/>
                    <a:pt x="420" y="6"/>
                  </a:cubicBezTo>
                  <a:cubicBezTo>
                    <a:pt x="416" y="5"/>
                    <a:pt x="411" y="5"/>
                    <a:pt x="414" y="5"/>
                  </a:cubicBezTo>
                  <a:cubicBezTo>
                    <a:pt x="412" y="4"/>
                    <a:pt x="412" y="5"/>
                    <a:pt x="410" y="5"/>
                  </a:cubicBezTo>
                  <a:cubicBezTo>
                    <a:pt x="410" y="4"/>
                    <a:pt x="410" y="4"/>
                    <a:pt x="410" y="4"/>
                  </a:cubicBezTo>
                  <a:cubicBezTo>
                    <a:pt x="412" y="4"/>
                    <a:pt x="418" y="5"/>
                    <a:pt x="415" y="4"/>
                  </a:cubicBezTo>
                  <a:cubicBezTo>
                    <a:pt x="413" y="5"/>
                    <a:pt x="409" y="4"/>
                    <a:pt x="408" y="4"/>
                  </a:cubicBezTo>
                  <a:cubicBezTo>
                    <a:pt x="407" y="4"/>
                    <a:pt x="405" y="3"/>
                    <a:pt x="402" y="3"/>
                  </a:cubicBezTo>
                  <a:cubicBezTo>
                    <a:pt x="399" y="3"/>
                    <a:pt x="397" y="3"/>
                    <a:pt x="396" y="2"/>
                  </a:cubicBezTo>
                  <a:cubicBezTo>
                    <a:pt x="396" y="2"/>
                    <a:pt x="397" y="2"/>
                    <a:pt x="398" y="2"/>
                  </a:cubicBezTo>
                  <a:cubicBezTo>
                    <a:pt x="399" y="2"/>
                    <a:pt x="401" y="3"/>
                    <a:pt x="402" y="3"/>
                  </a:cubicBezTo>
                  <a:cubicBezTo>
                    <a:pt x="404" y="3"/>
                    <a:pt x="405" y="3"/>
                    <a:pt x="405" y="3"/>
                  </a:cubicBezTo>
                  <a:cubicBezTo>
                    <a:pt x="406" y="3"/>
                    <a:pt x="406" y="3"/>
                    <a:pt x="405" y="3"/>
                  </a:cubicBezTo>
                  <a:cubicBezTo>
                    <a:pt x="410" y="4"/>
                    <a:pt x="406" y="3"/>
                    <a:pt x="408" y="3"/>
                  </a:cubicBezTo>
                  <a:cubicBezTo>
                    <a:pt x="409" y="4"/>
                    <a:pt x="410" y="4"/>
                    <a:pt x="412" y="4"/>
                  </a:cubicBezTo>
                  <a:cubicBezTo>
                    <a:pt x="411" y="4"/>
                    <a:pt x="406" y="3"/>
                    <a:pt x="402" y="2"/>
                  </a:cubicBezTo>
                  <a:cubicBezTo>
                    <a:pt x="397" y="2"/>
                    <a:pt x="392" y="2"/>
                    <a:pt x="390" y="2"/>
                  </a:cubicBezTo>
                  <a:cubicBezTo>
                    <a:pt x="386" y="1"/>
                    <a:pt x="376" y="2"/>
                    <a:pt x="374" y="1"/>
                  </a:cubicBezTo>
                  <a:cubicBezTo>
                    <a:pt x="372" y="1"/>
                    <a:pt x="368" y="1"/>
                    <a:pt x="366" y="0"/>
                  </a:cubicBezTo>
                  <a:cubicBezTo>
                    <a:pt x="364" y="1"/>
                    <a:pt x="365" y="1"/>
                    <a:pt x="362" y="1"/>
                  </a:cubicBezTo>
                  <a:cubicBezTo>
                    <a:pt x="357" y="1"/>
                    <a:pt x="358" y="0"/>
                    <a:pt x="356" y="0"/>
                  </a:cubicBezTo>
                  <a:cubicBezTo>
                    <a:pt x="356" y="1"/>
                    <a:pt x="349" y="1"/>
                    <a:pt x="346" y="1"/>
                  </a:cubicBezTo>
                  <a:cubicBezTo>
                    <a:pt x="346" y="1"/>
                    <a:pt x="348" y="1"/>
                    <a:pt x="348" y="0"/>
                  </a:cubicBezTo>
                  <a:cubicBezTo>
                    <a:pt x="345" y="0"/>
                    <a:pt x="344" y="1"/>
                    <a:pt x="341" y="1"/>
                  </a:cubicBezTo>
                  <a:cubicBezTo>
                    <a:pt x="339" y="1"/>
                    <a:pt x="346" y="1"/>
                    <a:pt x="343" y="1"/>
                  </a:cubicBezTo>
                  <a:cubicBezTo>
                    <a:pt x="340" y="1"/>
                    <a:pt x="339" y="1"/>
                    <a:pt x="337" y="1"/>
                  </a:cubicBezTo>
                  <a:cubicBezTo>
                    <a:pt x="335" y="1"/>
                    <a:pt x="335" y="1"/>
                    <a:pt x="334" y="1"/>
                  </a:cubicBezTo>
                  <a:cubicBezTo>
                    <a:pt x="332" y="2"/>
                    <a:pt x="317" y="4"/>
                    <a:pt x="319" y="3"/>
                  </a:cubicBezTo>
                  <a:cubicBezTo>
                    <a:pt x="303" y="6"/>
                    <a:pt x="281" y="10"/>
                    <a:pt x="267" y="15"/>
                  </a:cubicBezTo>
                  <a:cubicBezTo>
                    <a:pt x="267" y="14"/>
                    <a:pt x="267" y="14"/>
                    <a:pt x="269" y="14"/>
                  </a:cubicBezTo>
                  <a:cubicBezTo>
                    <a:pt x="269" y="14"/>
                    <a:pt x="271" y="13"/>
                    <a:pt x="272" y="13"/>
                  </a:cubicBezTo>
                  <a:cubicBezTo>
                    <a:pt x="271" y="13"/>
                    <a:pt x="270" y="13"/>
                    <a:pt x="270" y="13"/>
                  </a:cubicBezTo>
                  <a:cubicBezTo>
                    <a:pt x="273" y="12"/>
                    <a:pt x="276" y="12"/>
                    <a:pt x="277" y="11"/>
                  </a:cubicBezTo>
                  <a:cubicBezTo>
                    <a:pt x="275" y="12"/>
                    <a:pt x="269" y="13"/>
                    <a:pt x="267" y="14"/>
                  </a:cubicBezTo>
                  <a:cubicBezTo>
                    <a:pt x="267" y="14"/>
                    <a:pt x="267" y="14"/>
                    <a:pt x="265" y="15"/>
                  </a:cubicBezTo>
                  <a:cubicBezTo>
                    <a:pt x="266" y="14"/>
                    <a:pt x="262" y="16"/>
                    <a:pt x="260" y="16"/>
                  </a:cubicBezTo>
                  <a:cubicBezTo>
                    <a:pt x="262" y="15"/>
                    <a:pt x="260" y="16"/>
                    <a:pt x="259" y="16"/>
                  </a:cubicBezTo>
                  <a:cubicBezTo>
                    <a:pt x="261" y="16"/>
                    <a:pt x="259" y="16"/>
                    <a:pt x="258" y="17"/>
                  </a:cubicBezTo>
                  <a:cubicBezTo>
                    <a:pt x="255" y="18"/>
                    <a:pt x="254" y="17"/>
                    <a:pt x="251" y="19"/>
                  </a:cubicBezTo>
                  <a:cubicBezTo>
                    <a:pt x="251" y="19"/>
                    <a:pt x="255" y="17"/>
                    <a:pt x="254" y="18"/>
                  </a:cubicBezTo>
                  <a:cubicBezTo>
                    <a:pt x="253" y="19"/>
                    <a:pt x="249" y="20"/>
                    <a:pt x="247" y="20"/>
                  </a:cubicBezTo>
                  <a:cubicBezTo>
                    <a:pt x="246" y="21"/>
                    <a:pt x="242" y="23"/>
                    <a:pt x="238" y="25"/>
                  </a:cubicBezTo>
                  <a:cubicBezTo>
                    <a:pt x="241" y="23"/>
                    <a:pt x="239" y="24"/>
                    <a:pt x="239" y="24"/>
                  </a:cubicBezTo>
                  <a:cubicBezTo>
                    <a:pt x="234" y="26"/>
                    <a:pt x="231" y="27"/>
                    <a:pt x="226" y="29"/>
                  </a:cubicBezTo>
                  <a:cubicBezTo>
                    <a:pt x="227" y="28"/>
                    <a:pt x="234" y="25"/>
                    <a:pt x="231" y="26"/>
                  </a:cubicBezTo>
                  <a:cubicBezTo>
                    <a:pt x="227" y="28"/>
                    <a:pt x="227" y="28"/>
                    <a:pt x="229" y="27"/>
                  </a:cubicBezTo>
                  <a:cubicBezTo>
                    <a:pt x="225" y="29"/>
                    <a:pt x="225" y="29"/>
                    <a:pt x="222" y="30"/>
                  </a:cubicBezTo>
                  <a:cubicBezTo>
                    <a:pt x="222" y="30"/>
                    <a:pt x="221" y="31"/>
                    <a:pt x="221" y="31"/>
                  </a:cubicBezTo>
                  <a:cubicBezTo>
                    <a:pt x="221" y="30"/>
                    <a:pt x="222" y="30"/>
                    <a:pt x="224" y="29"/>
                  </a:cubicBezTo>
                  <a:cubicBezTo>
                    <a:pt x="221" y="30"/>
                    <a:pt x="220" y="30"/>
                    <a:pt x="217" y="31"/>
                  </a:cubicBezTo>
                  <a:cubicBezTo>
                    <a:pt x="216" y="32"/>
                    <a:pt x="220" y="30"/>
                    <a:pt x="218" y="31"/>
                  </a:cubicBezTo>
                  <a:cubicBezTo>
                    <a:pt x="214" y="33"/>
                    <a:pt x="215" y="33"/>
                    <a:pt x="213" y="34"/>
                  </a:cubicBezTo>
                  <a:cubicBezTo>
                    <a:pt x="213" y="33"/>
                    <a:pt x="209" y="36"/>
                    <a:pt x="207" y="36"/>
                  </a:cubicBezTo>
                  <a:cubicBezTo>
                    <a:pt x="210" y="34"/>
                    <a:pt x="214" y="33"/>
                    <a:pt x="215" y="32"/>
                  </a:cubicBezTo>
                  <a:cubicBezTo>
                    <a:pt x="213" y="33"/>
                    <a:pt x="210" y="34"/>
                    <a:pt x="211" y="34"/>
                  </a:cubicBezTo>
                  <a:cubicBezTo>
                    <a:pt x="212" y="33"/>
                    <a:pt x="213" y="33"/>
                    <a:pt x="214" y="32"/>
                  </a:cubicBezTo>
                  <a:cubicBezTo>
                    <a:pt x="216" y="31"/>
                    <a:pt x="217" y="31"/>
                    <a:pt x="217" y="31"/>
                  </a:cubicBezTo>
                  <a:cubicBezTo>
                    <a:pt x="213" y="32"/>
                    <a:pt x="210" y="34"/>
                    <a:pt x="209" y="34"/>
                  </a:cubicBezTo>
                  <a:cubicBezTo>
                    <a:pt x="208" y="35"/>
                    <a:pt x="202" y="37"/>
                    <a:pt x="200" y="39"/>
                  </a:cubicBezTo>
                  <a:cubicBezTo>
                    <a:pt x="198" y="40"/>
                    <a:pt x="200" y="39"/>
                    <a:pt x="199" y="39"/>
                  </a:cubicBezTo>
                  <a:cubicBezTo>
                    <a:pt x="196" y="41"/>
                    <a:pt x="195" y="41"/>
                    <a:pt x="195" y="41"/>
                  </a:cubicBezTo>
                  <a:cubicBezTo>
                    <a:pt x="197" y="40"/>
                    <a:pt x="195" y="41"/>
                    <a:pt x="194" y="42"/>
                  </a:cubicBezTo>
                  <a:cubicBezTo>
                    <a:pt x="194" y="42"/>
                    <a:pt x="192" y="43"/>
                    <a:pt x="190" y="44"/>
                  </a:cubicBezTo>
                  <a:cubicBezTo>
                    <a:pt x="190" y="44"/>
                    <a:pt x="188" y="45"/>
                    <a:pt x="188" y="45"/>
                  </a:cubicBezTo>
                  <a:cubicBezTo>
                    <a:pt x="185" y="47"/>
                    <a:pt x="182" y="49"/>
                    <a:pt x="178" y="50"/>
                  </a:cubicBezTo>
                  <a:cubicBezTo>
                    <a:pt x="175" y="52"/>
                    <a:pt x="172" y="54"/>
                    <a:pt x="169" y="56"/>
                  </a:cubicBezTo>
                  <a:cubicBezTo>
                    <a:pt x="169" y="56"/>
                    <a:pt x="169" y="55"/>
                    <a:pt x="168" y="56"/>
                  </a:cubicBezTo>
                  <a:cubicBezTo>
                    <a:pt x="167" y="57"/>
                    <a:pt x="165" y="59"/>
                    <a:pt x="162" y="60"/>
                  </a:cubicBezTo>
                  <a:cubicBezTo>
                    <a:pt x="162" y="60"/>
                    <a:pt x="164" y="60"/>
                    <a:pt x="164" y="59"/>
                  </a:cubicBezTo>
                  <a:cubicBezTo>
                    <a:pt x="160" y="61"/>
                    <a:pt x="150" y="69"/>
                    <a:pt x="153" y="66"/>
                  </a:cubicBezTo>
                  <a:cubicBezTo>
                    <a:pt x="151" y="68"/>
                    <a:pt x="145" y="73"/>
                    <a:pt x="145" y="72"/>
                  </a:cubicBezTo>
                  <a:cubicBezTo>
                    <a:pt x="143" y="74"/>
                    <a:pt x="145" y="73"/>
                    <a:pt x="144" y="74"/>
                  </a:cubicBezTo>
                  <a:cubicBezTo>
                    <a:pt x="142" y="75"/>
                    <a:pt x="140" y="76"/>
                    <a:pt x="138" y="78"/>
                  </a:cubicBezTo>
                  <a:cubicBezTo>
                    <a:pt x="136" y="79"/>
                    <a:pt x="135" y="81"/>
                    <a:pt x="133" y="82"/>
                  </a:cubicBezTo>
                  <a:cubicBezTo>
                    <a:pt x="129" y="85"/>
                    <a:pt x="126" y="88"/>
                    <a:pt x="122" y="91"/>
                  </a:cubicBezTo>
                  <a:cubicBezTo>
                    <a:pt x="123" y="92"/>
                    <a:pt x="116" y="97"/>
                    <a:pt x="115" y="98"/>
                  </a:cubicBezTo>
                  <a:cubicBezTo>
                    <a:pt x="114" y="99"/>
                    <a:pt x="113" y="100"/>
                    <a:pt x="113" y="100"/>
                  </a:cubicBezTo>
                  <a:cubicBezTo>
                    <a:pt x="117" y="96"/>
                    <a:pt x="120" y="93"/>
                    <a:pt x="123" y="90"/>
                  </a:cubicBezTo>
                  <a:cubicBezTo>
                    <a:pt x="126" y="87"/>
                    <a:pt x="129" y="85"/>
                    <a:pt x="134" y="81"/>
                  </a:cubicBezTo>
                  <a:cubicBezTo>
                    <a:pt x="133" y="80"/>
                    <a:pt x="130" y="84"/>
                    <a:pt x="129" y="84"/>
                  </a:cubicBezTo>
                  <a:cubicBezTo>
                    <a:pt x="136" y="77"/>
                    <a:pt x="143" y="71"/>
                    <a:pt x="150" y="66"/>
                  </a:cubicBezTo>
                  <a:cubicBezTo>
                    <a:pt x="154" y="63"/>
                    <a:pt x="157" y="61"/>
                    <a:pt x="161" y="58"/>
                  </a:cubicBezTo>
                  <a:cubicBezTo>
                    <a:pt x="163" y="57"/>
                    <a:pt x="164" y="56"/>
                    <a:pt x="166" y="55"/>
                  </a:cubicBezTo>
                  <a:cubicBezTo>
                    <a:pt x="168" y="53"/>
                    <a:pt x="170" y="52"/>
                    <a:pt x="172" y="51"/>
                  </a:cubicBezTo>
                  <a:cubicBezTo>
                    <a:pt x="180" y="46"/>
                    <a:pt x="189" y="41"/>
                    <a:pt x="197" y="36"/>
                  </a:cubicBezTo>
                  <a:cubicBezTo>
                    <a:pt x="202" y="34"/>
                    <a:pt x="206" y="31"/>
                    <a:pt x="210" y="29"/>
                  </a:cubicBezTo>
                  <a:cubicBezTo>
                    <a:pt x="215" y="27"/>
                    <a:pt x="219" y="25"/>
                    <a:pt x="223" y="23"/>
                  </a:cubicBezTo>
                  <a:cubicBezTo>
                    <a:pt x="228" y="20"/>
                    <a:pt x="234" y="18"/>
                    <a:pt x="241" y="15"/>
                  </a:cubicBezTo>
                  <a:cubicBezTo>
                    <a:pt x="244" y="14"/>
                    <a:pt x="248" y="13"/>
                    <a:pt x="251" y="11"/>
                  </a:cubicBezTo>
                  <a:cubicBezTo>
                    <a:pt x="255" y="10"/>
                    <a:pt x="258" y="9"/>
                    <a:pt x="261" y="8"/>
                  </a:cubicBezTo>
                  <a:cubicBezTo>
                    <a:pt x="255" y="9"/>
                    <a:pt x="242" y="15"/>
                    <a:pt x="236" y="17"/>
                  </a:cubicBezTo>
                  <a:cubicBezTo>
                    <a:pt x="236" y="16"/>
                    <a:pt x="236" y="16"/>
                    <a:pt x="237" y="16"/>
                  </a:cubicBezTo>
                  <a:cubicBezTo>
                    <a:pt x="232" y="17"/>
                    <a:pt x="227" y="19"/>
                    <a:pt x="225" y="20"/>
                  </a:cubicBezTo>
                  <a:cubicBezTo>
                    <a:pt x="220" y="22"/>
                    <a:pt x="216" y="24"/>
                    <a:pt x="211" y="26"/>
                  </a:cubicBezTo>
                  <a:cubicBezTo>
                    <a:pt x="207" y="27"/>
                    <a:pt x="203" y="29"/>
                    <a:pt x="200" y="30"/>
                  </a:cubicBezTo>
                  <a:cubicBezTo>
                    <a:pt x="198" y="32"/>
                    <a:pt x="199" y="31"/>
                    <a:pt x="197" y="33"/>
                  </a:cubicBezTo>
                  <a:cubicBezTo>
                    <a:pt x="197" y="32"/>
                    <a:pt x="195" y="33"/>
                    <a:pt x="195" y="33"/>
                  </a:cubicBezTo>
                  <a:cubicBezTo>
                    <a:pt x="193" y="34"/>
                    <a:pt x="190" y="36"/>
                    <a:pt x="189" y="36"/>
                  </a:cubicBezTo>
                  <a:cubicBezTo>
                    <a:pt x="185" y="39"/>
                    <a:pt x="185" y="39"/>
                    <a:pt x="180" y="41"/>
                  </a:cubicBezTo>
                  <a:cubicBezTo>
                    <a:pt x="180" y="41"/>
                    <a:pt x="180" y="41"/>
                    <a:pt x="180" y="41"/>
                  </a:cubicBezTo>
                  <a:cubicBezTo>
                    <a:pt x="176" y="44"/>
                    <a:pt x="172" y="46"/>
                    <a:pt x="169" y="48"/>
                  </a:cubicBezTo>
                  <a:cubicBezTo>
                    <a:pt x="167" y="49"/>
                    <a:pt x="165" y="50"/>
                    <a:pt x="163" y="51"/>
                  </a:cubicBezTo>
                  <a:cubicBezTo>
                    <a:pt x="162" y="52"/>
                    <a:pt x="160" y="54"/>
                    <a:pt x="158" y="55"/>
                  </a:cubicBezTo>
                  <a:cubicBezTo>
                    <a:pt x="158" y="55"/>
                    <a:pt x="157" y="56"/>
                    <a:pt x="157" y="55"/>
                  </a:cubicBezTo>
                  <a:cubicBezTo>
                    <a:pt x="153" y="58"/>
                    <a:pt x="151" y="60"/>
                    <a:pt x="149" y="61"/>
                  </a:cubicBezTo>
                  <a:cubicBezTo>
                    <a:pt x="143" y="66"/>
                    <a:pt x="138" y="70"/>
                    <a:pt x="132" y="74"/>
                  </a:cubicBezTo>
                  <a:cubicBezTo>
                    <a:pt x="130" y="76"/>
                    <a:pt x="127" y="78"/>
                    <a:pt x="124" y="81"/>
                  </a:cubicBezTo>
                  <a:cubicBezTo>
                    <a:pt x="123" y="82"/>
                    <a:pt x="121" y="83"/>
                    <a:pt x="120" y="84"/>
                  </a:cubicBezTo>
                  <a:cubicBezTo>
                    <a:pt x="119" y="86"/>
                    <a:pt x="117" y="87"/>
                    <a:pt x="116" y="88"/>
                  </a:cubicBezTo>
                  <a:cubicBezTo>
                    <a:pt x="115" y="89"/>
                    <a:pt x="115" y="89"/>
                    <a:pt x="114" y="90"/>
                  </a:cubicBezTo>
                  <a:cubicBezTo>
                    <a:pt x="112" y="92"/>
                    <a:pt x="108" y="95"/>
                    <a:pt x="105" y="99"/>
                  </a:cubicBezTo>
                  <a:cubicBezTo>
                    <a:pt x="102" y="102"/>
                    <a:pt x="99" y="105"/>
                    <a:pt x="97" y="108"/>
                  </a:cubicBezTo>
                  <a:cubicBezTo>
                    <a:pt x="96" y="109"/>
                    <a:pt x="96" y="109"/>
                    <a:pt x="95" y="110"/>
                  </a:cubicBezTo>
                  <a:cubicBezTo>
                    <a:pt x="93" y="112"/>
                    <a:pt x="96" y="109"/>
                    <a:pt x="94" y="111"/>
                  </a:cubicBezTo>
                  <a:cubicBezTo>
                    <a:pt x="92" y="114"/>
                    <a:pt x="96" y="109"/>
                    <a:pt x="94" y="111"/>
                  </a:cubicBezTo>
                  <a:cubicBezTo>
                    <a:pt x="94" y="112"/>
                    <a:pt x="93" y="113"/>
                    <a:pt x="92" y="114"/>
                  </a:cubicBezTo>
                  <a:cubicBezTo>
                    <a:pt x="93" y="114"/>
                    <a:pt x="89" y="117"/>
                    <a:pt x="87" y="119"/>
                  </a:cubicBezTo>
                  <a:cubicBezTo>
                    <a:pt x="86" y="121"/>
                    <a:pt x="84" y="124"/>
                    <a:pt x="82" y="126"/>
                  </a:cubicBezTo>
                  <a:cubicBezTo>
                    <a:pt x="80" y="129"/>
                    <a:pt x="78" y="132"/>
                    <a:pt x="77" y="134"/>
                  </a:cubicBezTo>
                  <a:cubicBezTo>
                    <a:pt x="76" y="136"/>
                    <a:pt x="74" y="138"/>
                    <a:pt x="73" y="140"/>
                  </a:cubicBezTo>
                  <a:cubicBezTo>
                    <a:pt x="71" y="142"/>
                    <a:pt x="70" y="143"/>
                    <a:pt x="69" y="145"/>
                  </a:cubicBezTo>
                  <a:cubicBezTo>
                    <a:pt x="67" y="148"/>
                    <a:pt x="66" y="151"/>
                    <a:pt x="65" y="153"/>
                  </a:cubicBezTo>
                  <a:cubicBezTo>
                    <a:pt x="64" y="154"/>
                    <a:pt x="63" y="156"/>
                    <a:pt x="62" y="157"/>
                  </a:cubicBezTo>
                  <a:cubicBezTo>
                    <a:pt x="64" y="155"/>
                    <a:pt x="64" y="155"/>
                    <a:pt x="65" y="155"/>
                  </a:cubicBezTo>
                  <a:cubicBezTo>
                    <a:pt x="64" y="156"/>
                    <a:pt x="64" y="156"/>
                    <a:pt x="63" y="157"/>
                  </a:cubicBezTo>
                  <a:cubicBezTo>
                    <a:pt x="63" y="157"/>
                    <a:pt x="64" y="156"/>
                    <a:pt x="63" y="156"/>
                  </a:cubicBezTo>
                  <a:cubicBezTo>
                    <a:pt x="62" y="159"/>
                    <a:pt x="61" y="159"/>
                    <a:pt x="60" y="162"/>
                  </a:cubicBezTo>
                  <a:cubicBezTo>
                    <a:pt x="63" y="158"/>
                    <a:pt x="58" y="165"/>
                    <a:pt x="58" y="166"/>
                  </a:cubicBezTo>
                  <a:cubicBezTo>
                    <a:pt x="59" y="165"/>
                    <a:pt x="61" y="161"/>
                    <a:pt x="62" y="159"/>
                  </a:cubicBezTo>
                  <a:cubicBezTo>
                    <a:pt x="63" y="159"/>
                    <a:pt x="63" y="159"/>
                    <a:pt x="62" y="160"/>
                  </a:cubicBezTo>
                  <a:cubicBezTo>
                    <a:pt x="60" y="164"/>
                    <a:pt x="57" y="168"/>
                    <a:pt x="53" y="173"/>
                  </a:cubicBezTo>
                  <a:cubicBezTo>
                    <a:pt x="53" y="175"/>
                    <a:pt x="55" y="172"/>
                    <a:pt x="52" y="176"/>
                  </a:cubicBezTo>
                  <a:cubicBezTo>
                    <a:pt x="52" y="176"/>
                    <a:pt x="50" y="179"/>
                    <a:pt x="51" y="176"/>
                  </a:cubicBezTo>
                  <a:cubicBezTo>
                    <a:pt x="49" y="180"/>
                    <a:pt x="50" y="179"/>
                    <a:pt x="48" y="182"/>
                  </a:cubicBezTo>
                  <a:cubicBezTo>
                    <a:pt x="48" y="182"/>
                    <a:pt x="48" y="182"/>
                    <a:pt x="48" y="182"/>
                  </a:cubicBezTo>
                  <a:cubicBezTo>
                    <a:pt x="47" y="185"/>
                    <a:pt x="47" y="184"/>
                    <a:pt x="46" y="186"/>
                  </a:cubicBezTo>
                  <a:cubicBezTo>
                    <a:pt x="44" y="189"/>
                    <a:pt x="42" y="193"/>
                    <a:pt x="40" y="195"/>
                  </a:cubicBezTo>
                  <a:cubicBezTo>
                    <a:pt x="41" y="193"/>
                    <a:pt x="42" y="191"/>
                    <a:pt x="43" y="189"/>
                  </a:cubicBezTo>
                  <a:cubicBezTo>
                    <a:pt x="44" y="187"/>
                    <a:pt x="45" y="186"/>
                    <a:pt x="46" y="185"/>
                  </a:cubicBezTo>
                  <a:cubicBezTo>
                    <a:pt x="45" y="186"/>
                    <a:pt x="44" y="189"/>
                    <a:pt x="44" y="189"/>
                  </a:cubicBezTo>
                  <a:cubicBezTo>
                    <a:pt x="46" y="185"/>
                    <a:pt x="46" y="184"/>
                    <a:pt x="48" y="181"/>
                  </a:cubicBezTo>
                  <a:cubicBezTo>
                    <a:pt x="50" y="178"/>
                    <a:pt x="52" y="174"/>
                    <a:pt x="54" y="172"/>
                  </a:cubicBezTo>
                  <a:cubicBezTo>
                    <a:pt x="56" y="169"/>
                    <a:pt x="57" y="166"/>
                    <a:pt x="58" y="165"/>
                  </a:cubicBezTo>
                  <a:cubicBezTo>
                    <a:pt x="56" y="168"/>
                    <a:pt x="54" y="170"/>
                    <a:pt x="52" y="173"/>
                  </a:cubicBezTo>
                  <a:cubicBezTo>
                    <a:pt x="51" y="175"/>
                    <a:pt x="49" y="177"/>
                    <a:pt x="49" y="178"/>
                  </a:cubicBezTo>
                  <a:cubicBezTo>
                    <a:pt x="49" y="178"/>
                    <a:pt x="51" y="174"/>
                    <a:pt x="51" y="174"/>
                  </a:cubicBezTo>
                  <a:cubicBezTo>
                    <a:pt x="51" y="175"/>
                    <a:pt x="51" y="175"/>
                    <a:pt x="50" y="177"/>
                  </a:cubicBezTo>
                  <a:cubicBezTo>
                    <a:pt x="48" y="180"/>
                    <a:pt x="48" y="180"/>
                    <a:pt x="46" y="185"/>
                  </a:cubicBezTo>
                  <a:cubicBezTo>
                    <a:pt x="47" y="183"/>
                    <a:pt x="43" y="189"/>
                    <a:pt x="45" y="185"/>
                  </a:cubicBezTo>
                  <a:cubicBezTo>
                    <a:pt x="44" y="186"/>
                    <a:pt x="44" y="187"/>
                    <a:pt x="43" y="189"/>
                  </a:cubicBezTo>
                  <a:cubicBezTo>
                    <a:pt x="42" y="190"/>
                    <a:pt x="41" y="191"/>
                    <a:pt x="41" y="192"/>
                  </a:cubicBezTo>
                  <a:cubicBezTo>
                    <a:pt x="41" y="191"/>
                    <a:pt x="42" y="189"/>
                    <a:pt x="43" y="188"/>
                  </a:cubicBezTo>
                  <a:cubicBezTo>
                    <a:pt x="43" y="187"/>
                    <a:pt x="44" y="186"/>
                    <a:pt x="44" y="186"/>
                  </a:cubicBezTo>
                  <a:cubicBezTo>
                    <a:pt x="42" y="189"/>
                    <a:pt x="45" y="183"/>
                    <a:pt x="43" y="186"/>
                  </a:cubicBezTo>
                  <a:cubicBezTo>
                    <a:pt x="42" y="190"/>
                    <a:pt x="40" y="191"/>
                    <a:pt x="39" y="195"/>
                  </a:cubicBezTo>
                  <a:cubicBezTo>
                    <a:pt x="39" y="195"/>
                    <a:pt x="39" y="194"/>
                    <a:pt x="39" y="194"/>
                  </a:cubicBezTo>
                  <a:cubicBezTo>
                    <a:pt x="38" y="196"/>
                    <a:pt x="38" y="196"/>
                    <a:pt x="37" y="198"/>
                  </a:cubicBezTo>
                  <a:cubicBezTo>
                    <a:pt x="37" y="199"/>
                    <a:pt x="38" y="195"/>
                    <a:pt x="38" y="195"/>
                  </a:cubicBezTo>
                  <a:cubicBezTo>
                    <a:pt x="36" y="200"/>
                    <a:pt x="35" y="202"/>
                    <a:pt x="34" y="204"/>
                  </a:cubicBezTo>
                  <a:cubicBezTo>
                    <a:pt x="33" y="207"/>
                    <a:pt x="32" y="208"/>
                    <a:pt x="31" y="210"/>
                  </a:cubicBezTo>
                  <a:cubicBezTo>
                    <a:pt x="31" y="209"/>
                    <a:pt x="32" y="208"/>
                    <a:pt x="32" y="208"/>
                  </a:cubicBezTo>
                  <a:cubicBezTo>
                    <a:pt x="31" y="209"/>
                    <a:pt x="31" y="210"/>
                    <a:pt x="31" y="210"/>
                  </a:cubicBezTo>
                  <a:cubicBezTo>
                    <a:pt x="29" y="213"/>
                    <a:pt x="28" y="215"/>
                    <a:pt x="28" y="217"/>
                  </a:cubicBezTo>
                  <a:cubicBezTo>
                    <a:pt x="25" y="221"/>
                    <a:pt x="23" y="227"/>
                    <a:pt x="20" y="234"/>
                  </a:cubicBezTo>
                  <a:cubicBezTo>
                    <a:pt x="17" y="240"/>
                    <a:pt x="15" y="247"/>
                    <a:pt x="12" y="255"/>
                  </a:cubicBezTo>
                  <a:cubicBezTo>
                    <a:pt x="12" y="255"/>
                    <a:pt x="13" y="253"/>
                    <a:pt x="12" y="253"/>
                  </a:cubicBezTo>
                  <a:cubicBezTo>
                    <a:pt x="11" y="257"/>
                    <a:pt x="10" y="260"/>
                    <a:pt x="12" y="257"/>
                  </a:cubicBezTo>
                  <a:cubicBezTo>
                    <a:pt x="11" y="259"/>
                    <a:pt x="11" y="259"/>
                    <a:pt x="11" y="261"/>
                  </a:cubicBezTo>
                  <a:cubicBezTo>
                    <a:pt x="11" y="261"/>
                    <a:pt x="11" y="261"/>
                    <a:pt x="11" y="261"/>
                  </a:cubicBezTo>
                  <a:cubicBezTo>
                    <a:pt x="10" y="265"/>
                    <a:pt x="10" y="266"/>
                    <a:pt x="10" y="267"/>
                  </a:cubicBezTo>
                  <a:cubicBezTo>
                    <a:pt x="11" y="265"/>
                    <a:pt x="11" y="266"/>
                    <a:pt x="12" y="264"/>
                  </a:cubicBezTo>
                  <a:cubicBezTo>
                    <a:pt x="12" y="262"/>
                    <a:pt x="12" y="260"/>
                    <a:pt x="14" y="257"/>
                  </a:cubicBezTo>
                  <a:cubicBezTo>
                    <a:pt x="13" y="257"/>
                    <a:pt x="12" y="259"/>
                    <a:pt x="14" y="255"/>
                  </a:cubicBezTo>
                  <a:cubicBezTo>
                    <a:pt x="14" y="257"/>
                    <a:pt x="14" y="256"/>
                    <a:pt x="15" y="252"/>
                  </a:cubicBezTo>
                  <a:cubicBezTo>
                    <a:pt x="15" y="253"/>
                    <a:pt x="14" y="258"/>
                    <a:pt x="13" y="261"/>
                  </a:cubicBezTo>
                  <a:cubicBezTo>
                    <a:pt x="13" y="260"/>
                    <a:pt x="13" y="260"/>
                    <a:pt x="13" y="260"/>
                  </a:cubicBezTo>
                  <a:cubicBezTo>
                    <a:pt x="15" y="256"/>
                    <a:pt x="15" y="253"/>
                    <a:pt x="16" y="250"/>
                  </a:cubicBezTo>
                  <a:cubicBezTo>
                    <a:pt x="16" y="251"/>
                    <a:pt x="16" y="253"/>
                    <a:pt x="15" y="254"/>
                  </a:cubicBezTo>
                  <a:cubicBezTo>
                    <a:pt x="16" y="252"/>
                    <a:pt x="17" y="249"/>
                    <a:pt x="18" y="246"/>
                  </a:cubicBezTo>
                  <a:cubicBezTo>
                    <a:pt x="19" y="245"/>
                    <a:pt x="19" y="243"/>
                    <a:pt x="20" y="242"/>
                  </a:cubicBezTo>
                  <a:cubicBezTo>
                    <a:pt x="20" y="240"/>
                    <a:pt x="21" y="238"/>
                    <a:pt x="22" y="237"/>
                  </a:cubicBezTo>
                  <a:cubicBezTo>
                    <a:pt x="24" y="231"/>
                    <a:pt x="26" y="226"/>
                    <a:pt x="27" y="227"/>
                  </a:cubicBezTo>
                  <a:cubicBezTo>
                    <a:pt x="28" y="224"/>
                    <a:pt x="30" y="220"/>
                    <a:pt x="32" y="216"/>
                  </a:cubicBezTo>
                  <a:cubicBezTo>
                    <a:pt x="32" y="215"/>
                    <a:pt x="30" y="218"/>
                    <a:pt x="30" y="218"/>
                  </a:cubicBezTo>
                  <a:cubicBezTo>
                    <a:pt x="31" y="215"/>
                    <a:pt x="33" y="212"/>
                    <a:pt x="34" y="210"/>
                  </a:cubicBezTo>
                  <a:cubicBezTo>
                    <a:pt x="34" y="211"/>
                    <a:pt x="36" y="206"/>
                    <a:pt x="36" y="205"/>
                  </a:cubicBezTo>
                  <a:cubicBezTo>
                    <a:pt x="36" y="204"/>
                    <a:pt x="38" y="201"/>
                    <a:pt x="39" y="200"/>
                  </a:cubicBezTo>
                  <a:cubicBezTo>
                    <a:pt x="39" y="200"/>
                    <a:pt x="39" y="201"/>
                    <a:pt x="39" y="200"/>
                  </a:cubicBezTo>
                  <a:cubicBezTo>
                    <a:pt x="38" y="202"/>
                    <a:pt x="37" y="203"/>
                    <a:pt x="37" y="203"/>
                  </a:cubicBezTo>
                  <a:cubicBezTo>
                    <a:pt x="39" y="201"/>
                    <a:pt x="39" y="201"/>
                    <a:pt x="39" y="200"/>
                  </a:cubicBezTo>
                  <a:cubicBezTo>
                    <a:pt x="40" y="199"/>
                    <a:pt x="41" y="198"/>
                    <a:pt x="41" y="197"/>
                  </a:cubicBezTo>
                  <a:cubicBezTo>
                    <a:pt x="40" y="198"/>
                    <a:pt x="40" y="200"/>
                    <a:pt x="39" y="200"/>
                  </a:cubicBezTo>
                  <a:cubicBezTo>
                    <a:pt x="39" y="199"/>
                    <a:pt x="40" y="198"/>
                    <a:pt x="41" y="196"/>
                  </a:cubicBezTo>
                  <a:cubicBezTo>
                    <a:pt x="44" y="192"/>
                    <a:pt x="43" y="194"/>
                    <a:pt x="38" y="203"/>
                  </a:cubicBezTo>
                  <a:cubicBezTo>
                    <a:pt x="37" y="205"/>
                    <a:pt x="36" y="206"/>
                    <a:pt x="35" y="210"/>
                  </a:cubicBezTo>
                  <a:cubicBezTo>
                    <a:pt x="35" y="211"/>
                    <a:pt x="36" y="207"/>
                    <a:pt x="35" y="210"/>
                  </a:cubicBezTo>
                  <a:cubicBezTo>
                    <a:pt x="34" y="212"/>
                    <a:pt x="34" y="212"/>
                    <a:pt x="33" y="214"/>
                  </a:cubicBezTo>
                  <a:cubicBezTo>
                    <a:pt x="33" y="215"/>
                    <a:pt x="35" y="211"/>
                    <a:pt x="35" y="212"/>
                  </a:cubicBezTo>
                  <a:cubicBezTo>
                    <a:pt x="34" y="215"/>
                    <a:pt x="32" y="217"/>
                    <a:pt x="31" y="221"/>
                  </a:cubicBezTo>
                  <a:cubicBezTo>
                    <a:pt x="31" y="221"/>
                    <a:pt x="31" y="221"/>
                    <a:pt x="30" y="222"/>
                  </a:cubicBezTo>
                  <a:cubicBezTo>
                    <a:pt x="29" y="226"/>
                    <a:pt x="27" y="231"/>
                    <a:pt x="24" y="239"/>
                  </a:cubicBezTo>
                  <a:cubicBezTo>
                    <a:pt x="24" y="238"/>
                    <a:pt x="23" y="241"/>
                    <a:pt x="22" y="241"/>
                  </a:cubicBezTo>
                  <a:cubicBezTo>
                    <a:pt x="21" y="245"/>
                    <a:pt x="19" y="250"/>
                    <a:pt x="19" y="252"/>
                  </a:cubicBezTo>
                  <a:cubicBezTo>
                    <a:pt x="19" y="249"/>
                    <a:pt x="21" y="245"/>
                    <a:pt x="22" y="241"/>
                  </a:cubicBezTo>
                  <a:cubicBezTo>
                    <a:pt x="24" y="237"/>
                    <a:pt x="25" y="233"/>
                    <a:pt x="27" y="230"/>
                  </a:cubicBezTo>
                  <a:cubicBezTo>
                    <a:pt x="26" y="231"/>
                    <a:pt x="24" y="236"/>
                    <a:pt x="23" y="238"/>
                  </a:cubicBezTo>
                  <a:cubicBezTo>
                    <a:pt x="22" y="240"/>
                    <a:pt x="23" y="239"/>
                    <a:pt x="22" y="242"/>
                  </a:cubicBezTo>
                  <a:cubicBezTo>
                    <a:pt x="21" y="243"/>
                    <a:pt x="20" y="246"/>
                    <a:pt x="21" y="242"/>
                  </a:cubicBezTo>
                  <a:cubicBezTo>
                    <a:pt x="20" y="245"/>
                    <a:pt x="19" y="246"/>
                    <a:pt x="19" y="248"/>
                  </a:cubicBezTo>
                  <a:cubicBezTo>
                    <a:pt x="20" y="247"/>
                    <a:pt x="20" y="246"/>
                    <a:pt x="20" y="245"/>
                  </a:cubicBezTo>
                  <a:cubicBezTo>
                    <a:pt x="20" y="246"/>
                    <a:pt x="18" y="251"/>
                    <a:pt x="17" y="253"/>
                  </a:cubicBezTo>
                  <a:cubicBezTo>
                    <a:pt x="18" y="253"/>
                    <a:pt x="19" y="250"/>
                    <a:pt x="19" y="249"/>
                  </a:cubicBezTo>
                  <a:cubicBezTo>
                    <a:pt x="18" y="253"/>
                    <a:pt x="18" y="253"/>
                    <a:pt x="17" y="256"/>
                  </a:cubicBezTo>
                  <a:cubicBezTo>
                    <a:pt x="17" y="256"/>
                    <a:pt x="17" y="256"/>
                    <a:pt x="17" y="256"/>
                  </a:cubicBezTo>
                  <a:cubicBezTo>
                    <a:pt x="16" y="260"/>
                    <a:pt x="14" y="268"/>
                    <a:pt x="13" y="270"/>
                  </a:cubicBezTo>
                  <a:cubicBezTo>
                    <a:pt x="14" y="269"/>
                    <a:pt x="15" y="267"/>
                    <a:pt x="15" y="266"/>
                  </a:cubicBezTo>
                  <a:cubicBezTo>
                    <a:pt x="14" y="270"/>
                    <a:pt x="12" y="275"/>
                    <a:pt x="11" y="279"/>
                  </a:cubicBezTo>
                  <a:cubicBezTo>
                    <a:pt x="11" y="278"/>
                    <a:pt x="12" y="275"/>
                    <a:pt x="13" y="273"/>
                  </a:cubicBezTo>
                  <a:cubicBezTo>
                    <a:pt x="11" y="275"/>
                    <a:pt x="11" y="278"/>
                    <a:pt x="11" y="280"/>
                  </a:cubicBezTo>
                  <a:cubicBezTo>
                    <a:pt x="10" y="282"/>
                    <a:pt x="10" y="281"/>
                    <a:pt x="10" y="282"/>
                  </a:cubicBezTo>
                  <a:cubicBezTo>
                    <a:pt x="9" y="285"/>
                    <a:pt x="10" y="280"/>
                    <a:pt x="10" y="283"/>
                  </a:cubicBezTo>
                  <a:cubicBezTo>
                    <a:pt x="9" y="284"/>
                    <a:pt x="9" y="284"/>
                    <a:pt x="9" y="284"/>
                  </a:cubicBezTo>
                  <a:cubicBezTo>
                    <a:pt x="10" y="283"/>
                    <a:pt x="9" y="284"/>
                    <a:pt x="9" y="285"/>
                  </a:cubicBezTo>
                  <a:cubicBezTo>
                    <a:pt x="9" y="285"/>
                    <a:pt x="8" y="287"/>
                    <a:pt x="8" y="288"/>
                  </a:cubicBezTo>
                  <a:cubicBezTo>
                    <a:pt x="9" y="286"/>
                    <a:pt x="9" y="285"/>
                    <a:pt x="9" y="284"/>
                  </a:cubicBezTo>
                  <a:cubicBezTo>
                    <a:pt x="9" y="288"/>
                    <a:pt x="8" y="290"/>
                    <a:pt x="7" y="293"/>
                  </a:cubicBezTo>
                  <a:cubicBezTo>
                    <a:pt x="7" y="293"/>
                    <a:pt x="6" y="297"/>
                    <a:pt x="6" y="299"/>
                  </a:cubicBezTo>
                  <a:cubicBezTo>
                    <a:pt x="6" y="297"/>
                    <a:pt x="7" y="295"/>
                    <a:pt x="7" y="295"/>
                  </a:cubicBezTo>
                  <a:cubicBezTo>
                    <a:pt x="6" y="298"/>
                    <a:pt x="6" y="303"/>
                    <a:pt x="5" y="306"/>
                  </a:cubicBezTo>
                  <a:cubicBezTo>
                    <a:pt x="6" y="306"/>
                    <a:pt x="6" y="304"/>
                    <a:pt x="6" y="302"/>
                  </a:cubicBezTo>
                  <a:cubicBezTo>
                    <a:pt x="6" y="302"/>
                    <a:pt x="6" y="305"/>
                    <a:pt x="6" y="303"/>
                  </a:cubicBezTo>
                  <a:cubicBezTo>
                    <a:pt x="7" y="299"/>
                    <a:pt x="7" y="296"/>
                    <a:pt x="8" y="292"/>
                  </a:cubicBezTo>
                  <a:cubicBezTo>
                    <a:pt x="9" y="290"/>
                    <a:pt x="9" y="291"/>
                    <a:pt x="10" y="289"/>
                  </a:cubicBezTo>
                  <a:cubicBezTo>
                    <a:pt x="9" y="290"/>
                    <a:pt x="10" y="289"/>
                    <a:pt x="10" y="290"/>
                  </a:cubicBezTo>
                  <a:cubicBezTo>
                    <a:pt x="10" y="288"/>
                    <a:pt x="11" y="287"/>
                    <a:pt x="11" y="288"/>
                  </a:cubicBezTo>
                  <a:cubicBezTo>
                    <a:pt x="11" y="286"/>
                    <a:pt x="11" y="286"/>
                    <a:pt x="11" y="284"/>
                  </a:cubicBezTo>
                  <a:cubicBezTo>
                    <a:pt x="12" y="283"/>
                    <a:pt x="13" y="281"/>
                    <a:pt x="14" y="277"/>
                  </a:cubicBezTo>
                  <a:cubicBezTo>
                    <a:pt x="14" y="277"/>
                    <a:pt x="13" y="281"/>
                    <a:pt x="13" y="279"/>
                  </a:cubicBezTo>
                  <a:cubicBezTo>
                    <a:pt x="13" y="277"/>
                    <a:pt x="14" y="277"/>
                    <a:pt x="14" y="275"/>
                  </a:cubicBezTo>
                  <a:cubicBezTo>
                    <a:pt x="14" y="275"/>
                    <a:pt x="13" y="277"/>
                    <a:pt x="13" y="279"/>
                  </a:cubicBezTo>
                  <a:cubicBezTo>
                    <a:pt x="12" y="281"/>
                    <a:pt x="11" y="284"/>
                    <a:pt x="11" y="283"/>
                  </a:cubicBezTo>
                  <a:cubicBezTo>
                    <a:pt x="12" y="280"/>
                    <a:pt x="12" y="279"/>
                    <a:pt x="13" y="276"/>
                  </a:cubicBezTo>
                  <a:cubicBezTo>
                    <a:pt x="14" y="277"/>
                    <a:pt x="15" y="271"/>
                    <a:pt x="16" y="269"/>
                  </a:cubicBezTo>
                  <a:cubicBezTo>
                    <a:pt x="16" y="271"/>
                    <a:pt x="15" y="273"/>
                    <a:pt x="15" y="273"/>
                  </a:cubicBezTo>
                  <a:cubicBezTo>
                    <a:pt x="16" y="270"/>
                    <a:pt x="14" y="275"/>
                    <a:pt x="15" y="275"/>
                  </a:cubicBezTo>
                  <a:cubicBezTo>
                    <a:pt x="15" y="275"/>
                    <a:pt x="16" y="273"/>
                    <a:pt x="15" y="274"/>
                  </a:cubicBezTo>
                  <a:cubicBezTo>
                    <a:pt x="13" y="280"/>
                    <a:pt x="12" y="287"/>
                    <a:pt x="12" y="291"/>
                  </a:cubicBezTo>
                  <a:cubicBezTo>
                    <a:pt x="12" y="288"/>
                    <a:pt x="14" y="279"/>
                    <a:pt x="15" y="276"/>
                  </a:cubicBezTo>
                  <a:cubicBezTo>
                    <a:pt x="15" y="275"/>
                    <a:pt x="16" y="276"/>
                    <a:pt x="16" y="276"/>
                  </a:cubicBezTo>
                  <a:cubicBezTo>
                    <a:pt x="16" y="274"/>
                    <a:pt x="17" y="273"/>
                    <a:pt x="17" y="271"/>
                  </a:cubicBezTo>
                  <a:cubicBezTo>
                    <a:pt x="17" y="271"/>
                    <a:pt x="17" y="271"/>
                    <a:pt x="18" y="269"/>
                  </a:cubicBezTo>
                  <a:cubicBezTo>
                    <a:pt x="18" y="269"/>
                    <a:pt x="18" y="269"/>
                    <a:pt x="18" y="269"/>
                  </a:cubicBezTo>
                  <a:cubicBezTo>
                    <a:pt x="17" y="274"/>
                    <a:pt x="16" y="278"/>
                    <a:pt x="15" y="280"/>
                  </a:cubicBezTo>
                  <a:cubicBezTo>
                    <a:pt x="15" y="279"/>
                    <a:pt x="16" y="279"/>
                    <a:pt x="16" y="278"/>
                  </a:cubicBezTo>
                  <a:cubicBezTo>
                    <a:pt x="15" y="281"/>
                    <a:pt x="15" y="281"/>
                    <a:pt x="15" y="283"/>
                  </a:cubicBezTo>
                  <a:cubicBezTo>
                    <a:pt x="13" y="285"/>
                    <a:pt x="12" y="294"/>
                    <a:pt x="10" y="298"/>
                  </a:cubicBezTo>
                  <a:cubicBezTo>
                    <a:pt x="11" y="295"/>
                    <a:pt x="10" y="296"/>
                    <a:pt x="11" y="296"/>
                  </a:cubicBezTo>
                  <a:cubicBezTo>
                    <a:pt x="10" y="297"/>
                    <a:pt x="9" y="302"/>
                    <a:pt x="9" y="302"/>
                  </a:cubicBezTo>
                  <a:cubicBezTo>
                    <a:pt x="10" y="299"/>
                    <a:pt x="10" y="300"/>
                    <a:pt x="10" y="298"/>
                  </a:cubicBezTo>
                  <a:cubicBezTo>
                    <a:pt x="10" y="298"/>
                    <a:pt x="9" y="300"/>
                    <a:pt x="9" y="303"/>
                  </a:cubicBezTo>
                  <a:cubicBezTo>
                    <a:pt x="9" y="302"/>
                    <a:pt x="9" y="303"/>
                    <a:pt x="9" y="306"/>
                  </a:cubicBezTo>
                  <a:cubicBezTo>
                    <a:pt x="8" y="306"/>
                    <a:pt x="8" y="308"/>
                    <a:pt x="8" y="308"/>
                  </a:cubicBezTo>
                  <a:cubicBezTo>
                    <a:pt x="7" y="314"/>
                    <a:pt x="7" y="312"/>
                    <a:pt x="6" y="314"/>
                  </a:cubicBezTo>
                  <a:cubicBezTo>
                    <a:pt x="5" y="318"/>
                    <a:pt x="7" y="313"/>
                    <a:pt x="6" y="315"/>
                  </a:cubicBezTo>
                  <a:cubicBezTo>
                    <a:pt x="5" y="321"/>
                    <a:pt x="4" y="324"/>
                    <a:pt x="4" y="329"/>
                  </a:cubicBezTo>
                  <a:cubicBezTo>
                    <a:pt x="4" y="329"/>
                    <a:pt x="4" y="329"/>
                    <a:pt x="4" y="328"/>
                  </a:cubicBezTo>
                  <a:cubicBezTo>
                    <a:pt x="3" y="331"/>
                    <a:pt x="3" y="335"/>
                    <a:pt x="3" y="334"/>
                  </a:cubicBezTo>
                  <a:cubicBezTo>
                    <a:pt x="3" y="332"/>
                    <a:pt x="3" y="331"/>
                    <a:pt x="3" y="330"/>
                  </a:cubicBezTo>
                  <a:cubicBezTo>
                    <a:pt x="3" y="331"/>
                    <a:pt x="3" y="332"/>
                    <a:pt x="3" y="332"/>
                  </a:cubicBezTo>
                  <a:cubicBezTo>
                    <a:pt x="2" y="335"/>
                    <a:pt x="2" y="336"/>
                    <a:pt x="2" y="337"/>
                  </a:cubicBezTo>
                  <a:cubicBezTo>
                    <a:pt x="2" y="338"/>
                    <a:pt x="1" y="345"/>
                    <a:pt x="1" y="348"/>
                  </a:cubicBezTo>
                  <a:cubicBezTo>
                    <a:pt x="1" y="348"/>
                    <a:pt x="1" y="344"/>
                    <a:pt x="1" y="344"/>
                  </a:cubicBezTo>
                  <a:cubicBezTo>
                    <a:pt x="1" y="345"/>
                    <a:pt x="0" y="346"/>
                    <a:pt x="0" y="346"/>
                  </a:cubicBezTo>
                  <a:cubicBezTo>
                    <a:pt x="0" y="345"/>
                    <a:pt x="0" y="344"/>
                    <a:pt x="0" y="344"/>
                  </a:cubicBezTo>
                  <a:cubicBezTo>
                    <a:pt x="0" y="346"/>
                    <a:pt x="0" y="348"/>
                    <a:pt x="0" y="349"/>
                  </a:cubicBezTo>
                  <a:cubicBezTo>
                    <a:pt x="1" y="345"/>
                    <a:pt x="0" y="354"/>
                    <a:pt x="1" y="355"/>
                  </a:cubicBezTo>
                  <a:cubicBezTo>
                    <a:pt x="0" y="358"/>
                    <a:pt x="0" y="359"/>
                    <a:pt x="0" y="362"/>
                  </a:cubicBezTo>
                  <a:cubicBezTo>
                    <a:pt x="1" y="360"/>
                    <a:pt x="1" y="362"/>
                    <a:pt x="1" y="364"/>
                  </a:cubicBezTo>
                  <a:cubicBezTo>
                    <a:pt x="1" y="363"/>
                    <a:pt x="2" y="364"/>
                    <a:pt x="2" y="368"/>
                  </a:cubicBezTo>
                  <a:cubicBezTo>
                    <a:pt x="2" y="367"/>
                    <a:pt x="2" y="367"/>
                    <a:pt x="2" y="367"/>
                  </a:cubicBezTo>
                  <a:cubicBezTo>
                    <a:pt x="2" y="366"/>
                    <a:pt x="2" y="363"/>
                    <a:pt x="2" y="361"/>
                  </a:cubicBezTo>
                  <a:cubicBezTo>
                    <a:pt x="2" y="363"/>
                    <a:pt x="2" y="363"/>
                    <a:pt x="2" y="366"/>
                  </a:cubicBezTo>
                  <a:cubicBezTo>
                    <a:pt x="2" y="364"/>
                    <a:pt x="2" y="368"/>
                    <a:pt x="2" y="367"/>
                  </a:cubicBezTo>
                  <a:cubicBezTo>
                    <a:pt x="2" y="365"/>
                    <a:pt x="3" y="362"/>
                    <a:pt x="3" y="362"/>
                  </a:cubicBezTo>
                  <a:cubicBezTo>
                    <a:pt x="3" y="357"/>
                    <a:pt x="3" y="356"/>
                    <a:pt x="3" y="350"/>
                  </a:cubicBezTo>
                  <a:cubicBezTo>
                    <a:pt x="3" y="350"/>
                    <a:pt x="3" y="351"/>
                    <a:pt x="3" y="351"/>
                  </a:cubicBezTo>
                  <a:cubicBezTo>
                    <a:pt x="3" y="347"/>
                    <a:pt x="4" y="343"/>
                    <a:pt x="4" y="339"/>
                  </a:cubicBezTo>
                  <a:cubicBezTo>
                    <a:pt x="4" y="339"/>
                    <a:pt x="4" y="338"/>
                    <a:pt x="4" y="338"/>
                  </a:cubicBezTo>
                  <a:cubicBezTo>
                    <a:pt x="4" y="339"/>
                    <a:pt x="4" y="340"/>
                    <a:pt x="4" y="341"/>
                  </a:cubicBezTo>
                  <a:cubicBezTo>
                    <a:pt x="4" y="343"/>
                    <a:pt x="4" y="343"/>
                    <a:pt x="4" y="345"/>
                  </a:cubicBezTo>
                  <a:cubicBezTo>
                    <a:pt x="4" y="345"/>
                    <a:pt x="4" y="348"/>
                    <a:pt x="4" y="347"/>
                  </a:cubicBezTo>
                  <a:cubicBezTo>
                    <a:pt x="4" y="346"/>
                    <a:pt x="4" y="343"/>
                    <a:pt x="4" y="345"/>
                  </a:cubicBezTo>
                  <a:cubicBezTo>
                    <a:pt x="5" y="341"/>
                    <a:pt x="5" y="340"/>
                    <a:pt x="5" y="338"/>
                  </a:cubicBezTo>
                  <a:cubicBezTo>
                    <a:pt x="5" y="341"/>
                    <a:pt x="5" y="341"/>
                    <a:pt x="5" y="342"/>
                  </a:cubicBezTo>
                  <a:cubicBezTo>
                    <a:pt x="5" y="343"/>
                    <a:pt x="4" y="347"/>
                    <a:pt x="5" y="344"/>
                  </a:cubicBezTo>
                  <a:cubicBezTo>
                    <a:pt x="4" y="347"/>
                    <a:pt x="4" y="349"/>
                    <a:pt x="4" y="350"/>
                  </a:cubicBezTo>
                  <a:cubicBezTo>
                    <a:pt x="4" y="349"/>
                    <a:pt x="5" y="347"/>
                    <a:pt x="5" y="349"/>
                  </a:cubicBezTo>
                  <a:cubicBezTo>
                    <a:pt x="4" y="352"/>
                    <a:pt x="4" y="352"/>
                    <a:pt x="4" y="354"/>
                  </a:cubicBezTo>
                  <a:cubicBezTo>
                    <a:pt x="4" y="355"/>
                    <a:pt x="4" y="353"/>
                    <a:pt x="4" y="355"/>
                  </a:cubicBezTo>
                  <a:cubicBezTo>
                    <a:pt x="4" y="353"/>
                    <a:pt x="4" y="358"/>
                    <a:pt x="4" y="360"/>
                  </a:cubicBezTo>
                  <a:cubicBezTo>
                    <a:pt x="4" y="359"/>
                    <a:pt x="4" y="361"/>
                    <a:pt x="4" y="363"/>
                  </a:cubicBezTo>
                  <a:cubicBezTo>
                    <a:pt x="4" y="364"/>
                    <a:pt x="5" y="366"/>
                    <a:pt x="5" y="371"/>
                  </a:cubicBezTo>
                  <a:cubicBezTo>
                    <a:pt x="5" y="373"/>
                    <a:pt x="5" y="373"/>
                    <a:pt x="5" y="376"/>
                  </a:cubicBezTo>
                  <a:cubicBezTo>
                    <a:pt x="5" y="378"/>
                    <a:pt x="6" y="376"/>
                    <a:pt x="6" y="377"/>
                  </a:cubicBezTo>
                  <a:cubicBezTo>
                    <a:pt x="6" y="378"/>
                    <a:pt x="6" y="378"/>
                    <a:pt x="5" y="379"/>
                  </a:cubicBezTo>
                  <a:cubicBezTo>
                    <a:pt x="6" y="381"/>
                    <a:pt x="6" y="379"/>
                    <a:pt x="6" y="381"/>
                  </a:cubicBezTo>
                  <a:cubicBezTo>
                    <a:pt x="6" y="384"/>
                    <a:pt x="5" y="382"/>
                    <a:pt x="5" y="386"/>
                  </a:cubicBezTo>
                  <a:cubicBezTo>
                    <a:pt x="5" y="386"/>
                    <a:pt x="5" y="384"/>
                    <a:pt x="6" y="385"/>
                  </a:cubicBezTo>
                  <a:cubicBezTo>
                    <a:pt x="5" y="390"/>
                    <a:pt x="6" y="393"/>
                    <a:pt x="6" y="397"/>
                  </a:cubicBezTo>
                  <a:cubicBezTo>
                    <a:pt x="5" y="397"/>
                    <a:pt x="6" y="400"/>
                    <a:pt x="6" y="402"/>
                  </a:cubicBezTo>
                  <a:cubicBezTo>
                    <a:pt x="5" y="401"/>
                    <a:pt x="5" y="400"/>
                    <a:pt x="5" y="403"/>
                  </a:cubicBezTo>
                  <a:cubicBezTo>
                    <a:pt x="5" y="402"/>
                    <a:pt x="5" y="400"/>
                    <a:pt x="5" y="400"/>
                  </a:cubicBezTo>
                  <a:cubicBezTo>
                    <a:pt x="5" y="402"/>
                    <a:pt x="5" y="403"/>
                    <a:pt x="4" y="403"/>
                  </a:cubicBezTo>
                  <a:cubicBezTo>
                    <a:pt x="4" y="402"/>
                    <a:pt x="4" y="400"/>
                    <a:pt x="4" y="400"/>
                  </a:cubicBezTo>
                  <a:cubicBezTo>
                    <a:pt x="4" y="404"/>
                    <a:pt x="3" y="401"/>
                    <a:pt x="4" y="405"/>
                  </a:cubicBezTo>
                  <a:cubicBezTo>
                    <a:pt x="4" y="403"/>
                    <a:pt x="5" y="406"/>
                    <a:pt x="5" y="408"/>
                  </a:cubicBezTo>
                  <a:cubicBezTo>
                    <a:pt x="5" y="407"/>
                    <a:pt x="5" y="406"/>
                    <a:pt x="5" y="406"/>
                  </a:cubicBezTo>
                  <a:cubicBezTo>
                    <a:pt x="6" y="411"/>
                    <a:pt x="6" y="410"/>
                    <a:pt x="7" y="417"/>
                  </a:cubicBezTo>
                  <a:cubicBezTo>
                    <a:pt x="7" y="418"/>
                    <a:pt x="7" y="417"/>
                    <a:pt x="7" y="419"/>
                  </a:cubicBezTo>
                  <a:cubicBezTo>
                    <a:pt x="7" y="420"/>
                    <a:pt x="8" y="423"/>
                    <a:pt x="9" y="427"/>
                  </a:cubicBezTo>
                  <a:cubicBezTo>
                    <a:pt x="9" y="429"/>
                    <a:pt x="9" y="429"/>
                    <a:pt x="9" y="431"/>
                  </a:cubicBezTo>
                  <a:cubicBezTo>
                    <a:pt x="9" y="430"/>
                    <a:pt x="9" y="429"/>
                    <a:pt x="8" y="429"/>
                  </a:cubicBezTo>
                  <a:cubicBezTo>
                    <a:pt x="9" y="433"/>
                    <a:pt x="9" y="435"/>
                    <a:pt x="8" y="433"/>
                  </a:cubicBezTo>
                  <a:cubicBezTo>
                    <a:pt x="9" y="436"/>
                    <a:pt x="9" y="437"/>
                    <a:pt x="10" y="440"/>
                  </a:cubicBezTo>
                  <a:cubicBezTo>
                    <a:pt x="10" y="439"/>
                    <a:pt x="10" y="442"/>
                    <a:pt x="10" y="443"/>
                  </a:cubicBezTo>
                  <a:cubicBezTo>
                    <a:pt x="9" y="442"/>
                    <a:pt x="9" y="437"/>
                    <a:pt x="9" y="435"/>
                  </a:cubicBezTo>
                  <a:cubicBezTo>
                    <a:pt x="8" y="438"/>
                    <a:pt x="7" y="425"/>
                    <a:pt x="6" y="423"/>
                  </a:cubicBezTo>
                  <a:cubicBezTo>
                    <a:pt x="6" y="425"/>
                    <a:pt x="7" y="429"/>
                    <a:pt x="8" y="433"/>
                  </a:cubicBezTo>
                  <a:cubicBezTo>
                    <a:pt x="8" y="435"/>
                    <a:pt x="8" y="437"/>
                    <a:pt x="7" y="435"/>
                  </a:cubicBezTo>
                  <a:cubicBezTo>
                    <a:pt x="8" y="440"/>
                    <a:pt x="9" y="444"/>
                    <a:pt x="10" y="449"/>
                  </a:cubicBezTo>
                  <a:cubicBezTo>
                    <a:pt x="10" y="451"/>
                    <a:pt x="10" y="447"/>
                    <a:pt x="10" y="449"/>
                  </a:cubicBezTo>
                  <a:cubicBezTo>
                    <a:pt x="11" y="450"/>
                    <a:pt x="11" y="451"/>
                    <a:pt x="11" y="452"/>
                  </a:cubicBezTo>
                  <a:cubicBezTo>
                    <a:pt x="10" y="450"/>
                    <a:pt x="10" y="450"/>
                    <a:pt x="10" y="450"/>
                  </a:cubicBezTo>
                  <a:cubicBezTo>
                    <a:pt x="11" y="452"/>
                    <a:pt x="11" y="454"/>
                    <a:pt x="11" y="456"/>
                  </a:cubicBezTo>
                  <a:cubicBezTo>
                    <a:pt x="11" y="455"/>
                    <a:pt x="12" y="459"/>
                    <a:pt x="12" y="460"/>
                  </a:cubicBezTo>
                  <a:cubicBezTo>
                    <a:pt x="12" y="459"/>
                    <a:pt x="12" y="459"/>
                    <a:pt x="11" y="458"/>
                  </a:cubicBezTo>
                  <a:cubicBezTo>
                    <a:pt x="10" y="454"/>
                    <a:pt x="10" y="450"/>
                    <a:pt x="9" y="450"/>
                  </a:cubicBezTo>
                  <a:cubicBezTo>
                    <a:pt x="9" y="453"/>
                    <a:pt x="9" y="457"/>
                    <a:pt x="10" y="461"/>
                  </a:cubicBezTo>
                  <a:cubicBezTo>
                    <a:pt x="9" y="458"/>
                    <a:pt x="9" y="456"/>
                    <a:pt x="10" y="456"/>
                  </a:cubicBezTo>
                  <a:cubicBezTo>
                    <a:pt x="9" y="455"/>
                    <a:pt x="9" y="452"/>
                    <a:pt x="9" y="452"/>
                  </a:cubicBezTo>
                  <a:cubicBezTo>
                    <a:pt x="9" y="454"/>
                    <a:pt x="9" y="458"/>
                    <a:pt x="9" y="458"/>
                  </a:cubicBezTo>
                  <a:cubicBezTo>
                    <a:pt x="9" y="459"/>
                    <a:pt x="9" y="457"/>
                    <a:pt x="8" y="456"/>
                  </a:cubicBezTo>
                  <a:cubicBezTo>
                    <a:pt x="9" y="460"/>
                    <a:pt x="10" y="465"/>
                    <a:pt x="9" y="465"/>
                  </a:cubicBezTo>
                  <a:cubicBezTo>
                    <a:pt x="10" y="467"/>
                    <a:pt x="10" y="466"/>
                    <a:pt x="11" y="469"/>
                  </a:cubicBezTo>
                  <a:cubicBezTo>
                    <a:pt x="11" y="470"/>
                    <a:pt x="10" y="467"/>
                    <a:pt x="10" y="469"/>
                  </a:cubicBezTo>
                  <a:cubicBezTo>
                    <a:pt x="11" y="471"/>
                    <a:pt x="11" y="471"/>
                    <a:pt x="12" y="473"/>
                  </a:cubicBezTo>
                  <a:cubicBezTo>
                    <a:pt x="11" y="473"/>
                    <a:pt x="12" y="474"/>
                    <a:pt x="12" y="475"/>
                  </a:cubicBezTo>
                  <a:cubicBezTo>
                    <a:pt x="11" y="474"/>
                    <a:pt x="11" y="470"/>
                    <a:pt x="10" y="471"/>
                  </a:cubicBezTo>
                  <a:cubicBezTo>
                    <a:pt x="11" y="473"/>
                    <a:pt x="11" y="474"/>
                    <a:pt x="12" y="477"/>
                  </a:cubicBezTo>
                  <a:cubicBezTo>
                    <a:pt x="12" y="476"/>
                    <a:pt x="11" y="474"/>
                    <a:pt x="12" y="477"/>
                  </a:cubicBezTo>
                  <a:cubicBezTo>
                    <a:pt x="13" y="479"/>
                    <a:pt x="13" y="480"/>
                    <a:pt x="13" y="482"/>
                  </a:cubicBezTo>
                  <a:cubicBezTo>
                    <a:pt x="13" y="479"/>
                    <a:pt x="14" y="479"/>
                    <a:pt x="15" y="481"/>
                  </a:cubicBezTo>
                  <a:cubicBezTo>
                    <a:pt x="14" y="479"/>
                    <a:pt x="14" y="479"/>
                    <a:pt x="14" y="478"/>
                  </a:cubicBezTo>
                  <a:cubicBezTo>
                    <a:pt x="15" y="480"/>
                    <a:pt x="16" y="484"/>
                    <a:pt x="16" y="482"/>
                  </a:cubicBezTo>
                  <a:cubicBezTo>
                    <a:pt x="15" y="479"/>
                    <a:pt x="15" y="480"/>
                    <a:pt x="15" y="478"/>
                  </a:cubicBezTo>
                  <a:cubicBezTo>
                    <a:pt x="14" y="479"/>
                    <a:pt x="12" y="474"/>
                    <a:pt x="12" y="471"/>
                  </a:cubicBezTo>
                  <a:cubicBezTo>
                    <a:pt x="12" y="472"/>
                    <a:pt x="13" y="473"/>
                    <a:pt x="13" y="472"/>
                  </a:cubicBezTo>
                  <a:cubicBezTo>
                    <a:pt x="12" y="469"/>
                    <a:pt x="12" y="469"/>
                    <a:pt x="12" y="468"/>
                  </a:cubicBezTo>
                  <a:cubicBezTo>
                    <a:pt x="13" y="472"/>
                    <a:pt x="12" y="467"/>
                    <a:pt x="12" y="466"/>
                  </a:cubicBezTo>
                  <a:cubicBezTo>
                    <a:pt x="12" y="466"/>
                    <a:pt x="12" y="466"/>
                    <a:pt x="12" y="466"/>
                  </a:cubicBezTo>
                  <a:cubicBezTo>
                    <a:pt x="13" y="469"/>
                    <a:pt x="14" y="473"/>
                    <a:pt x="14" y="475"/>
                  </a:cubicBezTo>
                  <a:cubicBezTo>
                    <a:pt x="14" y="475"/>
                    <a:pt x="13" y="470"/>
                    <a:pt x="13" y="471"/>
                  </a:cubicBezTo>
                  <a:cubicBezTo>
                    <a:pt x="13" y="473"/>
                    <a:pt x="14" y="474"/>
                    <a:pt x="14" y="475"/>
                  </a:cubicBezTo>
                  <a:cubicBezTo>
                    <a:pt x="14" y="476"/>
                    <a:pt x="15" y="477"/>
                    <a:pt x="15" y="479"/>
                  </a:cubicBezTo>
                  <a:cubicBezTo>
                    <a:pt x="15" y="480"/>
                    <a:pt x="16" y="481"/>
                    <a:pt x="16" y="481"/>
                  </a:cubicBezTo>
                  <a:cubicBezTo>
                    <a:pt x="16" y="480"/>
                    <a:pt x="15" y="478"/>
                    <a:pt x="15" y="478"/>
                  </a:cubicBezTo>
                  <a:cubicBezTo>
                    <a:pt x="16" y="479"/>
                    <a:pt x="16" y="479"/>
                    <a:pt x="16" y="481"/>
                  </a:cubicBezTo>
                  <a:cubicBezTo>
                    <a:pt x="16" y="480"/>
                    <a:pt x="16" y="480"/>
                    <a:pt x="16" y="480"/>
                  </a:cubicBezTo>
                  <a:cubicBezTo>
                    <a:pt x="16" y="480"/>
                    <a:pt x="16" y="480"/>
                    <a:pt x="16" y="480"/>
                  </a:cubicBezTo>
                  <a:cubicBezTo>
                    <a:pt x="14" y="475"/>
                    <a:pt x="13" y="470"/>
                    <a:pt x="13" y="468"/>
                  </a:cubicBezTo>
                  <a:cubicBezTo>
                    <a:pt x="14" y="472"/>
                    <a:pt x="14" y="471"/>
                    <a:pt x="15" y="475"/>
                  </a:cubicBezTo>
                  <a:cubicBezTo>
                    <a:pt x="15" y="475"/>
                    <a:pt x="15" y="475"/>
                    <a:pt x="15" y="475"/>
                  </a:cubicBezTo>
                  <a:cubicBezTo>
                    <a:pt x="16" y="478"/>
                    <a:pt x="16" y="478"/>
                    <a:pt x="17" y="481"/>
                  </a:cubicBezTo>
                  <a:cubicBezTo>
                    <a:pt x="16" y="478"/>
                    <a:pt x="16" y="477"/>
                    <a:pt x="16" y="476"/>
                  </a:cubicBezTo>
                  <a:cubicBezTo>
                    <a:pt x="15" y="474"/>
                    <a:pt x="14" y="469"/>
                    <a:pt x="13" y="465"/>
                  </a:cubicBezTo>
                  <a:cubicBezTo>
                    <a:pt x="14" y="470"/>
                    <a:pt x="14" y="466"/>
                    <a:pt x="14" y="466"/>
                  </a:cubicBezTo>
                  <a:cubicBezTo>
                    <a:pt x="13" y="463"/>
                    <a:pt x="13" y="465"/>
                    <a:pt x="12" y="460"/>
                  </a:cubicBezTo>
                  <a:cubicBezTo>
                    <a:pt x="12" y="462"/>
                    <a:pt x="13" y="463"/>
                    <a:pt x="13" y="462"/>
                  </a:cubicBezTo>
                  <a:cubicBezTo>
                    <a:pt x="12" y="459"/>
                    <a:pt x="12" y="459"/>
                    <a:pt x="12" y="458"/>
                  </a:cubicBezTo>
                  <a:cubicBezTo>
                    <a:pt x="13" y="460"/>
                    <a:pt x="13" y="460"/>
                    <a:pt x="13" y="461"/>
                  </a:cubicBezTo>
                  <a:cubicBezTo>
                    <a:pt x="13" y="458"/>
                    <a:pt x="14" y="465"/>
                    <a:pt x="14" y="462"/>
                  </a:cubicBezTo>
                  <a:cubicBezTo>
                    <a:pt x="13" y="460"/>
                    <a:pt x="13" y="459"/>
                    <a:pt x="12" y="457"/>
                  </a:cubicBezTo>
                  <a:cubicBezTo>
                    <a:pt x="13" y="457"/>
                    <a:pt x="12" y="450"/>
                    <a:pt x="13" y="454"/>
                  </a:cubicBezTo>
                  <a:cubicBezTo>
                    <a:pt x="13" y="456"/>
                    <a:pt x="13" y="457"/>
                    <a:pt x="14" y="460"/>
                  </a:cubicBezTo>
                  <a:cubicBezTo>
                    <a:pt x="15" y="461"/>
                    <a:pt x="14" y="459"/>
                    <a:pt x="14" y="459"/>
                  </a:cubicBezTo>
                  <a:cubicBezTo>
                    <a:pt x="15" y="461"/>
                    <a:pt x="16" y="464"/>
                    <a:pt x="16" y="466"/>
                  </a:cubicBezTo>
                  <a:cubicBezTo>
                    <a:pt x="16" y="465"/>
                    <a:pt x="16" y="463"/>
                    <a:pt x="16" y="464"/>
                  </a:cubicBezTo>
                  <a:cubicBezTo>
                    <a:pt x="17" y="466"/>
                    <a:pt x="18" y="471"/>
                    <a:pt x="19" y="474"/>
                  </a:cubicBezTo>
                  <a:cubicBezTo>
                    <a:pt x="18" y="472"/>
                    <a:pt x="19" y="472"/>
                    <a:pt x="19" y="474"/>
                  </a:cubicBezTo>
                  <a:cubicBezTo>
                    <a:pt x="19" y="472"/>
                    <a:pt x="18" y="469"/>
                    <a:pt x="18" y="469"/>
                  </a:cubicBezTo>
                  <a:cubicBezTo>
                    <a:pt x="19" y="472"/>
                    <a:pt x="20" y="476"/>
                    <a:pt x="21" y="478"/>
                  </a:cubicBezTo>
                  <a:cubicBezTo>
                    <a:pt x="21" y="479"/>
                    <a:pt x="21" y="480"/>
                    <a:pt x="21" y="480"/>
                  </a:cubicBezTo>
                  <a:cubicBezTo>
                    <a:pt x="21" y="482"/>
                    <a:pt x="22" y="483"/>
                    <a:pt x="22" y="483"/>
                  </a:cubicBezTo>
                  <a:cubicBezTo>
                    <a:pt x="21" y="480"/>
                    <a:pt x="22" y="483"/>
                    <a:pt x="22" y="482"/>
                  </a:cubicBezTo>
                  <a:cubicBezTo>
                    <a:pt x="23" y="485"/>
                    <a:pt x="23" y="484"/>
                    <a:pt x="24" y="486"/>
                  </a:cubicBezTo>
                  <a:cubicBezTo>
                    <a:pt x="24" y="487"/>
                    <a:pt x="24" y="490"/>
                    <a:pt x="23" y="487"/>
                  </a:cubicBezTo>
                  <a:cubicBezTo>
                    <a:pt x="24" y="490"/>
                    <a:pt x="25" y="491"/>
                    <a:pt x="26" y="494"/>
                  </a:cubicBezTo>
                  <a:cubicBezTo>
                    <a:pt x="25" y="495"/>
                    <a:pt x="26" y="497"/>
                    <a:pt x="27" y="501"/>
                  </a:cubicBezTo>
                  <a:cubicBezTo>
                    <a:pt x="28" y="502"/>
                    <a:pt x="27" y="500"/>
                    <a:pt x="28" y="502"/>
                  </a:cubicBezTo>
                  <a:cubicBezTo>
                    <a:pt x="28" y="503"/>
                    <a:pt x="29" y="506"/>
                    <a:pt x="29" y="506"/>
                  </a:cubicBezTo>
                  <a:cubicBezTo>
                    <a:pt x="28" y="504"/>
                    <a:pt x="28" y="502"/>
                    <a:pt x="27" y="503"/>
                  </a:cubicBezTo>
                  <a:cubicBezTo>
                    <a:pt x="29" y="507"/>
                    <a:pt x="30" y="509"/>
                    <a:pt x="31" y="512"/>
                  </a:cubicBezTo>
                  <a:cubicBezTo>
                    <a:pt x="30" y="511"/>
                    <a:pt x="29" y="509"/>
                    <a:pt x="28" y="507"/>
                  </a:cubicBezTo>
                  <a:cubicBezTo>
                    <a:pt x="27" y="505"/>
                    <a:pt x="26" y="503"/>
                    <a:pt x="26" y="501"/>
                  </a:cubicBezTo>
                  <a:cubicBezTo>
                    <a:pt x="26" y="501"/>
                    <a:pt x="27" y="503"/>
                    <a:pt x="27" y="502"/>
                  </a:cubicBezTo>
                  <a:cubicBezTo>
                    <a:pt x="26" y="500"/>
                    <a:pt x="26" y="499"/>
                    <a:pt x="25" y="496"/>
                  </a:cubicBezTo>
                  <a:cubicBezTo>
                    <a:pt x="24" y="495"/>
                    <a:pt x="24" y="495"/>
                    <a:pt x="24" y="496"/>
                  </a:cubicBezTo>
                  <a:cubicBezTo>
                    <a:pt x="24" y="496"/>
                    <a:pt x="25" y="498"/>
                    <a:pt x="25" y="498"/>
                  </a:cubicBezTo>
                  <a:cubicBezTo>
                    <a:pt x="25" y="498"/>
                    <a:pt x="23" y="495"/>
                    <a:pt x="22" y="492"/>
                  </a:cubicBezTo>
                  <a:cubicBezTo>
                    <a:pt x="24" y="497"/>
                    <a:pt x="23" y="497"/>
                    <a:pt x="22" y="497"/>
                  </a:cubicBezTo>
                  <a:cubicBezTo>
                    <a:pt x="23" y="499"/>
                    <a:pt x="24" y="500"/>
                    <a:pt x="25" y="503"/>
                  </a:cubicBezTo>
                  <a:cubicBezTo>
                    <a:pt x="23" y="500"/>
                    <a:pt x="25" y="506"/>
                    <a:pt x="26" y="507"/>
                  </a:cubicBezTo>
                  <a:cubicBezTo>
                    <a:pt x="24" y="504"/>
                    <a:pt x="25" y="506"/>
                    <a:pt x="26" y="508"/>
                  </a:cubicBezTo>
                  <a:cubicBezTo>
                    <a:pt x="25" y="508"/>
                    <a:pt x="24" y="505"/>
                    <a:pt x="24" y="505"/>
                  </a:cubicBezTo>
                  <a:cubicBezTo>
                    <a:pt x="25" y="506"/>
                    <a:pt x="25" y="509"/>
                    <a:pt x="26" y="510"/>
                  </a:cubicBezTo>
                  <a:cubicBezTo>
                    <a:pt x="26" y="509"/>
                    <a:pt x="26" y="509"/>
                    <a:pt x="27" y="510"/>
                  </a:cubicBezTo>
                  <a:cubicBezTo>
                    <a:pt x="25" y="507"/>
                    <a:pt x="26" y="508"/>
                    <a:pt x="25" y="506"/>
                  </a:cubicBezTo>
                  <a:cubicBezTo>
                    <a:pt x="26" y="505"/>
                    <a:pt x="27" y="508"/>
                    <a:pt x="27" y="508"/>
                  </a:cubicBezTo>
                  <a:cubicBezTo>
                    <a:pt x="26" y="507"/>
                    <a:pt x="26" y="506"/>
                    <a:pt x="26" y="505"/>
                  </a:cubicBezTo>
                  <a:cubicBezTo>
                    <a:pt x="26" y="505"/>
                    <a:pt x="26" y="506"/>
                    <a:pt x="25" y="505"/>
                  </a:cubicBezTo>
                  <a:cubicBezTo>
                    <a:pt x="25" y="503"/>
                    <a:pt x="24" y="500"/>
                    <a:pt x="24" y="499"/>
                  </a:cubicBezTo>
                  <a:cubicBezTo>
                    <a:pt x="26" y="504"/>
                    <a:pt x="25" y="504"/>
                    <a:pt x="27" y="509"/>
                  </a:cubicBezTo>
                  <a:cubicBezTo>
                    <a:pt x="27" y="508"/>
                    <a:pt x="27" y="510"/>
                    <a:pt x="27" y="510"/>
                  </a:cubicBezTo>
                  <a:cubicBezTo>
                    <a:pt x="28" y="513"/>
                    <a:pt x="28" y="511"/>
                    <a:pt x="29" y="514"/>
                  </a:cubicBezTo>
                  <a:cubicBezTo>
                    <a:pt x="30" y="516"/>
                    <a:pt x="29" y="514"/>
                    <a:pt x="30" y="516"/>
                  </a:cubicBezTo>
                  <a:cubicBezTo>
                    <a:pt x="30" y="517"/>
                    <a:pt x="30" y="515"/>
                    <a:pt x="30" y="516"/>
                  </a:cubicBezTo>
                  <a:cubicBezTo>
                    <a:pt x="29" y="514"/>
                    <a:pt x="29" y="513"/>
                    <a:pt x="29" y="513"/>
                  </a:cubicBezTo>
                  <a:cubicBezTo>
                    <a:pt x="31" y="516"/>
                    <a:pt x="31" y="519"/>
                    <a:pt x="33" y="521"/>
                  </a:cubicBezTo>
                  <a:cubicBezTo>
                    <a:pt x="32" y="520"/>
                    <a:pt x="32" y="519"/>
                    <a:pt x="31" y="517"/>
                  </a:cubicBezTo>
                  <a:cubicBezTo>
                    <a:pt x="31" y="518"/>
                    <a:pt x="30" y="515"/>
                    <a:pt x="32" y="518"/>
                  </a:cubicBezTo>
                  <a:cubicBezTo>
                    <a:pt x="32" y="520"/>
                    <a:pt x="33" y="520"/>
                    <a:pt x="34" y="522"/>
                  </a:cubicBezTo>
                  <a:cubicBezTo>
                    <a:pt x="33" y="520"/>
                    <a:pt x="33" y="519"/>
                    <a:pt x="32" y="517"/>
                  </a:cubicBezTo>
                  <a:cubicBezTo>
                    <a:pt x="33" y="519"/>
                    <a:pt x="32" y="516"/>
                    <a:pt x="33" y="518"/>
                  </a:cubicBezTo>
                  <a:cubicBezTo>
                    <a:pt x="34" y="519"/>
                    <a:pt x="33" y="520"/>
                    <a:pt x="34" y="522"/>
                  </a:cubicBezTo>
                  <a:cubicBezTo>
                    <a:pt x="33" y="519"/>
                    <a:pt x="34" y="521"/>
                    <a:pt x="34" y="520"/>
                  </a:cubicBezTo>
                  <a:cubicBezTo>
                    <a:pt x="33" y="517"/>
                    <a:pt x="32" y="517"/>
                    <a:pt x="32" y="516"/>
                  </a:cubicBezTo>
                  <a:cubicBezTo>
                    <a:pt x="33" y="517"/>
                    <a:pt x="35" y="522"/>
                    <a:pt x="35" y="523"/>
                  </a:cubicBezTo>
                  <a:cubicBezTo>
                    <a:pt x="35" y="521"/>
                    <a:pt x="34" y="519"/>
                    <a:pt x="34" y="519"/>
                  </a:cubicBezTo>
                  <a:cubicBezTo>
                    <a:pt x="36" y="522"/>
                    <a:pt x="36" y="522"/>
                    <a:pt x="38" y="525"/>
                  </a:cubicBezTo>
                  <a:cubicBezTo>
                    <a:pt x="36" y="524"/>
                    <a:pt x="39" y="530"/>
                    <a:pt x="39" y="530"/>
                  </a:cubicBezTo>
                  <a:cubicBezTo>
                    <a:pt x="39" y="530"/>
                    <a:pt x="38" y="527"/>
                    <a:pt x="37" y="524"/>
                  </a:cubicBezTo>
                  <a:cubicBezTo>
                    <a:pt x="37" y="526"/>
                    <a:pt x="37" y="526"/>
                    <a:pt x="36" y="525"/>
                  </a:cubicBezTo>
                  <a:cubicBezTo>
                    <a:pt x="38" y="528"/>
                    <a:pt x="38" y="530"/>
                    <a:pt x="37" y="528"/>
                  </a:cubicBezTo>
                  <a:cubicBezTo>
                    <a:pt x="38" y="530"/>
                    <a:pt x="39" y="532"/>
                    <a:pt x="40" y="534"/>
                  </a:cubicBezTo>
                  <a:cubicBezTo>
                    <a:pt x="41" y="537"/>
                    <a:pt x="42" y="539"/>
                    <a:pt x="44" y="542"/>
                  </a:cubicBezTo>
                  <a:cubicBezTo>
                    <a:pt x="44" y="541"/>
                    <a:pt x="45" y="544"/>
                    <a:pt x="46" y="545"/>
                  </a:cubicBezTo>
                  <a:cubicBezTo>
                    <a:pt x="46" y="545"/>
                    <a:pt x="45" y="543"/>
                    <a:pt x="46" y="544"/>
                  </a:cubicBezTo>
                  <a:cubicBezTo>
                    <a:pt x="46" y="545"/>
                    <a:pt x="46" y="546"/>
                    <a:pt x="47" y="547"/>
                  </a:cubicBezTo>
                  <a:cubicBezTo>
                    <a:pt x="47" y="547"/>
                    <a:pt x="49" y="549"/>
                    <a:pt x="49" y="549"/>
                  </a:cubicBezTo>
                  <a:cubicBezTo>
                    <a:pt x="49" y="548"/>
                    <a:pt x="48" y="547"/>
                    <a:pt x="48" y="547"/>
                  </a:cubicBezTo>
                  <a:cubicBezTo>
                    <a:pt x="50" y="550"/>
                    <a:pt x="51" y="553"/>
                    <a:pt x="52" y="555"/>
                  </a:cubicBezTo>
                  <a:cubicBezTo>
                    <a:pt x="51" y="554"/>
                    <a:pt x="51" y="556"/>
                    <a:pt x="53" y="559"/>
                  </a:cubicBezTo>
                  <a:cubicBezTo>
                    <a:pt x="52" y="558"/>
                    <a:pt x="49" y="554"/>
                    <a:pt x="50" y="556"/>
                  </a:cubicBezTo>
                  <a:cubicBezTo>
                    <a:pt x="51" y="556"/>
                    <a:pt x="51" y="557"/>
                    <a:pt x="52" y="559"/>
                  </a:cubicBezTo>
                  <a:cubicBezTo>
                    <a:pt x="53" y="560"/>
                    <a:pt x="51" y="558"/>
                    <a:pt x="52" y="560"/>
                  </a:cubicBezTo>
                  <a:cubicBezTo>
                    <a:pt x="54" y="563"/>
                    <a:pt x="53" y="560"/>
                    <a:pt x="55" y="562"/>
                  </a:cubicBezTo>
                  <a:cubicBezTo>
                    <a:pt x="54" y="561"/>
                    <a:pt x="53" y="560"/>
                    <a:pt x="54" y="560"/>
                  </a:cubicBezTo>
                  <a:cubicBezTo>
                    <a:pt x="55" y="562"/>
                    <a:pt x="55" y="562"/>
                    <a:pt x="56" y="564"/>
                  </a:cubicBezTo>
                  <a:cubicBezTo>
                    <a:pt x="58" y="565"/>
                    <a:pt x="58" y="564"/>
                    <a:pt x="60" y="567"/>
                  </a:cubicBezTo>
                  <a:cubicBezTo>
                    <a:pt x="59" y="564"/>
                    <a:pt x="59" y="565"/>
                    <a:pt x="58" y="563"/>
                  </a:cubicBezTo>
                  <a:cubicBezTo>
                    <a:pt x="58" y="563"/>
                    <a:pt x="59" y="565"/>
                    <a:pt x="59" y="565"/>
                  </a:cubicBezTo>
                  <a:cubicBezTo>
                    <a:pt x="59" y="563"/>
                    <a:pt x="58" y="562"/>
                    <a:pt x="58" y="562"/>
                  </a:cubicBezTo>
                  <a:cubicBezTo>
                    <a:pt x="59" y="563"/>
                    <a:pt x="59" y="564"/>
                    <a:pt x="59" y="564"/>
                  </a:cubicBezTo>
                  <a:cubicBezTo>
                    <a:pt x="59" y="563"/>
                    <a:pt x="58" y="561"/>
                    <a:pt x="58" y="561"/>
                  </a:cubicBezTo>
                  <a:cubicBezTo>
                    <a:pt x="61" y="566"/>
                    <a:pt x="61" y="565"/>
                    <a:pt x="59" y="561"/>
                  </a:cubicBezTo>
                  <a:cubicBezTo>
                    <a:pt x="60" y="561"/>
                    <a:pt x="61" y="563"/>
                    <a:pt x="62" y="565"/>
                  </a:cubicBezTo>
                  <a:cubicBezTo>
                    <a:pt x="64" y="568"/>
                    <a:pt x="62" y="565"/>
                    <a:pt x="62" y="566"/>
                  </a:cubicBezTo>
                  <a:cubicBezTo>
                    <a:pt x="65" y="571"/>
                    <a:pt x="65" y="568"/>
                    <a:pt x="63" y="566"/>
                  </a:cubicBezTo>
                  <a:cubicBezTo>
                    <a:pt x="64" y="567"/>
                    <a:pt x="65" y="568"/>
                    <a:pt x="66" y="570"/>
                  </a:cubicBezTo>
                  <a:cubicBezTo>
                    <a:pt x="66" y="569"/>
                    <a:pt x="68" y="572"/>
                    <a:pt x="67" y="572"/>
                  </a:cubicBezTo>
                  <a:cubicBezTo>
                    <a:pt x="66" y="570"/>
                    <a:pt x="66" y="569"/>
                    <a:pt x="66" y="569"/>
                  </a:cubicBezTo>
                  <a:cubicBezTo>
                    <a:pt x="66" y="570"/>
                    <a:pt x="67" y="571"/>
                    <a:pt x="68" y="572"/>
                  </a:cubicBezTo>
                  <a:cubicBezTo>
                    <a:pt x="68" y="570"/>
                    <a:pt x="68" y="571"/>
                    <a:pt x="69" y="571"/>
                  </a:cubicBezTo>
                  <a:cubicBezTo>
                    <a:pt x="68" y="569"/>
                    <a:pt x="67" y="567"/>
                    <a:pt x="66" y="566"/>
                  </a:cubicBezTo>
                  <a:cubicBezTo>
                    <a:pt x="67" y="567"/>
                    <a:pt x="67" y="567"/>
                    <a:pt x="67" y="566"/>
                  </a:cubicBezTo>
                  <a:cubicBezTo>
                    <a:pt x="68" y="567"/>
                    <a:pt x="68" y="568"/>
                    <a:pt x="69" y="569"/>
                  </a:cubicBezTo>
                  <a:cubicBezTo>
                    <a:pt x="70" y="569"/>
                    <a:pt x="68" y="567"/>
                    <a:pt x="68" y="567"/>
                  </a:cubicBezTo>
                  <a:cubicBezTo>
                    <a:pt x="70" y="569"/>
                    <a:pt x="71" y="571"/>
                    <a:pt x="72" y="572"/>
                  </a:cubicBezTo>
                  <a:cubicBezTo>
                    <a:pt x="72" y="572"/>
                    <a:pt x="72" y="573"/>
                    <a:pt x="72" y="573"/>
                  </a:cubicBezTo>
                  <a:cubicBezTo>
                    <a:pt x="71" y="570"/>
                    <a:pt x="70" y="569"/>
                    <a:pt x="69" y="568"/>
                  </a:cubicBezTo>
                  <a:cubicBezTo>
                    <a:pt x="69" y="567"/>
                    <a:pt x="71" y="570"/>
                    <a:pt x="72" y="571"/>
                  </a:cubicBezTo>
                  <a:cubicBezTo>
                    <a:pt x="73" y="572"/>
                    <a:pt x="79" y="580"/>
                    <a:pt x="75" y="573"/>
                  </a:cubicBezTo>
                  <a:cubicBezTo>
                    <a:pt x="75" y="574"/>
                    <a:pt x="76" y="574"/>
                    <a:pt x="76" y="575"/>
                  </a:cubicBezTo>
                  <a:cubicBezTo>
                    <a:pt x="76" y="574"/>
                    <a:pt x="76" y="574"/>
                    <a:pt x="75" y="573"/>
                  </a:cubicBezTo>
                  <a:cubicBezTo>
                    <a:pt x="76" y="573"/>
                    <a:pt x="76" y="573"/>
                    <a:pt x="77" y="574"/>
                  </a:cubicBezTo>
                  <a:cubicBezTo>
                    <a:pt x="78" y="576"/>
                    <a:pt x="78" y="576"/>
                    <a:pt x="79" y="578"/>
                  </a:cubicBezTo>
                  <a:cubicBezTo>
                    <a:pt x="82" y="580"/>
                    <a:pt x="80" y="575"/>
                    <a:pt x="75" y="570"/>
                  </a:cubicBezTo>
                  <a:cubicBezTo>
                    <a:pt x="75" y="569"/>
                    <a:pt x="76" y="570"/>
                    <a:pt x="77" y="571"/>
                  </a:cubicBezTo>
                  <a:cubicBezTo>
                    <a:pt x="78" y="574"/>
                    <a:pt x="80" y="576"/>
                    <a:pt x="82" y="579"/>
                  </a:cubicBezTo>
                  <a:cubicBezTo>
                    <a:pt x="85" y="585"/>
                    <a:pt x="87" y="590"/>
                    <a:pt x="82" y="584"/>
                  </a:cubicBezTo>
                  <a:cubicBezTo>
                    <a:pt x="80" y="581"/>
                    <a:pt x="79" y="579"/>
                    <a:pt x="78" y="578"/>
                  </a:cubicBezTo>
                  <a:cubicBezTo>
                    <a:pt x="80" y="581"/>
                    <a:pt x="80" y="582"/>
                    <a:pt x="82" y="584"/>
                  </a:cubicBezTo>
                  <a:cubicBezTo>
                    <a:pt x="82" y="583"/>
                    <a:pt x="88" y="592"/>
                    <a:pt x="90" y="594"/>
                  </a:cubicBezTo>
                  <a:cubicBezTo>
                    <a:pt x="91" y="595"/>
                    <a:pt x="91" y="595"/>
                    <a:pt x="92" y="597"/>
                  </a:cubicBezTo>
                  <a:cubicBezTo>
                    <a:pt x="93" y="598"/>
                    <a:pt x="94" y="599"/>
                    <a:pt x="95" y="600"/>
                  </a:cubicBezTo>
                  <a:cubicBezTo>
                    <a:pt x="96" y="603"/>
                    <a:pt x="100" y="606"/>
                    <a:pt x="105" y="612"/>
                  </a:cubicBezTo>
                  <a:cubicBezTo>
                    <a:pt x="105" y="612"/>
                    <a:pt x="104" y="611"/>
                    <a:pt x="104" y="611"/>
                  </a:cubicBezTo>
                  <a:cubicBezTo>
                    <a:pt x="106" y="613"/>
                    <a:pt x="107" y="615"/>
                    <a:pt x="109" y="616"/>
                  </a:cubicBezTo>
                  <a:cubicBezTo>
                    <a:pt x="110" y="618"/>
                    <a:pt x="112" y="619"/>
                    <a:pt x="113" y="621"/>
                  </a:cubicBezTo>
                  <a:cubicBezTo>
                    <a:pt x="116" y="623"/>
                    <a:pt x="119" y="626"/>
                    <a:pt x="122" y="629"/>
                  </a:cubicBezTo>
                  <a:cubicBezTo>
                    <a:pt x="124" y="631"/>
                    <a:pt x="125" y="632"/>
                    <a:pt x="128" y="635"/>
                  </a:cubicBezTo>
                  <a:cubicBezTo>
                    <a:pt x="128" y="635"/>
                    <a:pt x="129" y="636"/>
                    <a:pt x="129" y="637"/>
                  </a:cubicBezTo>
                  <a:cubicBezTo>
                    <a:pt x="134" y="640"/>
                    <a:pt x="135" y="640"/>
                    <a:pt x="134" y="638"/>
                  </a:cubicBezTo>
                  <a:cubicBezTo>
                    <a:pt x="132" y="636"/>
                    <a:pt x="129" y="631"/>
                    <a:pt x="123" y="626"/>
                  </a:cubicBezTo>
                  <a:cubicBezTo>
                    <a:pt x="120" y="623"/>
                    <a:pt x="117" y="619"/>
                    <a:pt x="114" y="616"/>
                  </a:cubicBezTo>
                  <a:cubicBezTo>
                    <a:pt x="112" y="614"/>
                    <a:pt x="110" y="612"/>
                    <a:pt x="108" y="610"/>
                  </a:cubicBezTo>
                  <a:cubicBezTo>
                    <a:pt x="107" y="608"/>
                    <a:pt x="105" y="606"/>
                    <a:pt x="103" y="604"/>
                  </a:cubicBezTo>
                  <a:cubicBezTo>
                    <a:pt x="102" y="603"/>
                    <a:pt x="103" y="604"/>
                    <a:pt x="102" y="603"/>
                  </a:cubicBezTo>
                  <a:cubicBezTo>
                    <a:pt x="98" y="598"/>
                    <a:pt x="97" y="595"/>
                    <a:pt x="95" y="593"/>
                  </a:cubicBezTo>
                  <a:cubicBezTo>
                    <a:pt x="95" y="593"/>
                    <a:pt x="94" y="592"/>
                    <a:pt x="93" y="591"/>
                  </a:cubicBezTo>
                  <a:cubicBezTo>
                    <a:pt x="94" y="592"/>
                    <a:pt x="95" y="594"/>
                    <a:pt x="96" y="595"/>
                  </a:cubicBezTo>
                  <a:cubicBezTo>
                    <a:pt x="93" y="591"/>
                    <a:pt x="91" y="589"/>
                    <a:pt x="89" y="587"/>
                  </a:cubicBezTo>
                  <a:cubicBezTo>
                    <a:pt x="88" y="585"/>
                    <a:pt x="86" y="583"/>
                    <a:pt x="84" y="580"/>
                  </a:cubicBezTo>
                  <a:cubicBezTo>
                    <a:pt x="86" y="581"/>
                    <a:pt x="90" y="586"/>
                    <a:pt x="90" y="585"/>
                  </a:cubicBezTo>
                  <a:cubicBezTo>
                    <a:pt x="90" y="584"/>
                    <a:pt x="88" y="582"/>
                    <a:pt x="88" y="581"/>
                  </a:cubicBezTo>
                  <a:cubicBezTo>
                    <a:pt x="87" y="580"/>
                    <a:pt x="87" y="579"/>
                    <a:pt x="86" y="579"/>
                  </a:cubicBezTo>
                  <a:cubicBezTo>
                    <a:pt x="86" y="578"/>
                    <a:pt x="84" y="576"/>
                    <a:pt x="83" y="574"/>
                  </a:cubicBezTo>
                  <a:cubicBezTo>
                    <a:pt x="82" y="572"/>
                    <a:pt x="80" y="569"/>
                    <a:pt x="78" y="567"/>
                  </a:cubicBezTo>
                  <a:cubicBezTo>
                    <a:pt x="78" y="566"/>
                    <a:pt x="78" y="566"/>
                    <a:pt x="77" y="564"/>
                  </a:cubicBezTo>
                  <a:cubicBezTo>
                    <a:pt x="77" y="563"/>
                    <a:pt x="78" y="566"/>
                    <a:pt x="78" y="565"/>
                  </a:cubicBezTo>
                  <a:cubicBezTo>
                    <a:pt x="78" y="564"/>
                    <a:pt x="78" y="564"/>
                    <a:pt x="78" y="564"/>
                  </a:cubicBezTo>
                  <a:cubicBezTo>
                    <a:pt x="77" y="563"/>
                    <a:pt x="76" y="562"/>
                    <a:pt x="76" y="562"/>
                  </a:cubicBezTo>
                  <a:cubicBezTo>
                    <a:pt x="75" y="560"/>
                    <a:pt x="73" y="555"/>
                    <a:pt x="71" y="552"/>
                  </a:cubicBezTo>
                  <a:cubicBezTo>
                    <a:pt x="69" y="548"/>
                    <a:pt x="68" y="546"/>
                    <a:pt x="71" y="549"/>
                  </a:cubicBezTo>
                  <a:cubicBezTo>
                    <a:pt x="72" y="552"/>
                    <a:pt x="74" y="554"/>
                    <a:pt x="74" y="556"/>
                  </a:cubicBezTo>
                  <a:cubicBezTo>
                    <a:pt x="75" y="556"/>
                    <a:pt x="78" y="561"/>
                    <a:pt x="80" y="563"/>
                  </a:cubicBezTo>
                  <a:cubicBezTo>
                    <a:pt x="78" y="561"/>
                    <a:pt x="77" y="559"/>
                    <a:pt x="76" y="558"/>
                  </a:cubicBezTo>
                  <a:cubicBezTo>
                    <a:pt x="75" y="557"/>
                    <a:pt x="75" y="555"/>
                    <a:pt x="74" y="554"/>
                  </a:cubicBezTo>
                  <a:cubicBezTo>
                    <a:pt x="74" y="554"/>
                    <a:pt x="72" y="550"/>
                    <a:pt x="74" y="554"/>
                  </a:cubicBezTo>
                  <a:cubicBezTo>
                    <a:pt x="72" y="550"/>
                    <a:pt x="72" y="549"/>
                    <a:pt x="71" y="547"/>
                  </a:cubicBezTo>
                  <a:cubicBezTo>
                    <a:pt x="72" y="549"/>
                    <a:pt x="71" y="546"/>
                    <a:pt x="71" y="547"/>
                  </a:cubicBezTo>
                  <a:cubicBezTo>
                    <a:pt x="73" y="550"/>
                    <a:pt x="74" y="551"/>
                    <a:pt x="75" y="552"/>
                  </a:cubicBezTo>
                  <a:cubicBezTo>
                    <a:pt x="75" y="554"/>
                    <a:pt x="77" y="557"/>
                    <a:pt x="79" y="560"/>
                  </a:cubicBezTo>
                  <a:cubicBezTo>
                    <a:pt x="79" y="560"/>
                    <a:pt x="79" y="560"/>
                    <a:pt x="80" y="561"/>
                  </a:cubicBezTo>
                  <a:cubicBezTo>
                    <a:pt x="81" y="562"/>
                    <a:pt x="82" y="564"/>
                    <a:pt x="84" y="568"/>
                  </a:cubicBezTo>
                  <a:cubicBezTo>
                    <a:pt x="84" y="567"/>
                    <a:pt x="85" y="568"/>
                    <a:pt x="85" y="567"/>
                  </a:cubicBezTo>
                  <a:cubicBezTo>
                    <a:pt x="89" y="572"/>
                    <a:pt x="85" y="565"/>
                    <a:pt x="89" y="570"/>
                  </a:cubicBezTo>
                  <a:cubicBezTo>
                    <a:pt x="86" y="568"/>
                    <a:pt x="84" y="563"/>
                    <a:pt x="82" y="561"/>
                  </a:cubicBezTo>
                  <a:cubicBezTo>
                    <a:pt x="81" y="559"/>
                    <a:pt x="81" y="558"/>
                    <a:pt x="79" y="556"/>
                  </a:cubicBezTo>
                  <a:cubicBezTo>
                    <a:pt x="79" y="556"/>
                    <a:pt x="74" y="548"/>
                    <a:pt x="74" y="547"/>
                  </a:cubicBezTo>
                  <a:cubicBezTo>
                    <a:pt x="73" y="545"/>
                    <a:pt x="72" y="543"/>
                    <a:pt x="71" y="541"/>
                  </a:cubicBezTo>
                  <a:cubicBezTo>
                    <a:pt x="71" y="541"/>
                    <a:pt x="70" y="540"/>
                    <a:pt x="70" y="540"/>
                  </a:cubicBezTo>
                  <a:cubicBezTo>
                    <a:pt x="71" y="541"/>
                    <a:pt x="72" y="542"/>
                    <a:pt x="73" y="544"/>
                  </a:cubicBezTo>
                  <a:cubicBezTo>
                    <a:pt x="72" y="543"/>
                    <a:pt x="72" y="543"/>
                    <a:pt x="73" y="543"/>
                  </a:cubicBezTo>
                  <a:cubicBezTo>
                    <a:pt x="72" y="541"/>
                    <a:pt x="70" y="538"/>
                    <a:pt x="70" y="538"/>
                  </a:cubicBezTo>
                  <a:cubicBezTo>
                    <a:pt x="71" y="539"/>
                    <a:pt x="73" y="543"/>
                    <a:pt x="72" y="542"/>
                  </a:cubicBezTo>
                  <a:cubicBezTo>
                    <a:pt x="70" y="538"/>
                    <a:pt x="73" y="542"/>
                    <a:pt x="72" y="539"/>
                  </a:cubicBezTo>
                  <a:cubicBezTo>
                    <a:pt x="72" y="541"/>
                    <a:pt x="74" y="543"/>
                    <a:pt x="75" y="545"/>
                  </a:cubicBezTo>
                  <a:cubicBezTo>
                    <a:pt x="76" y="546"/>
                    <a:pt x="75" y="545"/>
                    <a:pt x="76" y="546"/>
                  </a:cubicBezTo>
                  <a:cubicBezTo>
                    <a:pt x="78" y="549"/>
                    <a:pt x="79" y="552"/>
                    <a:pt x="81" y="554"/>
                  </a:cubicBezTo>
                  <a:cubicBezTo>
                    <a:pt x="82" y="557"/>
                    <a:pt x="84" y="559"/>
                    <a:pt x="85" y="561"/>
                  </a:cubicBezTo>
                  <a:cubicBezTo>
                    <a:pt x="84" y="558"/>
                    <a:pt x="85" y="560"/>
                    <a:pt x="87" y="562"/>
                  </a:cubicBezTo>
                  <a:cubicBezTo>
                    <a:pt x="87" y="563"/>
                    <a:pt x="89" y="565"/>
                    <a:pt x="90" y="567"/>
                  </a:cubicBezTo>
                  <a:cubicBezTo>
                    <a:pt x="89" y="566"/>
                    <a:pt x="88" y="565"/>
                    <a:pt x="87" y="562"/>
                  </a:cubicBezTo>
                  <a:cubicBezTo>
                    <a:pt x="86" y="562"/>
                    <a:pt x="87" y="563"/>
                    <a:pt x="86" y="562"/>
                  </a:cubicBezTo>
                  <a:cubicBezTo>
                    <a:pt x="87" y="565"/>
                    <a:pt x="86" y="562"/>
                    <a:pt x="87" y="564"/>
                  </a:cubicBezTo>
                  <a:cubicBezTo>
                    <a:pt x="88" y="565"/>
                    <a:pt x="89" y="566"/>
                    <a:pt x="89" y="567"/>
                  </a:cubicBezTo>
                  <a:cubicBezTo>
                    <a:pt x="89" y="567"/>
                    <a:pt x="88" y="565"/>
                    <a:pt x="88" y="566"/>
                  </a:cubicBezTo>
                  <a:cubicBezTo>
                    <a:pt x="90" y="569"/>
                    <a:pt x="90" y="569"/>
                    <a:pt x="90" y="569"/>
                  </a:cubicBezTo>
                  <a:cubicBezTo>
                    <a:pt x="91" y="571"/>
                    <a:pt x="91" y="570"/>
                    <a:pt x="92" y="572"/>
                  </a:cubicBezTo>
                  <a:cubicBezTo>
                    <a:pt x="92" y="572"/>
                    <a:pt x="91" y="571"/>
                    <a:pt x="91" y="571"/>
                  </a:cubicBezTo>
                  <a:cubicBezTo>
                    <a:pt x="92" y="572"/>
                    <a:pt x="93" y="573"/>
                    <a:pt x="94" y="574"/>
                  </a:cubicBezTo>
                  <a:cubicBezTo>
                    <a:pt x="93" y="573"/>
                    <a:pt x="95" y="577"/>
                    <a:pt x="96" y="578"/>
                  </a:cubicBezTo>
                  <a:cubicBezTo>
                    <a:pt x="96" y="577"/>
                    <a:pt x="95" y="576"/>
                    <a:pt x="95" y="575"/>
                  </a:cubicBezTo>
                  <a:cubicBezTo>
                    <a:pt x="97" y="579"/>
                    <a:pt x="98" y="580"/>
                    <a:pt x="99" y="582"/>
                  </a:cubicBezTo>
                  <a:cubicBezTo>
                    <a:pt x="99" y="581"/>
                    <a:pt x="99" y="581"/>
                    <a:pt x="99" y="580"/>
                  </a:cubicBezTo>
                  <a:cubicBezTo>
                    <a:pt x="99" y="582"/>
                    <a:pt x="102" y="584"/>
                    <a:pt x="102" y="584"/>
                  </a:cubicBezTo>
                  <a:cubicBezTo>
                    <a:pt x="101" y="583"/>
                    <a:pt x="100" y="582"/>
                    <a:pt x="100" y="581"/>
                  </a:cubicBezTo>
                  <a:cubicBezTo>
                    <a:pt x="102" y="584"/>
                    <a:pt x="99" y="579"/>
                    <a:pt x="98" y="578"/>
                  </a:cubicBezTo>
                  <a:cubicBezTo>
                    <a:pt x="102" y="583"/>
                    <a:pt x="98" y="579"/>
                    <a:pt x="99" y="580"/>
                  </a:cubicBezTo>
                  <a:cubicBezTo>
                    <a:pt x="97" y="577"/>
                    <a:pt x="98" y="579"/>
                    <a:pt x="97" y="577"/>
                  </a:cubicBezTo>
                  <a:cubicBezTo>
                    <a:pt x="96" y="575"/>
                    <a:pt x="100" y="581"/>
                    <a:pt x="102" y="582"/>
                  </a:cubicBezTo>
                  <a:cubicBezTo>
                    <a:pt x="100" y="580"/>
                    <a:pt x="99" y="579"/>
                    <a:pt x="98" y="577"/>
                  </a:cubicBezTo>
                  <a:cubicBezTo>
                    <a:pt x="98" y="575"/>
                    <a:pt x="94" y="570"/>
                    <a:pt x="91" y="565"/>
                  </a:cubicBezTo>
                  <a:cubicBezTo>
                    <a:pt x="93" y="568"/>
                    <a:pt x="93" y="567"/>
                    <a:pt x="93" y="567"/>
                  </a:cubicBezTo>
                  <a:cubicBezTo>
                    <a:pt x="91" y="564"/>
                    <a:pt x="92" y="564"/>
                    <a:pt x="91" y="563"/>
                  </a:cubicBezTo>
                  <a:cubicBezTo>
                    <a:pt x="90" y="562"/>
                    <a:pt x="89" y="561"/>
                    <a:pt x="88" y="559"/>
                  </a:cubicBezTo>
                  <a:cubicBezTo>
                    <a:pt x="88" y="558"/>
                    <a:pt x="88" y="559"/>
                    <a:pt x="87" y="557"/>
                  </a:cubicBezTo>
                  <a:cubicBezTo>
                    <a:pt x="86" y="556"/>
                    <a:pt x="83" y="552"/>
                    <a:pt x="85" y="554"/>
                  </a:cubicBezTo>
                  <a:cubicBezTo>
                    <a:pt x="83" y="551"/>
                    <a:pt x="81" y="547"/>
                    <a:pt x="80" y="547"/>
                  </a:cubicBezTo>
                  <a:cubicBezTo>
                    <a:pt x="81" y="548"/>
                    <a:pt x="81" y="548"/>
                    <a:pt x="81" y="549"/>
                  </a:cubicBezTo>
                  <a:cubicBezTo>
                    <a:pt x="81" y="548"/>
                    <a:pt x="80" y="548"/>
                    <a:pt x="80" y="547"/>
                  </a:cubicBezTo>
                  <a:cubicBezTo>
                    <a:pt x="82" y="552"/>
                    <a:pt x="76" y="543"/>
                    <a:pt x="75" y="540"/>
                  </a:cubicBezTo>
                  <a:cubicBezTo>
                    <a:pt x="75" y="541"/>
                    <a:pt x="78" y="545"/>
                    <a:pt x="77" y="542"/>
                  </a:cubicBezTo>
                  <a:cubicBezTo>
                    <a:pt x="76" y="541"/>
                    <a:pt x="75" y="540"/>
                    <a:pt x="76" y="540"/>
                  </a:cubicBezTo>
                  <a:cubicBezTo>
                    <a:pt x="76" y="541"/>
                    <a:pt x="77" y="543"/>
                    <a:pt x="78" y="543"/>
                  </a:cubicBezTo>
                  <a:cubicBezTo>
                    <a:pt x="76" y="540"/>
                    <a:pt x="76" y="540"/>
                    <a:pt x="75" y="539"/>
                  </a:cubicBezTo>
                  <a:cubicBezTo>
                    <a:pt x="74" y="536"/>
                    <a:pt x="70" y="529"/>
                    <a:pt x="68" y="525"/>
                  </a:cubicBezTo>
                  <a:cubicBezTo>
                    <a:pt x="68" y="525"/>
                    <a:pt x="67" y="524"/>
                    <a:pt x="67" y="523"/>
                  </a:cubicBezTo>
                  <a:cubicBezTo>
                    <a:pt x="68" y="524"/>
                    <a:pt x="68" y="526"/>
                    <a:pt x="68" y="525"/>
                  </a:cubicBezTo>
                  <a:cubicBezTo>
                    <a:pt x="66" y="521"/>
                    <a:pt x="66" y="521"/>
                    <a:pt x="64" y="518"/>
                  </a:cubicBezTo>
                  <a:cubicBezTo>
                    <a:pt x="64" y="517"/>
                    <a:pt x="63" y="515"/>
                    <a:pt x="64" y="516"/>
                  </a:cubicBezTo>
                  <a:cubicBezTo>
                    <a:pt x="62" y="514"/>
                    <a:pt x="61" y="512"/>
                    <a:pt x="62" y="512"/>
                  </a:cubicBezTo>
                  <a:cubicBezTo>
                    <a:pt x="64" y="516"/>
                    <a:pt x="63" y="514"/>
                    <a:pt x="64" y="516"/>
                  </a:cubicBezTo>
                  <a:cubicBezTo>
                    <a:pt x="64" y="515"/>
                    <a:pt x="64" y="514"/>
                    <a:pt x="63" y="512"/>
                  </a:cubicBezTo>
                  <a:cubicBezTo>
                    <a:pt x="63" y="512"/>
                    <a:pt x="64" y="514"/>
                    <a:pt x="64" y="514"/>
                  </a:cubicBezTo>
                  <a:cubicBezTo>
                    <a:pt x="63" y="511"/>
                    <a:pt x="62" y="511"/>
                    <a:pt x="61" y="509"/>
                  </a:cubicBezTo>
                  <a:cubicBezTo>
                    <a:pt x="60" y="506"/>
                    <a:pt x="60" y="506"/>
                    <a:pt x="60" y="506"/>
                  </a:cubicBezTo>
                  <a:cubicBezTo>
                    <a:pt x="60" y="505"/>
                    <a:pt x="60" y="506"/>
                    <a:pt x="60" y="505"/>
                  </a:cubicBezTo>
                  <a:cubicBezTo>
                    <a:pt x="59" y="505"/>
                    <a:pt x="59" y="505"/>
                    <a:pt x="59" y="504"/>
                  </a:cubicBezTo>
                  <a:cubicBezTo>
                    <a:pt x="58" y="502"/>
                    <a:pt x="59" y="503"/>
                    <a:pt x="58" y="501"/>
                  </a:cubicBezTo>
                  <a:cubicBezTo>
                    <a:pt x="58" y="501"/>
                    <a:pt x="58" y="500"/>
                    <a:pt x="57" y="499"/>
                  </a:cubicBezTo>
                  <a:cubicBezTo>
                    <a:pt x="57" y="499"/>
                    <a:pt x="56" y="497"/>
                    <a:pt x="57" y="501"/>
                  </a:cubicBezTo>
                  <a:cubicBezTo>
                    <a:pt x="58" y="501"/>
                    <a:pt x="56" y="498"/>
                    <a:pt x="57" y="500"/>
                  </a:cubicBezTo>
                  <a:cubicBezTo>
                    <a:pt x="58" y="502"/>
                    <a:pt x="58" y="502"/>
                    <a:pt x="58" y="503"/>
                  </a:cubicBezTo>
                  <a:cubicBezTo>
                    <a:pt x="57" y="502"/>
                    <a:pt x="55" y="497"/>
                    <a:pt x="55" y="495"/>
                  </a:cubicBezTo>
                  <a:cubicBezTo>
                    <a:pt x="55" y="496"/>
                    <a:pt x="55" y="496"/>
                    <a:pt x="54" y="494"/>
                  </a:cubicBezTo>
                  <a:cubicBezTo>
                    <a:pt x="54" y="493"/>
                    <a:pt x="55" y="495"/>
                    <a:pt x="55" y="494"/>
                  </a:cubicBezTo>
                  <a:cubicBezTo>
                    <a:pt x="54" y="491"/>
                    <a:pt x="53" y="491"/>
                    <a:pt x="52" y="488"/>
                  </a:cubicBezTo>
                  <a:cubicBezTo>
                    <a:pt x="53" y="488"/>
                    <a:pt x="52" y="487"/>
                    <a:pt x="52" y="487"/>
                  </a:cubicBezTo>
                  <a:cubicBezTo>
                    <a:pt x="53" y="489"/>
                    <a:pt x="49" y="480"/>
                    <a:pt x="49" y="477"/>
                  </a:cubicBezTo>
                  <a:cubicBezTo>
                    <a:pt x="49" y="477"/>
                    <a:pt x="48" y="477"/>
                    <a:pt x="48" y="476"/>
                  </a:cubicBezTo>
                  <a:cubicBezTo>
                    <a:pt x="49" y="478"/>
                    <a:pt x="49" y="478"/>
                    <a:pt x="50" y="479"/>
                  </a:cubicBezTo>
                  <a:cubicBezTo>
                    <a:pt x="50" y="481"/>
                    <a:pt x="51" y="483"/>
                    <a:pt x="52" y="484"/>
                  </a:cubicBezTo>
                  <a:cubicBezTo>
                    <a:pt x="50" y="481"/>
                    <a:pt x="50" y="479"/>
                    <a:pt x="50" y="478"/>
                  </a:cubicBezTo>
                  <a:cubicBezTo>
                    <a:pt x="51" y="481"/>
                    <a:pt x="51" y="479"/>
                    <a:pt x="52" y="482"/>
                  </a:cubicBezTo>
                  <a:cubicBezTo>
                    <a:pt x="52" y="483"/>
                    <a:pt x="53" y="488"/>
                    <a:pt x="53" y="487"/>
                  </a:cubicBezTo>
                  <a:cubicBezTo>
                    <a:pt x="53" y="487"/>
                    <a:pt x="53" y="486"/>
                    <a:pt x="53" y="486"/>
                  </a:cubicBezTo>
                  <a:cubicBezTo>
                    <a:pt x="55" y="490"/>
                    <a:pt x="55" y="494"/>
                    <a:pt x="57" y="496"/>
                  </a:cubicBezTo>
                  <a:cubicBezTo>
                    <a:pt x="56" y="493"/>
                    <a:pt x="55" y="490"/>
                    <a:pt x="54" y="488"/>
                  </a:cubicBezTo>
                  <a:cubicBezTo>
                    <a:pt x="54" y="488"/>
                    <a:pt x="55" y="489"/>
                    <a:pt x="56" y="492"/>
                  </a:cubicBezTo>
                  <a:cubicBezTo>
                    <a:pt x="56" y="493"/>
                    <a:pt x="56" y="495"/>
                    <a:pt x="57" y="496"/>
                  </a:cubicBezTo>
                  <a:cubicBezTo>
                    <a:pt x="58" y="498"/>
                    <a:pt x="57" y="494"/>
                    <a:pt x="58" y="497"/>
                  </a:cubicBezTo>
                  <a:cubicBezTo>
                    <a:pt x="57" y="495"/>
                    <a:pt x="56" y="491"/>
                    <a:pt x="56" y="489"/>
                  </a:cubicBezTo>
                  <a:cubicBezTo>
                    <a:pt x="56" y="491"/>
                    <a:pt x="56" y="492"/>
                    <a:pt x="57" y="493"/>
                  </a:cubicBezTo>
                  <a:cubicBezTo>
                    <a:pt x="54" y="487"/>
                    <a:pt x="54" y="484"/>
                    <a:pt x="55" y="484"/>
                  </a:cubicBezTo>
                  <a:cubicBezTo>
                    <a:pt x="54" y="483"/>
                    <a:pt x="54" y="481"/>
                    <a:pt x="53" y="480"/>
                  </a:cubicBezTo>
                  <a:cubicBezTo>
                    <a:pt x="54" y="479"/>
                    <a:pt x="55" y="485"/>
                    <a:pt x="56" y="484"/>
                  </a:cubicBezTo>
                  <a:cubicBezTo>
                    <a:pt x="55" y="482"/>
                    <a:pt x="54" y="482"/>
                    <a:pt x="54" y="482"/>
                  </a:cubicBezTo>
                  <a:cubicBezTo>
                    <a:pt x="56" y="484"/>
                    <a:pt x="55" y="480"/>
                    <a:pt x="56" y="484"/>
                  </a:cubicBezTo>
                  <a:cubicBezTo>
                    <a:pt x="56" y="484"/>
                    <a:pt x="56" y="484"/>
                    <a:pt x="56" y="484"/>
                  </a:cubicBezTo>
                  <a:cubicBezTo>
                    <a:pt x="57" y="488"/>
                    <a:pt x="57" y="484"/>
                    <a:pt x="58" y="487"/>
                  </a:cubicBezTo>
                  <a:cubicBezTo>
                    <a:pt x="58" y="488"/>
                    <a:pt x="59" y="491"/>
                    <a:pt x="59" y="491"/>
                  </a:cubicBezTo>
                  <a:cubicBezTo>
                    <a:pt x="59" y="491"/>
                    <a:pt x="57" y="487"/>
                    <a:pt x="58" y="487"/>
                  </a:cubicBezTo>
                  <a:cubicBezTo>
                    <a:pt x="58" y="487"/>
                    <a:pt x="59" y="489"/>
                    <a:pt x="59" y="489"/>
                  </a:cubicBezTo>
                  <a:cubicBezTo>
                    <a:pt x="58" y="487"/>
                    <a:pt x="60" y="490"/>
                    <a:pt x="59" y="489"/>
                  </a:cubicBezTo>
                  <a:cubicBezTo>
                    <a:pt x="59" y="487"/>
                    <a:pt x="58" y="485"/>
                    <a:pt x="58" y="484"/>
                  </a:cubicBezTo>
                  <a:cubicBezTo>
                    <a:pt x="58" y="484"/>
                    <a:pt x="57" y="482"/>
                    <a:pt x="57" y="484"/>
                  </a:cubicBezTo>
                  <a:cubicBezTo>
                    <a:pt x="57" y="483"/>
                    <a:pt x="56" y="480"/>
                    <a:pt x="57" y="482"/>
                  </a:cubicBezTo>
                  <a:cubicBezTo>
                    <a:pt x="56" y="478"/>
                    <a:pt x="55" y="475"/>
                    <a:pt x="54" y="472"/>
                  </a:cubicBezTo>
                  <a:cubicBezTo>
                    <a:pt x="53" y="469"/>
                    <a:pt x="52" y="466"/>
                    <a:pt x="51" y="464"/>
                  </a:cubicBezTo>
                  <a:cubicBezTo>
                    <a:pt x="51" y="462"/>
                    <a:pt x="51" y="460"/>
                    <a:pt x="51" y="459"/>
                  </a:cubicBezTo>
                  <a:cubicBezTo>
                    <a:pt x="51" y="459"/>
                    <a:pt x="52" y="462"/>
                    <a:pt x="52" y="462"/>
                  </a:cubicBezTo>
                  <a:cubicBezTo>
                    <a:pt x="52" y="461"/>
                    <a:pt x="52" y="461"/>
                    <a:pt x="52" y="462"/>
                  </a:cubicBezTo>
                  <a:cubicBezTo>
                    <a:pt x="51" y="459"/>
                    <a:pt x="51" y="457"/>
                    <a:pt x="51" y="455"/>
                  </a:cubicBezTo>
                  <a:cubicBezTo>
                    <a:pt x="52" y="460"/>
                    <a:pt x="52" y="458"/>
                    <a:pt x="53" y="462"/>
                  </a:cubicBezTo>
                  <a:cubicBezTo>
                    <a:pt x="53" y="462"/>
                    <a:pt x="53" y="463"/>
                    <a:pt x="53" y="465"/>
                  </a:cubicBezTo>
                  <a:cubicBezTo>
                    <a:pt x="54" y="466"/>
                    <a:pt x="54" y="468"/>
                    <a:pt x="55" y="468"/>
                  </a:cubicBezTo>
                  <a:cubicBezTo>
                    <a:pt x="54" y="467"/>
                    <a:pt x="54" y="466"/>
                    <a:pt x="54" y="464"/>
                  </a:cubicBezTo>
                  <a:cubicBezTo>
                    <a:pt x="53" y="463"/>
                    <a:pt x="53" y="462"/>
                    <a:pt x="53" y="462"/>
                  </a:cubicBezTo>
                  <a:cubicBezTo>
                    <a:pt x="54" y="464"/>
                    <a:pt x="55" y="467"/>
                    <a:pt x="55" y="467"/>
                  </a:cubicBezTo>
                  <a:cubicBezTo>
                    <a:pt x="54" y="463"/>
                    <a:pt x="54" y="462"/>
                    <a:pt x="53" y="459"/>
                  </a:cubicBezTo>
                  <a:cubicBezTo>
                    <a:pt x="54" y="460"/>
                    <a:pt x="54" y="463"/>
                    <a:pt x="55" y="466"/>
                  </a:cubicBezTo>
                  <a:cubicBezTo>
                    <a:pt x="56" y="469"/>
                    <a:pt x="57" y="471"/>
                    <a:pt x="57" y="472"/>
                  </a:cubicBezTo>
                  <a:cubicBezTo>
                    <a:pt x="56" y="467"/>
                    <a:pt x="55" y="464"/>
                    <a:pt x="55" y="463"/>
                  </a:cubicBezTo>
                  <a:cubicBezTo>
                    <a:pt x="55" y="461"/>
                    <a:pt x="54" y="460"/>
                    <a:pt x="54" y="459"/>
                  </a:cubicBezTo>
                  <a:cubicBezTo>
                    <a:pt x="55" y="462"/>
                    <a:pt x="54" y="456"/>
                    <a:pt x="54" y="456"/>
                  </a:cubicBezTo>
                  <a:cubicBezTo>
                    <a:pt x="54" y="458"/>
                    <a:pt x="54" y="457"/>
                    <a:pt x="53" y="455"/>
                  </a:cubicBezTo>
                  <a:cubicBezTo>
                    <a:pt x="54" y="457"/>
                    <a:pt x="53" y="455"/>
                    <a:pt x="53" y="454"/>
                  </a:cubicBezTo>
                  <a:cubicBezTo>
                    <a:pt x="52" y="449"/>
                    <a:pt x="51" y="445"/>
                    <a:pt x="50" y="442"/>
                  </a:cubicBezTo>
                  <a:cubicBezTo>
                    <a:pt x="51" y="444"/>
                    <a:pt x="51" y="445"/>
                    <a:pt x="51" y="446"/>
                  </a:cubicBezTo>
                  <a:cubicBezTo>
                    <a:pt x="51" y="449"/>
                    <a:pt x="51" y="448"/>
                    <a:pt x="51" y="451"/>
                  </a:cubicBezTo>
                  <a:cubicBezTo>
                    <a:pt x="51" y="448"/>
                    <a:pt x="51" y="448"/>
                    <a:pt x="50" y="446"/>
                  </a:cubicBezTo>
                  <a:cubicBezTo>
                    <a:pt x="50" y="446"/>
                    <a:pt x="51" y="448"/>
                    <a:pt x="50" y="445"/>
                  </a:cubicBezTo>
                  <a:cubicBezTo>
                    <a:pt x="49" y="444"/>
                    <a:pt x="49" y="439"/>
                    <a:pt x="48" y="436"/>
                  </a:cubicBezTo>
                  <a:cubicBezTo>
                    <a:pt x="48" y="435"/>
                    <a:pt x="47" y="431"/>
                    <a:pt x="46" y="427"/>
                  </a:cubicBezTo>
                  <a:cubicBezTo>
                    <a:pt x="46" y="423"/>
                    <a:pt x="45" y="420"/>
                    <a:pt x="46" y="419"/>
                  </a:cubicBezTo>
                  <a:cubicBezTo>
                    <a:pt x="45" y="418"/>
                    <a:pt x="45" y="418"/>
                    <a:pt x="45" y="417"/>
                  </a:cubicBezTo>
                  <a:cubicBezTo>
                    <a:pt x="45" y="415"/>
                    <a:pt x="45" y="419"/>
                    <a:pt x="45" y="418"/>
                  </a:cubicBezTo>
                  <a:cubicBezTo>
                    <a:pt x="45" y="417"/>
                    <a:pt x="45" y="417"/>
                    <a:pt x="45" y="417"/>
                  </a:cubicBezTo>
                  <a:cubicBezTo>
                    <a:pt x="45" y="416"/>
                    <a:pt x="45" y="414"/>
                    <a:pt x="45" y="413"/>
                  </a:cubicBezTo>
                  <a:cubicBezTo>
                    <a:pt x="44" y="412"/>
                    <a:pt x="44" y="409"/>
                    <a:pt x="43" y="405"/>
                  </a:cubicBezTo>
                  <a:cubicBezTo>
                    <a:pt x="43" y="401"/>
                    <a:pt x="43" y="397"/>
                    <a:pt x="42" y="395"/>
                  </a:cubicBezTo>
                  <a:cubicBezTo>
                    <a:pt x="43" y="395"/>
                    <a:pt x="42" y="390"/>
                    <a:pt x="42" y="389"/>
                  </a:cubicBezTo>
                  <a:cubicBezTo>
                    <a:pt x="42" y="390"/>
                    <a:pt x="42" y="391"/>
                    <a:pt x="42" y="390"/>
                  </a:cubicBezTo>
                  <a:cubicBezTo>
                    <a:pt x="42" y="388"/>
                    <a:pt x="42" y="387"/>
                    <a:pt x="42" y="386"/>
                  </a:cubicBezTo>
                  <a:cubicBezTo>
                    <a:pt x="42" y="387"/>
                    <a:pt x="42" y="387"/>
                    <a:pt x="42" y="386"/>
                  </a:cubicBezTo>
                  <a:cubicBezTo>
                    <a:pt x="42" y="383"/>
                    <a:pt x="42" y="383"/>
                    <a:pt x="42" y="381"/>
                  </a:cubicBezTo>
                  <a:cubicBezTo>
                    <a:pt x="43" y="381"/>
                    <a:pt x="43" y="385"/>
                    <a:pt x="43" y="382"/>
                  </a:cubicBezTo>
                  <a:cubicBezTo>
                    <a:pt x="43" y="381"/>
                    <a:pt x="43" y="373"/>
                    <a:pt x="43" y="371"/>
                  </a:cubicBezTo>
                  <a:cubicBezTo>
                    <a:pt x="44" y="374"/>
                    <a:pt x="44" y="377"/>
                    <a:pt x="44" y="380"/>
                  </a:cubicBezTo>
                  <a:cubicBezTo>
                    <a:pt x="44" y="381"/>
                    <a:pt x="44" y="382"/>
                    <a:pt x="44" y="385"/>
                  </a:cubicBezTo>
                  <a:cubicBezTo>
                    <a:pt x="44" y="384"/>
                    <a:pt x="44" y="386"/>
                    <a:pt x="44" y="387"/>
                  </a:cubicBezTo>
                  <a:cubicBezTo>
                    <a:pt x="44" y="386"/>
                    <a:pt x="45" y="387"/>
                    <a:pt x="44" y="388"/>
                  </a:cubicBezTo>
                  <a:cubicBezTo>
                    <a:pt x="45" y="387"/>
                    <a:pt x="45" y="391"/>
                    <a:pt x="45" y="390"/>
                  </a:cubicBezTo>
                  <a:cubicBezTo>
                    <a:pt x="45" y="386"/>
                    <a:pt x="44" y="386"/>
                    <a:pt x="45" y="383"/>
                  </a:cubicBezTo>
                  <a:cubicBezTo>
                    <a:pt x="45" y="386"/>
                    <a:pt x="45" y="392"/>
                    <a:pt x="46" y="394"/>
                  </a:cubicBezTo>
                  <a:cubicBezTo>
                    <a:pt x="46" y="398"/>
                    <a:pt x="46" y="399"/>
                    <a:pt x="46" y="402"/>
                  </a:cubicBezTo>
                  <a:cubicBezTo>
                    <a:pt x="46" y="400"/>
                    <a:pt x="47" y="406"/>
                    <a:pt x="47" y="406"/>
                  </a:cubicBezTo>
                  <a:cubicBezTo>
                    <a:pt x="47" y="407"/>
                    <a:pt x="47" y="404"/>
                    <a:pt x="47" y="404"/>
                  </a:cubicBezTo>
                  <a:cubicBezTo>
                    <a:pt x="47" y="403"/>
                    <a:pt x="47" y="400"/>
                    <a:pt x="47" y="400"/>
                  </a:cubicBezTo>
                  <a:cubicBezTo>
                    <a:pt x="48" y="404"/>
                    <a:pt x="48" y="407"/>
                    <a:pt x="48" y="410"/>
                  </a:cubicBezTo>
                  <a:cubicBezTo>
                    <a:pt x="48" y="408"/>
                    <a:pt x="49" y="413"/>
                    <a:pt x="49" y="413"/>
                  </a:cubicBezTo>
                  <a:cubicBezTo>
                    <a:pt x="49" y="413"/>
                    <a:pt x="49" y="413"/>
                    <a:pt x="49" y="413"/>
                  </a:cubicBezTo>
                  <a:cubicBezTo>
                    <a:pt x="49" y="412"/>
                    <a:pt x="49" y="411"/>
                    <a:pt x="49" y="409"/>
                  </a:cubicBezTo>
                  <a:cubicBezTo>
                    <a:pt x="50" y="412"/>
                    <a:pt x="49" y="409"/>
                    <a:pt x="49" y="408"/>
                  </a:cubicBezTo>
                  <a:cubicBezTo>
                    <a:pt x="50" y="409"/>
                    <a:pt x="50" y="412"/>
                    <a:pt x="50" y="411"/>
                  </a:cubicBezTo>
                  <a:cubicBezTo>
                    <a:pt x="50" y="410"/>
                    <a:pt x="50" y="405"/>
                    <a:pt x="49" y="405"/>
                  </a:cubicBezTo>
                  <a:cubicBezTo>
                    <a:pt x="50" y="409"/>
                    <a:pt x="49" y="406"/>
                    <a:pt x="48" y="404"/>
                  </a:cubicBezTo>
                  <a:cubicBezTo>
                    <a:pt x="49" y="402"/>
                    <a:pt x="48" y="396"/>
                    <a:pt x="48" y="394"/>
                  </a:cubicBezTo>
                  <a:cubicBezTo>
                    <a:pt x="48" y="394"/>
                    <a:pt x="48" y="393"/>
                    <a:pt x="48" y="392"/>
                  </a:cubicBezTo>
                  <a:cubicBezTo>
                    <a:pt x="48" y="389"/>
                    <a:pt x="48" y="386"/>
                    <a:pt x="48" y="388"/>
                  </a:cubicBezTo>
                  <a:cubicBezTo>
                    <a:pt x="48" y="386"/>
                    <a:pt x="48" y="386"/>
                    <a:pt x="49" y="385"/>
                  </a:cubicBezTo>
                  <a:cubicBezTo>
                    <a:pt x="49" y="386"/>
                    <a:pt x="49" y="391"/>
                    <a:pt x="49" y="391"/>
                  </a:cubicBezTo>
                  <a:cubicBezTo>
                    <a:pt x="49" y="393"/>
                    <a:pt x="49" y="393"/>
                    <a:pt x="49" y="395"/>
                  </a:cubicBezTo>
                  <a:cubicBezTo>
                    <a:pt x="49" y="396"/>
                    <a:pt x="49" y="396"/>
                    <a:pt x="50" y="397"/>
                  </a:cubicBezTo>
                  <a:cubicBezTo>
                    <a:pt x="50" y="401"/>
                    <a:pt x="50" y="401"/>
                    <a:pt x="50" y="404"/>
                  </a:cubicBezTo>
                  <a:cubicBezTo>
                    <a:pt x="51" y="403"/>
                    <a:pt x="51" y="403"/>
                    <a:pt x="51" y="403"/>
                  </a:cubicBezTo>
                  <a:cubicBezTo>
                    <a:pt x="51" y="402"/>
                    <a:pt x="50" y="401"/>
                    <a:pt x="50" y="400"/>
                  </a:cubicBezTo>
                  <a:cubicBezTo>
                    <a:pt x="51" y="402"/>
                    <a:pt x="51" y="403"/>
                    <a:pt x="51" y="402"/>
                  </a:cubicBezTo>
                  <a:cubicBezTo>
                    <a:pt x="51" y="403"/>
                    <a:pt x="52" y="403"/>
                    <a:pt x="52" y="404"/>
                  </a:cubicBezTo>
                  <a:cubicBezTo>
                    <a:pt x="52" y="403"/>
                    <a:pt x="52" y="402"/>
                    <a:pt x="52" y="404"/>
                  </a:cubicBezTo>
                  <a:cubicBezTo>
                    <a:pt x="52" y="402"/>
                    <a:pt x="52" y="401"/>
                    <a:pt x="52" y="401"/>
                  </a:cubicBezTo>
                  <a:cubicBezTo>
                    <a:pt x="52" y="400"/>
                    <a:pt x="52" y="399"/>
                    <a:pt x="52" y="398"/>
                  </a:cubicBezTo>
                  <a:cubicBezTo>
                    <a:pt x="52" y="398"/>
                    <a:pt x="52" y="398"/>
                    <a:pt x="52" y="397"/>
                  </a:cubicBezTo>
                  <a:cubicBezTo>
                    <a:pt x="52" y="399"/>
                    <a:pt x="53" y="400"/>
                    <a:pt x="53" y="401"/>
                  </a:cubicBezTo>
                  <a:cubicBezTo>
                    <a:pt x="53" y="400"/>
                    <a:pt x="53" y="400"/>
                    <a:pt x="53" y="400"/>
                  </a:cubicBezTo>
                  <a:cubicBezTo>
                    <a:pt x="53" y="397"/>
                    <a:pt x="53" y="397"/>
                    <a:pt x="53" y="395"/>
                  </a:cubicBezTo>
                  <a:cubicBezTo>
                    <a:pt x="53" y="393"/>
                    <a:pt x="53" y="394"/>
                    <a:pt x="54" y="395"/>
                  </a:cubicBezTo>
                  <a:cubicBezTo>
                    <a:pt x="54" y="396"/>
                    <a:pt x="54" y="397"/>
                    <a:pt x="54" y="397"/>
                  </a:cubicBezTo>
                  <a:cubicBezTo>
                    <a:pt x="54" y="395"/>
                    <a:pt x="54" y="392"/>
                    <a:pt x="53" y="390"/>
                  </a:cubicBezTo>
                  <a:cubicBezTo>
                    <a:pt x="53" y="389"/>
                    <a:pt x="53" y="386"/>
                    <a:pt x="53" y="388"/>
                  </a:cubicBezTo>
                  <a:cubicBezTo>
                    <a:pt x="53" y="388"/>
                    <a:pt x="53" y="388"/>
                    <a:pt x="53" y="389"/>
                  </a:cubicBezTo>
                  <a:cubicBezTo>
                    <a:pt x="53" y="388"/>
                    <a:pt x="54" y="387"/>
                    <a:pt x="53" y="386"/>
                  </a:cubicBezTo>
                  <a:cubicBezTo>
                    <a:pt x="54" y="385"/>
                    <a:pt x="53" y="384"/>
                    <a:pt x="53" y="383"/>
                  </a:cubicBezTo>
                  <a:cubicBezTo>
                    <a:pt x="54" y="383"/>
                    <a:pt x="54" y="378"/>
                    <a:pt x="54" y="380"/>
                  </a:cubicBezTo>
                  <a:cubicBezTo>
                    <a:pt x="54" y="378"/>
                    <a:pt x="53" y="380"/>
                    <a:pt x="53" y="378"/>
                  </a:cubicBezTo>
                  <a:cubicBezTo>
                    <a:pt x="54" y="377"/>
                    <a:pt x="54" y="375"/>
                    <a:pt x="54" y="373"/>
                  </a:cubicBezTo>
                  <a:cubicBezTo>
                    <a:pt x="54" y="372"/>
                    <a:pt x="54" y="370"/>
                    <a:pt x="54" y="368"/>
                  </a:cubicBezTo>
                  <a:cubicBezTo>
                    <a:pt x="54" y="364"/>
                    <a:pt x="54" y="359"/>
                    <a:pt x="54" y="356"/>
                  </a:cubicBezTo>
                  <a:cubicBezTo>
                    <a:pt x="54" y="356"/>
                    <a:pt x="54" y="357"/>
                    <a:pt x="54" y="357"/>
                  </a:cubicBezTo>
                  <a:cubicBezTo>
                    <a:pt x="54" y="354"/>
                    <a:pt x="54" y="350"/>
                    <a:pt x="55" y="347"/>
                  </a:cubicBezTo>
                  <a:cubicBezTo>
                    <a:pt x="55" y="344"/>
                    <a:pt x="55" y="340"/>
                    <a:pt x="55" y="338"/>
                  </a:cubicBezTo>
                  <a:cubicBezTo>
                    <a:pt x="56" y="336"/>
                    <a:pt x="55" y="339"/>
                    <a:pt x="56" y="337"/>
                  </a:cubicBezTo>
                  <a:cubicBezTo>
                    <a:pt x="56" y="337"/>
                    <a:pt x="56" y="336"/>
                    <a:pt x="56" y="336"/>
                  </a:cubicBezTo>
                  <a:cubicBezTo>
                    <a:pt x="56" y="337"/>
                    <a:pt x="56" y="337"/>
                    <a:pt x="56" y="337"/>
                  </a:cubicBezTo>
                  <a:cubicBezTo>
                    <a:pt x="56" y="338"/>
                    <a:pt x="55" y="339"/>
                    <a:pt x="56" y="339"/>
                  </a:cubicBezTo>
                  <a:cubicBezTo>
                    <a:pt x="56" y="334"/>
                    <a:pt x="57" y="329"/>
                    <a:pt x="58" y="324"/>
                  </a:cubicBezTo>
                  <a:cubicBezTo>
                    <a:pt x="59" y="318"/>
                    <a:pt x="60" y="313"/>
                    <a:pt x="61" y="309"/>
                  </a:cubicBezTo>
                  <a:cubicBezTo>
                    <a:pt x="61" y="307"/>
                    <a:pt x="61" y="305"/>
                    <a:pt x="62" y="304"/>
                  </a:cubicBezTo>
                  <a:cubicBezTo>
                    <a:pt x="62" y="304"/>
                    <a:pt x="62" y="305"/>
                    <a:pt x="61" y="306"/>
                  </a:cubicBezTo>
                  <a:cubicBezTo>
                    <a:pt x="62" y="304"/>
                    <a:pt x="62" y="304"/>
                    <a:pt x="62" y="302"/>
                  </a:cubicBezTo>
                  <a:cubicBezTo>
                    <a:pt x="63" y="301"/>
                    <a:pt x="64" y="295"/>
                    <a:pt x="64" y="292"/>
                  </a:cubicBezTo>
                  <a:cubicBezTo>
                    <a:pt x="67" y="284"/>
                    <a:pt x="68" y="277"/>
                    <a:pt x="71" y="272"/>
                  </a:cubicBezTo>
                  <a:cubicBezTo>
                    <a:pt x="71" y="269"/>
                    <a:pt x="73" y="265"/>
                    <a:pt x="75" y="260"/>
                  </a:cubicBezTo>
                  <a:cubicBezTo>
                    <a:pt x="76" y="256"/>
                    <a:pt x="78" y="251"/>
                    <a:pt x="79" y="248"/>
                  </a:cubicBezTo>
                  <a:cubicBezTo>
                    <a:pt x="79" y="247"/>
                    <a:pt x="80" y="247"/>
                    <a:pt x="80" y="247"/>
                  </a:cubicBezTo>
                  <a:cubicBezTo>
                    <a:pt x="81" y="244"/>
                    <a:pt x="80" y="246"/>
                    <a:pt x="81" y="243"/>
                  </a:cubicBezTo>
                  <a:cubicBezTo>
                    <a:pt x="82" y="241"/>
                    <a:pt x="82" y="242"/>
                    <a:pt x="82" y="241"/>
                  </a:cubicBezTo>
                  <a:cubicBezTo>
                    <a:pt x="83" y="239"/>
                    <a:pt x="84" y="237"/>
                    <a:pt x="83" y="238"/>
                  </a:cubicBezTo>
                  <a:cubicBezTo>
                    <a:pt x="84" y="236"/>
                    <a:pt x="84" y="236"/>
                    <a:pt x="85" y="234"/>
                  </a:cubicBezTo>
                  <a:cubicBezTo>
                    <a:pt x="85" y="233"/>
                    <a:pt x="87" y="230"/>
                    <a:pt x="88" y="229"/>
                  </a:cubicBezTo>
                  <a:cubicBezTo>
                    <a:pt x="90" y="225"/>
                    <a:pt x="92" y="220"/>
                    <a:pt x="95" y="214"/>
                  </a:cubicBezTo>
                  <a:cubicBezTo>
                    <a:pt x="97" y="212"/>
                    <a:pt x="98" y="209"/>
                    <a:pt x="100" y="207"/>
                  </a:cubicBezTo>
                  <a:cubicBezTo>
                    <a:pt x="102" y="203"/>
                    <a:pt x="102" y="203"/>
                    <a:pt x="102" y="203"/>
                  </a:cubicBezTo>
                  <a:cubicBezTo>
                    <a:pt x="103" y="201"/>
                    <a:pt x="103" y="200"/>
                    <a:pt x="104" y="199"/>
                  </a:cubicBezTo>
                  <a:cubicBezTo>
                    <a:pt x="103" y="201"/>
                    <a:pt x="100" y="205"/>
                    <a:pt x="102" y="202"/>
                  </a:cubicBezTo>
                  <a:cubicBezTo>
                    <a:pt x="101" y="204"/>
                    <a:pt x="98" y="208"/>
                    <a:pt x="98" y="210"/>
                  </a:cubicBezTo>
                  <a:cubicBezTo>
                    <a:pt x="96" y="212"/>
                    <a:pt x="94" y="216"/>
                    <a:pt x="93" y="218"/>
                  </a:cubicBezTo>
                  <a:cubicBezTo>
                    <a:pt x="92" y="220"/>
                    <a:pt x="92" y="220"/>
                    <a:pt x="91" y="223"/>
                  </a:cubicBezTo>
                  <a:cubicBezTo>
                    <a:pt x="91" y="223"/>
                    <a:pt x="90" y="224"/>
                    <a:pt x="90" y="224"/>
                  </a:cubicBezTo>
                  <a:cubicBezTo>
                    <a:pt x="90" y="222"/>
                    <a:pt x="91" y="220"/>
                    <a:pt x="93" y="218"/>
                  </a:cubicBezTo>
                  <a:cubicBezTo>
                    <a:pt x="94" y="215"/>
                    <a:pt x="96" y="212"/>
                    <a:pt x="97" y="209"/>
                  </a:cubicBezTo>
                  <a:cubicBezTo>
                    <a:pt x="93" y="216"/>
                    <a:pt x="91" y="221"/>
                    <a:pt x="87" y="228"/>
                  </a:cubicBezTo>
                  <a:cubicBezTo>
                    <a:pt x="87" y="227"/>
                    <a:pt x="87" y="228"/>
                    <a:pt x="86" y="229"/>
                  </a:cubicBezTo>
                  <a:cubicBezTo>
                    <a:pt x="86" y="230"/>
                    <a:pt x="84" y="234"/>
                    <a:pt x="82" y="238"/>
                  </a:cubicBezTo>
                  <a:cubicBezTo>
                    <a:pt x="81" y="242"/>
                    <a:pt x="79" y="246"/>
                    <a:pt x="78" y="247"/>
                  </a:cubicBezTo>
                  <a:cubicBezTo>
                    <a:pt x="76" y="252"/>
                    <a:pt x="75" y="257"/>
                    <a:pt x="73" y="260"/>
                  </a:cubicBezTo>
                  <a:cubicBezTo>
                    <a:pt x="73" y="259"/>
                    <a:pt x="71" y="269"/>
                    <a:pt x="70" y="269"/>
                  </a:cubicBezTo>
                  <a:cubicBezTo>
                    <a:pt x="70" y="269"/>
                    <a:pt x="71" y="267"/>
                    <a:pt x="70" y="267"/>
                  </a:cubicBezTo>
                  <a:cubicBezTo>
                    <a:pt x="70" y="269"/>
                    <a:pt x="69" y="272"/>
                    <a:pt x="68" y="274"/>
                  </a:cubicBezTo>
                  <a:cubicBezTo>
                    <a:pt x="68" y="276"/>
                    <a:pt x="64" y="286"/>
                    <a:pt x="64" y="290"/>
                  </a:cubicBezTo>
                  <a:cubicBezTo>
                    <a:pt x="63" y="292"/>
                    <a:pt x="63" y="292"/>
                    <a:pt x="63" y="292"/>
                  </a:cubicBezTo>
                  <a:cubicBezTo>
                    <a:pt x="62" y="295"/>
                    <a:pt x="62" y="296"/>
                    <a:pt x="61" y="300"/>
                  </a:cubicBezTo>
                  <a:cubicBezTo>
                    <a:pt x="60" y="302"/>
                    <a:pt x="59" y="306"/>
                    <a:pt x="58" y="311"/>
                  </a:cubicBezTo>
                  <a:cubicBezTo>
                    <a:pt x="58" y="315"/>
                    <a:pt x="57" y="320"/>
                    <a:pt x="56" y="321"/>
                  </a:cubicBezTo>
                  <a:cubicBezTo>
                    <a:pt x="57" y="313"/>
                    <a:pt x="61" y="297"/>
                    <a:pt x="63" y="286"/>
                  </a:cubicBezTo>
                  <a:cubicBezTo>
                    <a:pt x="63" y="288"/>
                    <a:pt x="62" y="290"/>
                    <a:pt x="62" y="292"/>
                  </a:cubicBezTo>
                  <a:cubicBezTo>
                    <a:pt x="61" y="294"/>
                    <a:pt x="61" y="296"/>
                    <a:pt x="61" y="297"/>
                  </a:cubicBezTo>
                  <a:cubicBezTo>
                    <a:pt x="60" y="297"/>
                    <a:pt x="59" y="303"/>
                    <a:pt x="59" y="303"/>
                  </a:cubicBezTo>
                  <a:cubicBezTo>
                    <a:pt x="59" y="300"/>
                    <a:pt x="60" y="296"/>
                    <a:pt x="61" y="292"/>
                  </a:cubicBezTo>
                  <a:cubicBezTo>
                    <a:pt x="62" y="289"/>
                    <a:pt x="63" y="286"/>
                    <a:pt x="64" y="284"/>
                  </a:cubicBezTo>
                  <a:cubicBezTo>
                    <a:pt x="63" y="284"/>
                    <a:pt x="63" y="287"/>
                    <a:pt x="62" y="287"/>
                  </a:cubicBezTo>
                  <a:cubicBezTo>
                    <a:pt x="63" y="285"/>
                    <a:pt x="64" y="282"/>
                    <a:pt x="65" y="280"/>
                  </a:cubicBezTo>
                  <a:cubicBezTo>
                    <a:pt x="65" y="278"/>
                    <a:pt x="66" y="276"/>
                    <a:pt x="67" y="273"/>
                  </a:cubicBezTo>
                  <a:cubicBezTo>
                    <a:pt x="67" y="274"/>
                    <a:pt x="67" y="273"/>
                    <a:pt x="67" y="272"/>
                  </a:cubicBezTo>
                  <a:cubicBezTo>
                    <a:pt x="69" y="267"/>
                    <a:pt x="71" y="260"/>
                    <a:pt x="73" y="256"/>
                  </a:cubicBezTo>
                  <a:cubicBezTo>
                    <a:pt x="74" y="254"/>
                    <a:pt x="75" y="252"/>
                    <a:pt x="76" y="249"/>
                  </a:cubicBezTo>
                  <a:cubicBezTo>
                    <a:pt x="77" y="247"/>
                    <a:pt x="77" y="246"/>
                    <a:pt x="78" y="244"/>
                  </a:cubicBezTo>
                  <a:cubicBezTo>
                    <a:pt x="79" y="242"/>
                    <a:pt x="82" y="237"/>
                    <a:pt x="81" y="239"/>
                  </a:cubicBezTo>
                  <a:cubicBezTo>
                    <a:pt x="82" y="236"/>
                    <a:pt x="84" y="232"/>
                    <a:pt x="85" y="230"/>
                  </a:cubicBezTo>
                  <a:cubicBezTo>
                    <a:pt x="85" y="230"/>
                    <a:pt x="88" y="224"/>
                    <a:pt x="88" y="224"/>
                  </a:cubicBezTo>
                  <a:cubicBezTo>
                    <a:pt x="89" y="222"/>
                    <a:pt x="89" y="222"/>
                    <a:pt x="91" y="219"/>
                  </a:cubicBezTo>
                  <a:cubicBezTo>
                    <a:pt x="91" y="218"/>
                    <a:pt x="92" y="217"/>
                    <a:pt x="93" y="215"/>
                  </a:cubicBezTo>
                  <a:cubicBezTo>
                    <a:pt x="95" y="212"/>
                    <a:pt x="96" y="210"/>
                    <a:pt x="97" y="207"/>
                  </a:cubicBezTo>
                  <a:cubicBezTo>
                    <a:pt x="98" y="205"/>
                    <a:pt x="99" y="204"/>
                    <a:pt x="100" y="202"/>
                  </a:cubicBezTo>
                  <a:cubicBezTo>
                    <a:pt x="101" y="201"/>
                    <a:pt x="102" y="199"/>
                    <a:pt x="103" y="197"/>
                  </a:cubicBezTo>
                  <a:cubicBezTo>
                    <a:pt x="103" y="197"/>
                    <a:pt x="103" y="198"/>
                    <a:pt x="103" y="197"/>
                  </a:cubicBezTo>
                  <a:cubicBezTo>
                    <a:pt x="106" y="192"/>
                    <a:pt x="109" y="187"/>
                    <a:pt x="111" y="185"/>
                  </a:cubicBezTo>
                  <a:cubicBezTo>
                    <a:pt x="112" y="182"/>
                    <a:pt x="115" y="180"/>
                    <a:pt x="117" y="177"/>
                  </a:cubicBezTo>
                  <a:cubicBezTo>
                    <a:pt x="119" y="174"/>
                    <a:pt x="123" y="168"/>
                    <a:pt x="124" y="168"/>
                  </a:cubicBezTo>
                  <a:cubicBezTo>
                    <a:pt x="124" y="167"/>
                    <a:pt x="124" y="167"/>
                    <a:pt x="125" y="166"/>
                  </a:cubicBezTo>
                  <a:cubicBezTo>
                    <a:pt x="125" y="166"/>
                    <a:pt x="127" y="164"/>
                    <a:pt x="127" y="163"/>
                  </a:cubicBezTo>
                  <a:cubicBezTo>
                    <a:pt x="128" y="161"/>
                    <a:pt x="134" y="156"/>
                    <a:pt x="135" y="154"/>
                  </a:cubicBezTo>
                  <a:cubicBezTo>
                    <a:pt x="138" y="151"/>
                    <a:pt x="140" y="149"/>
                    <a:pt x="143" y="146"/>
                  </a:cubicBezTo>
                  <a:cubicBezTo>
                    <a:pt x="145" y="143"/>
                    <a:pt x="147" y="141"/>
                    <a:pt x="150" y="138"/>
                  </a:cubicBezTo>
                  <a:cubicBezTo>
                    <a:pt x="150" y="138"/>
                    <a:pt x="150" y="138"/>
                    <a:pt x="151" y="137"/>
                  </a:cubicBezTo>
                  <a:cubicBezTo>
                    <a:pt x="151" y="137"/>
                    <a:pt x="150" y="138"/>
                    <a:pt x="151" y="137"/>
                  </a:cubicBezTo>
                  <a:cubicBezTo>
                    <a:pt x="154" y="134"/>
                    <a:pt x="155" y="134"/>
                    <a:pt x="157" y="132"/>
                  </a:cubicBezTo>
                  <a:cubicBezTo>
                    <a:pt x="156" y="132"/>
                    <a:pt x="155" y="133"/>
                    <a:pt x="157" y="131"/>
                  </a:cubicBezTo>
                  <a:cubicBezTo>
                    <a:pt x="158" y="130"/>
                    <a:pt x="164" y="125"/>
                    <a:pt x="165" y="124"/>
                  </a:cubicBezTo>
                  <a:cubicBezTo>
                    <a:pt x="172" y="118"/>
                    <a:pt x="177" y="114"/>
                    <a:pt x="183" y="109"/>
                  </a:cubicBezTo>
                  <a:cubicBezTo>
                    <a:pt x="184" y="109"/>
                    <a:pt x="189" y="105"/>
                    <a:pt x="193" y="103"/>
                  </a:cubicBezTo>
                  <a:cubicBezTo>
                    <a:pt x="194" y="101"/>
                    <a:pt x="195" y="101"/>
                    <a:pt x="197" y="100"/>
                  </a:cubicBezTo>
                  <a:cubicBezTo>
                    <a:pt x="199" y="99"/>
                    <a:pt x="203" y="96"/>
                    <a:pt x="206" y="94"/>
                  </a:cubicBezTo>
                  <a:cubicBezTo>
                    <a:pt x="209" y="92"/>
                    <a:pt x="211" y="91"/>
                    <a:pt x="214" y="90"/>
                  </a:cubicBezTo>
                  <a:cubicBezTo>
                    <a:pt x="216" y="88"/>
                    <a:pt x="218" y="87"/>
                    <a:pt x="221" y="85"/>
                  </a:cubicBezTo>
                  <a:cubicBezTo>
                    <a:pt x="221" y="85"/>
                    <a:pt x="219" y="86"/>
                    <a:pt x="220" y="86"/>
                  </a:cubicBezTo>
                  <a:cubicBezTo>
                    <a:pt x="222" y="85"/>
                    <a:pt x="222" y="85"/>
                    <a:pt x="224" y="84"/>
                  </a:cubicBezTo>
                  <a:cubicBezTo>
                    <a:pt x="225" y="83"/>
                    <a:pt x="232" y="79"/>
                    <a:pt x="230" y="81"/>
                  </a:cubicBezTo>
                  <a:cubicBezTo>
                    <a:pt x="234" y="79"/>
                    <a:pt x="233" y="79"/>
                    <a:pt x="236" y="77"/>
                  </a:cubicBezTo>
                  <a:cubicBezTo>
                    <a:pt x="238" y="76"/>
                    <a:pt x="238" y="77"/>
                    <a:pt x="240" y="76"/>
                  </a:cubicBezTo>
                  <a:cubicBezTo>
                    <a:pt x="240" y="75"/>
                    <a:pt x="241" y="75"/>
                    <a:pt x="244" y="74"/>
                  </a:cubicBezTo>
                  <a:cubicBezTo>
                    <a:pt x="244" y="74"/>
                    <a:pt x="245" y="73"/>
                    <a:pt x="244" y="74"/>
                  </a:cubicBezTo>
                  <a:cubicBezTo>
                    <a:pt x="248" y="72"/>
                    <a:pt x="251" y="71"/>
                    <a:pt x="253" y="70"/>
                  </a:cubicBezTo>
                  <a:cubicBezTo>
                    <a:pt x="256" y="69"/>
                    <a:pt x="258" y="68"/>
                    <a:pt x="263" y="66"/>
                  </a:cubicBezTo>
                  <a:cubicBezTo>
                    <a:pt x="262" y="66"/>
                    <a:pt x="262" y="66"/>
                    <a:pt x="264" y="65"/>
                  </a:cubicBezTo>
                  <a:cubicBezTo>
                    <a:pt x="264" y="66"/>
                    <a:pt x="270" y="64"/>
                    <a:pt x="272" y="63"/>
                  </a:cubicBezTo>
                  <a:cubicBezTo>
                    <a:pt x="273" y="63"/>
                    <a:pt x="269" y="64"/>
                    <a:pt x="269" y="64"/>
                  </a:cubicBezTo>
                  <a:cubicBezTo>
                    <a:pt x="272" y="63"/>
                    <a:pt x="273" y="63"/>
                    <a:pt x="273" y="62"/>
                  </a:cubicBezTo>
                  <a:cubicBezTo>
                    <a:pt x="274" y="62"/>
                    <a:pt x="273" y="63"/>
                    <a:pt x="276" y="62"/>
                  </a:cubicBezTo>
                  <a:cubicBezTo>
                    <a:pt x="276" y="62"/>
                    <a:pt x="275" y="61"/>
                    <a:pt x="278" y="61"/>
                  </a:cubicBezTo>
                  <a:cubicBezTo>
                    <a:pt x="277" y="61"/>
                    <a:pt x="279" y="60"/>
                    <a:pt x="279" y="61"/>
                  </a:cubicBezTo>
                  <a:cubicBezTo>
                    <a:pt x="289" y="57"/>
                    <a:pt x="304" y="53"/>
                    <a:pt x="319" y="51"/>
                  </a:cubicBezTo>
                  <a:cubicBezTo>
                    <a:pt x="322" y="50"/>
                    <a:pt x="326" y="49"/>
                    <a:pt x="330" y="49"/>
                  </a:cubicBezTo>
                  <a:cubicBezTo>
                    <a:pt x="334" y="48"/>
                    <a:pt x="338" y="48"/>
                    <a:pt x="341" y="47"/>
                  </a:cubicBezTo>
                  <a:cubicBezTo>
                    <a:pt x="346" y="47"/>
                    <a:pt x="349" y="47"/>
                    <a:pt x="353" y="46"/>
                  </a:cubicBezTo>
                  <a:cubicBezTo>
                    <a:pt x="357" y="46"/>
                    <a:pt x="360" y="46"/>
                    <a:pt x="365" y="46"/>
                  </a:cubicBezTo>
                  <a:cubicBezTo>
                    <a:pt x="366" y="46"/>
                    <a:pt x="368" y="46"/>
                    <a:pt x="370" y="46"/>
                  </a:cubicBezTo>
                  <a:cubicBezTo>
                    <a:pt x="369" y="46"/>
                    <a:pt x="370" y="46"/>
                    <a:pt x="371" y="46"/>
                  </a:cubicBezTo>
                  <a:cubicBezTo>
                    <a:pt x="372" y="46"/>
                    <a:pt x="373" y="46"/>
                    <a:pt x="374" y="46"/>
                  </a:cubicBezTo>
                  <a:cubicBezTo>
                    <a:pt x="375" y="46"/>
                    <a:pt x="376" y="46"/>
                    <a:pt x="377" y="46"/>
                  </a:cubicBezTo>
                  <a:cubicBezTo>
                    <a:pt x="379" y="46"/>
                    <a:pt x="380" y="46"/>
                    <a:pt x="383" y="46"/>
                  </a:cubicBezTo>
                  <a:cubicBezTo>
                    <a:pt x="385" y="46"/>
                    <a:pt x="387" y="46"/>
                    <a:pt x="390" y="46"/>
                  </a:cubicBezTo>
                  <a:cubicBezTo>
                    <a:pt x="392" y="46"/>
                    <a:pt x="394" y="46"/>
                    <a:pt x="397" y="46"/>
                  </a:cubicBezTo>
                  <a:cubicBezTo>
                    <a:pt x="400" y="47"/>
                    <a:pt x="403" y="47"/>
                    <a:pt x="405" y="47"/>
                  </a:cubicBezTo>
                  <a:cubicBezTo>
                    <a:pt x="408" y="48"/>
                    <a:pt x="411" y="48"/>
                    <a:pt x="414" y="48"/>
                  </a:cubicBezTo>
                  <a:cubicBezTo>
                    <a:pt x="416" y="49"/>
                    <a:pt x="418" y="49"/>
                    <a:pt x="420" y="49"/>
                  </a:cubicBezTo>
                  <a:cubicBezTo>
                    <a:pt x="417" y="48"/>
                    <a:pt x="416" y="49"/>
                    <a:pt x="414" y="48"/>
                  </a:cubicBezTo>
                  <a:cubicBezTo>
                    <a:pt x="416" y="48"/>
                    <a:pt x="419" y="48"/>
                    <a:pt x="422" y="49"/>
                  </a:cubicBezTo>
                  <a:cubicBezTo>
                    <a:pt x="426" y="49"/>
                    <a:pt x="430" y="50"/>
                    <a:pt x="434" y="51"/>
                  </a:cubicBezTo>
                  <a:cubicBezTo>
                    <a:pt x="434" y="51"/>
                    <a:pt x="434" y="50"/>
                    <a:pt x="433" y="50"/>
                  </a:cubicBezTo>
                  <a:cubicBezTo>
                    <a:pt x="436" y="51"/>
                    <a:pt x="443" y="52"/>
                    <a:pt x="445" y="53"/>
                  </a:cubicBezTo>
                  <a:cubicBezTo>
                    <a:pt x="447" y="53"/>
                    <a:pt x="451" y="54"/>
                    <a:pt x="454" y="55"/>
                  </a:cubicBezTo>
                  <a:cubicBezTo>
                    <a:pt x="456" y="56"/>
                    <a:pt x="458" y="56"/>
                    <a:pt x="460" y="57"/>
                  </a:cubicBezTo>
                  <a:cubicBezTo>
                    <a:pt x="462" y="58"/>
                    <a:pt x="464" y="58"/>
                    <a:pt x="465" y="59"/>
                  </a:cubicBezTo>
                  <a:cubicBezTo>
                    <a:pt x="466" y="59"/>
                    <a:pt x="467" y="60"/>
                    <a:pt x="468" y="59"/>
                  </a:cubicBezTo>
                  <a:cubicBezTo>
                    <a:pt x="468" y="60"/>
                    <a:pt x="468" y="60"/>
                    <a:pt x="469" y="61"/>
                  </a:cubicBezTo>
                  <a:cubicBezTo>
                    <a:pt x="470" y="61"/>
                    <a:pt x="472" y="61"/>
                    <a:pt x="475" y="62"/>
                  </a:cubicBezTo>
                  <a:cubicBezTo>
                    <a:pt x="477" y="63"/>
                    <a:pt x="480" y="64"/>
                    <a:pt x="481" y="64"/>
                  </a:cubicBezTo>
                  <a:cubicBezTo>
                    <a:pt x="483" y="65"/>
                    <a:pt x="485" y="66"/>
                    <a:pt x="487" y="67"/>
                  </a:cubicBezTo>
                  <a:cubicBezTo>
                    <a:pt x="488" y="67"/>
                    <a:pt x="489" y="68"/>
                    <a:pt x="490" y="68"/>
                  </a:cubicBezTo>
                  <a:cubicBezTo>
                    <a:pt x="491" y="69"/>
                    <a:pt x="492" y="69"/>
                    <a:pt x="493" y="70"/>
                  </a:cubicBezTo>
                  <a:cubicBezTo>
                    <a:pt x="494" y="70"/>
                    <a:pt x="501" y="73"/>
                    <a:pt x="503" y="74"/>
                  </a:cubicBezTo>
                  <a:cubicBezTo>
                    <a:pt x="504" y="74"/>
                    <a:pt x="503" y="73"/>
                    <a:pt x="503" y="73"/>
                  </a:cubicBezTo>
                  <a:cubicBezTo>
                    <a:pt x="505" y="74"/>
                    <a:pt x="504" y="74"/>
                    <a:pt x="505" y="74"/>
                  </a:cubicBezTo>
                  <a:cubicBezTo>
                    <a:pt x="509" y="76"/>
                    <a:pt x="509" y="77"/>
                    <a:pt x="512" y="78"/>
                  </a:cubicBezTo>
                  <a:cubicBezTo>
                    <a:pt x="511" y="77"/>
                    <a:pt x="511" y="78"/>
                    <a:pt x="512" y="78"/>
                  </a:cubicBezTo>
                  <a:cubicBezTo>
                    <a:pt x="512" y="78"/>
                    <a:pt x="514" y="78"/>
                    <a:pt x="516" y="79"/>
                  </a:cubicBezTo>
                  <a:cubicBezTo>
                    <a:pt x="518" y="80"/>
                    <a:pt x="520" y="81"/>
                    <a:pt x="522" y="83"/>
                  </a:cubicBezTo>
                  <a:cubicBezTo>
                    <a:pt x="521" y="82"/>
                    <a:pt x="524" y="84"/>
                    <a:pt x="525" y="84"/>
                  </a:cubicBezTo>
                  <a:cubicBezTo>
                    <a:pt x="525" y="84"/>
                    <a:pt x="524" y="83"/>
                    <a:pt x="522" y="82"/>
                  </a:cubicBezTo>
                  <a:cubicBezTo>
                    <a:pt x="522" y="82"/>
                    <a:pt x="522" y="82"/>
                    <a:pt x="521" y="82"/>
                  </a:cubicBezTo>
                  <a:cubicBezTo>
                    <a:pt x="519" y="80"/>
                    <a:pt x="517" y="79"/>
                    <a:pt x="515" y="78"/>
                  </a:cubicBezTo>
                  <a:cubicBezTo>
                    <a:pt x="516" y="79"/>
                    <a:pt x="518" y="80"/>
                    <a:pt x="519" y="79"/>
                  </a:cubicBezTo>
                  <a:cubicBezTo>
                    <a:pt x="512" y="76"/>
                    <a:pt x="511" y="76"/>
                    <a:pt x="505" y="73"/>
                  </a:cubicBezTo>
                  <a:cubicBezTo>
                    <a:pt x="506" y="73"/>
                    <a:pt x="503" y="72"/>
                    <a:pt x="503" y="71"/>
                  </a:cubicBezTo>
                  <a:cubicBezTo>
                    <a:pt x="501" y="70"/>
                    <a:pt x="500" y="70"/>
                    <a:pt x="498" y="69"/>
                  </a:cubicBezTo>
                  <a:cubicBezTo>
                    <a:pt x="496" y="69"/>
                    <a:pt x="494" y="67"/>
                    <a:pt x="492" y="66"/>
                  </a:cubicBezTo>
                  <a:cubicBezTo>
                    <a:pt x="489" y="65"/>
                    <a:pt x="486" y="64"/>
                    <a:pt x="484" y="63"/>
                  </a:cubicBezTo>
                  <a:cubicBezTo>
                    <a:pt x="481" y="62"/>
                    <a:pt x="477" y="61"/>
                    <a:pt x="476" y="60"/>
                  </a:cubicBezTo>
                  <a:cubicBezTo>
                    <a:pt x="474" y="59"/>
                    <a:pt x="474" y="60"/>
                    <a:pt x="473" y="59"/>
                  </a:cubicBezTo>
                  <a:cubicBezTo>
                    <a:pt x="471" y="59"/>
                    <a:pt x="473" y="59"/>
                    <a:pt x="471" y="58"/>
                  </a:cubicBezTo>
                  <a:cubicBezTo>
                    <a:pt x="471" y="58"/>
                    <a:pt x="469" y="57"/>
                    <a:pt x="468" y="57"/>
                  </a:cubicBezTo>
                  <a:cubicBezTo>
                    <a:pt x="466" y="56"/>
                    <a:pt x="463" y="55"/>
                    <a:pt x="462" y="55"/>
                  </a:cubicBezTo>
                  <a:cubicBezTo>
                    <a:pt x="464" y="55"/>
                    <a:pt x="469" y="57"/>
                    <a:pt x="467" y="55"/>
                  </a:cubicBezTo>
                  <a:cubicBezTo>
                    <a:pt x="463" y="55"/>
                    <a:pt x="451" y="52"/>
                    <a:pt x="449" y="50"/>
                  </a:cubicBezTo>
                  <a:cubicBezTo>
                    <a:pt x="447" y="50"/>
                    <a:pt x="451" y="51"/>
                    <a:pt x="449" y="50"/>
                  </a:cubicBezTo>
                  <a:cubicBezTo>
                    <a:pt x="447" y="50"/>
                    <a:pt x="445" y="49"/>
                    <a:pt x="445" y="49"/>
                  </a:cubicBezTo>
                  <a:cubicBezTo>
                    <a:pt x="446" y="49"/>
                    <a:pt x="447" y="49"/>
                    <a:pt x="448" y="49"/>
                  </a:cubicBezTo>
                  <a:cubicBezTo>
                    <a:pt x="448" y="49"/>
                    <a:pt x="447" y="48"/>
                    <a:pt x="445" y="48"/>
                  </a:cubicBezTo>
                  <a:cubicBezTo>
                    <a:pt x="443" y="48"/>
                    <a:pt x="441" y="47"/>
                    <a:pt x="439" y="47"/>
                  </a:cubicBezTo>
                  <a:cubicBezTo>
                    <a:pt x="440" y="46"/>
                    <a:pt x="442" y="47"/>
                    <a:pt x="445" y="47"/>
                  </a:cubicBezTo>
                  <a:cubicBezTo>
                    <a:pt x="447" y="48"/>
                    <a:pt x="451" y="49"/>
                    <a:pt x="454" y="50"/>
                  </a:cubicBezTo>
                  <a:cubicBezTo>
                    <a:pt x="455" y="50"/>
                    <a:pt x="454" y="50"/>
                    <a:pt x="452" y="49"/>
                  </a:cubicBezTo>
                  <a:cubicBezTo>
                    <a:pt x="455" y="50"/>
                    <a:pt x="458" y="51"/>
                    <a:pt x="461" y="51"/>
                  </a:cubicBezTo>
                  <a:cubicBezTo>
                    <a:pt x="464" y="52"/>
                    <a:pt x="467" y="54"/>
                    <a:pt x="469" y="54"/>
                  </a:cubicBezTo>
                  <a:cubicBezTo>
                    <a:pt x="467" y="53"/>
                    <a:pt x="465" y="52"/>
                    <a:pt x="462" y="51"/>
                  </a:cubicBezTo>
                  <a:cubicBezTo>
                    <a:pt x="469" y="54"/>
                    <a:pt x="474" y="55"/>
                    <a:pt x="478" y="57"/>
                  </a:cubicBezTo>
                  <a:cubicBezTo>
                    <a:pt x="483" y="59"/>
                    <a:pt x="488" y="61"/>
                    <a:pt x="494" y="63"/>
                  </a:cubicBezTo>
                  <a:cubicBezTo>
                    <a:pt x="494" y="63"/>
                    <a:pt x="493" y="63"/>
                    <a:pt x="492" y="63"/>
                  </a:cubicBezTo>
                  <a:cubicBezTo>
                    <a:pt x="495" y="64"/>
                    <a:pt x="496" y="64"/>
                    <a:pt x="499" y="65"/>
                  </a:cubicBezTo>
                  <a:cubicBezTo>
                    <a:pt x="499" y="66"/>
                    <a:pt x="499" y="66"/>
                    <a:pt x="500" y="66"/>
                  </a:cubicBezTo>
                  <a:cubicBezTo>
                    <a:pt x="500" y="66"/>
                    <a:pt x="502" y="67"/>
                    <a:pt x="502" y="67"/>
                  </a:cubicBezTo>
                  <a:cubicBezTo>
                    <a:pt x="503" y="67"/>
                    <a:pt x="500" y="66"/>
                    <a:pt x="500" y="66"/>
                  </a:cubicBezTo>
                  <a:cubicBezTo>
                    <a:pt x="502" y="66"/>
                    <a:pt x="504" y="67"/>
                    <a:pt x="507" y="69"/>
                  </a:cubicBezTo>
                  <a:cubicBezTo>
                    <a:pt x="510" y="70"/>
                    <a:pt x="512" y="71"/>
                    <a:pt x="515" y="72"/>
                  </a:cubicBezTo>
                  <a:cubicBezTo>
                    <a:pt x="516" y="73"/>
                    <a:pt x="519" y="75"/>
                    <a:pt x="521" y="76"/>
                  </a:cubicBezTo>
                  <a:cubicBezTo>
                    <a:pt x="522" y="76"/>
                    <a:pt x="520" y="75"/>
                    <a:pt x="523" y="76"/>
                  </a:cubicBezTo>
                  <a:cubicBezTo>
                    <a:pt x="524" y="78"/>
                    <a:pt x="527" y="80"/>
                    <a:pt x="523" y="78"/>
                  </a:cubicBezTo>
                  <a:cubicBezTo>
                    <a:pt x="524" y="78"/>
                    <a:pt x="523" y="78"/>
                    <a:pt x="524" y="79"/>
                  </a:cubicBezTo>
                  <a:cubicBezTo>
                    <a:pt x="524" y="78"/>
                    <a:pt x="528" y="81"/>
                    <a:pt x="531" y="82"/>
                  </a:cubicBezTo>
                  <a:cubicBezTo>
                    <a:pt x="531" y="82"/>
                    <a:pt x="536" y="84"/>
                    <a:pt x="536" y="85"/>
                  </a:cubicBezTo>
                  <a:cubicBezTo>
                    <a:pt x="537" y="85"/>
                    <a:pt x="538" y="86"/>
                    <a:pt x="540" y="87"/>
                  </a:cubicBezTo>
                  <a:cubicBezTo>
                    <a:pt x="542" y="89"/>
                    <a:pt x="538" y="86"/>
                    <a:pt x="538" y="87"/>
                  </a:cubicBezTo>
                  <a:cubicBezTo>
                    <a:pt x="540" y="88"/>
                    <a:pt x="543" y="90"/>
                    <a:pt x="544" y="90"/>
                  </a:cubicBezTo>
                  <a:cubicBezTo>
                    <a:pt x="540" y="88"/>
                    <a:pt x="547" y="92"/>
                    <a:pt x="544" y="90"/>
                  </a:cubicBezTo>
                  <a:cubicBezTo>
                    <a:pt x="542" y="89"/>
                    <a:pt x="543" y="89"/>
                    <a:pt x="541" y="88"/>
                  </a:cubicBezTo>
                  <a:cubicBezTo>
                    <a:pt x="541" y="88"/>
                    <a:pt x="542" y="88"/>
                    <a:pt x="544" y="89"/>
                  </a:cubicBezTo>
                  <a:cubicBezTo>
                    <a:pt x="546" y="91"/>
                    <a:pt x="546" y="91"/>
                    <a:pt x="546" y="92"/>
                  </a:cubicBezTo>
                  <a:cubicBezTo>
                    <a:pt x="548" y="93"/>
                    <a:pt x="550" y="95"/>
                    <a:pt x="552" y="96"/>
                  </a:cubicBezTo>
                  <a:cubicBezTo>
                    <a:pt x="549" y="94"/>
                    <a:pt x="545" y="91"/>
                    <a:pt x="547" y="91"/>
                  </a:cubicBezTo>
                  <a:cubicBezTo>
                    <a:pt x="549" y="93"/>
                    <a:pt x="548" y="92"/>
                    <a:pt x="549" y="93"/>
                  </a:cubicBezTo>
                  <a:cubicBezTo>
                    <a:pt x="550" y="94"/>
                    <a:pt x="554" y="97"/>
                    <a:pt x="553" y="96"/>
                  </a:cubicBezTo>
                  <a:cubicBezTo>
                    <a:pt x="556" y="98"/>
                    <a:pt x="555" y="98"/>
                    <a:pt x="554" y="97"/>
                  </a:cubicBezTo>
                  <a:cubicBezTo>
                    <a:pt x="557" y="99"/>
                    <a:pt x="557" y="99"/>
                    <a:pt x="555" y="98"/>
                  </a:cubicBezTo>
                  <a:cubicBezTo>
                    <a:pt x="557" y="99"/>
                    <a:pt x="557" y="99"/>
                    <a:pt x="558" y="100"/>
                  </a:cubicBezTo>
                  <a:cubicBezTo>
                    <a:pt x="559" y="101"/>
                    <a:pt x="557" y="99"/>
                    <a:pt x="558" y="99"/>
                  </a:cubicBezTo>
                  <a:cubicBezTo>
                    <a:pt x="559" y="100"/>
                    <a:pt x="559" y="100"/>
                    <a:pt x="560" y="101"/>
                  </a:cubicBezTo>
                  <a:cubicBezTo>
                    <a:pt x="562" y="102"/>
                    <a:pt x="563" y="103"/>
                    <a:pt x="566" y="105"/>
                  </a:cubicBezTo>
                  <a:cubicBezTo>
                    <a:pt x="567" y="107"/>
                    <a:pt x="569" y="108"/>
                    <a:pt x="571" y="111"/>
                  </a:cubicBezTo>
                  <a:cubicBezTo>
                    <a:pt x="571" y="110"/>
                    <a:pt x="570" y="109"/>
                    <a:pt x="572" y="111"/>
                  </a:cubicBezTo>
                  <a:cubicBezTo>
                    <a:pt x="573" y="112"/>
                    <a:pt x="573" y="112"/>
                    <a:pt x="574" y="113"/>
                  </a:cubicBezTo>
                  <a:cubicBezTo>
                    <a:pt x="574" y="112"/>
                    <a:pt x="574" y="112"/>
                    <a:pt x="575" y="113"/>
                  </a:cubicBezTo>
                  <a:cubicBezTo>
                    <a:pt x="575" y="113"/>
                    <a:pt x="575" y="113"/>
                    <a:pt x="576" y="114"/>
                  </a:cubicBezTo>
                  <a:cubicBezTo>
                    <a:pt x="576" y="114"/>
                    <a:pt x="574" y="113"/>
                    <a:pt x="574" y="113"/>
                  </a:cubicBezTo>
                  <a:cubicBezTo>
                    <a:pt x="578" y="116"/>
                    <a:pt x="580" y="118"/>
                    <a:pt x="582" y="120"/>
                  </a:cubicBezTo>
                  <a:cubicBezTo>
                    <a:pt x="584" y="121"/>
                    <a:pt x="585" y="123"/>
                    <a:pt x="587" y="125"/>
                  </a:cubicBezTo>
                  <a:cubicBezTo>
                    <a:pt x="588" y="126"/>
                    <a:pt x="591" y="129"/>
                    <a:pt x="593" y="130"/>
                  </a:cubicBezTo>
                  <a:cubicBezTo>
                    <a:pt x="592" y="130"/>
                    <a:pt x="593" y="131"/>
                    <a:pt x="594" y="131"/>
                  </a:cubicBezTo>
                  <a:cubicBezTo>
                    <a:pt x="591" y="129"/>
                    <a:pt x="593" y="129"/>
                    <a:pt x="593" y="129"/>
                  </a:cubicBezTo>
                  <a:cubicBezTo>
                    <a:pt x="591" y="127"/>
                    <a:pt x="590" y="127"/>
                    <a:pt x="588" y="124"/>
                  </a:cubicBezTo>
                  <a:cubicBezTo>
                    <a:pt x="588" y="125"/>
                    <a:pt x="586" y="123"/>
                    <a:pt x="585" y="122"/>
                  </a:cubicBezTo>
                  <a:cubicBezTo>
                    <a:pt x="585" y="122"/>
                    <a:pt x="584" y="121"/>
                    <a:pt x="583" y="120"/>
                  </a:cubicBezTo>
                  <a:cubicBezTo>
                    <a:pt x="583" y="120"/>
                    <a:pt x="579" y="116"/>
                    <a:pt x="579" y="116"/>
                  </a:cubicBezTo>
                  <a:cubicBezTo>
                    <a:pt x="579" y="116"/>
                    <a:pt x="583" y="120"/>
                    <a:pt x="582" y="118"/>
                  </a:cubicBezTo>
                  <a:cubicBezTo>
                    <a:pt x="579" y="116"/>
                    <a:pt x="580" y="116"/>
                    <a:pt x="581" y="118"/>
                  </a:cubicBezTo>
                  <a:cubicBezTo>
                    <a:pt x="578" y="114"/>
                    <a:pt x="576" y="113"/>
                    <a:pt x="575" y="111"/>
                  </a:cubicBezTo>
                  <a:cubicBezTo>
                    <a:pt x="573" y="110"/>
                    <a:pt x="571" y="109"/>
                    <a:pt x="568" y="106"/>
                  </a:cubicBezTo>
                  <a:cubicBezTo>
                    <a:pt x="568" y="106"/>
                    <a:pt x="570" y="107"/>
                    <a:pt x="569" y="106"/>
                  </a:cubicBezTo>
                  <a:cubicBezTo>
                    <a:pt x="568" y="106"/>
                    <a:pt x="564" y="102"/>
                    <a:pt x="561" y="100"/>
                  </a:cubicBezTo>
                  <a:cubicBezTo>
                    <a:pt x="562" y="100"/>
                    <a:pt x="563" y="101"/>
                    <a:pt x="564" y="101"/>
                  </a:cubicBezTo>
                  <a:cubicBezTo>
                    <a:pt x="563" y="100"/>
                    <a:pt x="562" y="100"/>
                    <a:pt x="561" y="99"/>
                  </a:cubicBezTo>
                  <a:cubicBezTo>
                    <a:pt x="562" y="100"/>
                    <a:pt x="561" y="99"/>
                    <a:pt x="561" y="99"/>
                  </a:cubicBezTo>
                  <a:cubicBezTo>
                    <a:pt x="560" y="98"/>
                    <a:pt x="560" y="99"/>
                    <a:pt x="559" y="98"/>
                  </a:cubicBezTo>
                  <a:cubicBezTo>
                    <a:pt x="557" y="96"/>
                    <a:pt x="553" y="94"/>
                    <a:pt x="550" y="91"/>
                  </a:cubicBezTo>
                  <a:cubicBezTo>
                    <a:pt x="547" y="89"/>
                    <a:pt x="545" y="87"/>
                    <a:pt x="544" y="86"/>
                  </a:cubicBezTo>
                  <a:cubicBezTo>
                    <a:pt x="546" y="88"/>
                    <a:pt x="549" y="89"/>
                    <a:pt x="552" y="92"/>
                  </a:cubicBezTo>
                  <a:cubicBezTo>
                    <a:pt x="552" y="91"/>
                    <a:pt x="553" y="92"/>
                    <a:pt x="553" y="92"/>
                  </a:cubicBezTo>
                  <a:cubicBezTo>
                    <a:pt x="549" y="89"/>
                    <a:pt x="546" y="87"/>
                    <a:pt x="542" y="84"/>
                  </a:cubicBezTo>
                  <a:cubicBezTo>
                    <a:pt x="543" y="84"/>
                    <a:pt x="543" y="84"/>
                    <a:pt x="541" y="83"/>
                  </a:cubicBezTo>
                  <a:cubicBezTo>
                    <a:pt x="541" y="83"/>
                    <a:pt x="541" y="84"/>
                    <a:pt x="540" y="83"/>
                  </a:cubicBezTo>
                  <a:cubicBezTo>
                    <a:pt x="541" y="83"/>
                    <a:pt x="541" y="83"/>
                    <a:pt x="539" y="82"/>
                  </a:cubicBezTo>
                  <a:cubicBezTo>
                    <a:pt x="540" y="82"/>
                    <a:pt x="536" y="80"/>
                    <a:pt x="536" y="80"/>
                  </a:cubicBezTo>
                  <a:cubicBezTo>
                    <a:pt x="540" y="82"/>
                    <a:pt x="537" y="80"/>
                    <a:pt x="539" y="81"/>
                  </a:cubicBezTo>
                  <a:cubicBezTo>
                    <a:pt x="542" y="83"/>
                    <a:pt x="541" y="83"/>
                    <a:pt x="543" y="84"/>
                  </a:cubicBezTo>
                  <a:cubicBezTo>
                    <a:pt x="542" y="83"/>
                    <a:pt x="543" y="84"/>
                    <a:pt x="541" y="83"/>
                  </a:cubicBezTo>
                  <a:cubicBezTo>
                    <a:pt x="542" y="83"/>
                    <a:pt x="545" y="84"/>
                    <a:pt x="546" y="85"/>
                  </a:cubicBezTo>
                  <a:cubicBezTo>
                    <a:pt x="544" y="85"/>
                    <a:pt x="546" y="86"/>
                    <a:pt x="547" y="87"/>
                  </a:cubicBezTo>
                  <a:cubicBezTo>
                    <a:pt x="546" y="86"/>
                    <a:pt x="547" y="86"/>
                    <a:pt x="547" y="86"/>
                  </a:cubicBezTo>
                  <a:cubicBezTo>
                    <a:pt x="549" y="87"/>
                    <a:pt x="550" y="88"/>
                    <a:pt x="552" y="89"/>
                  </a:cubicBezTo>
                  <a:cubicBezTo>
                    <a:pt x="553" y="90"/>
                    <a:pt x="554" y="91"/>
                    <a:pt x="554" y="91"/>
                  </a:cubicBezTo>
                  <a:cubicBezTo>
                    <a:pt x="553" y="91"/>
                    <a:pt x="553" y="90"/>
                    <a:pt x="553" y="91"/>
                  </a:cubicBezTo>
                  <a:cubicBezTo>
                    <a:pt x="555" y="92"/>
                    <a:pt x="553" y="91"/>
                    <a:pt x="555" y="92"/>
                  </a:cubicBezTo>
                  <a:cubicBezTo>
                    <a:pt x="556" y="92"/>
                    <a:pt x="557" y="93"/>
                    <a:pt x="557" y="93"/>
                  </a:cubicBezTo>
                  <a:cubicBezTo>
                    <a:pt x="556" y="92"/>
                    <a:pt x="554" y="92"/>
                    <a:pt x="554" y="91"/>
                  </a:cubicBezTo>
                  <a:cubicBezTo>
                    <a:pt x="556" y="93"/>
                    <a:pt x="556" y="92"/>
                    <a:pt x="558" y="94"/>
                  </a:cubicBezTo>
                  <a:cubicBezTo>
                    <a:pt x="558" y="94"/>
                    <a:pt x="560" y="95"/>
                    <a:pt x="560" y="95"/>
                  </a:cubicBezTo>
                  <a:cubicBezTo>
                    <a:pt x="558" y="94"/>
                    <a:pt x="559" y="95"/>
                    <a:pt x="559" y="95"/>
                  </a:cubicBezTo>
                  <a:cubicBezTo>
                    <a:pt x="559" y="95"/>
                    <a:pt x="563" y="99"/>
                    <a:pt x="561" y="96"/>
                  </a:cubicBezTo>
                  <a:cubicBezTo>
                    <a:pt x="561" y="97"/>
                    <a:pt x="560" y="96"/>
                    <a:pt x="560" y="96"/>
                  </a:cubicBezTo>
                  <a:cubicBezTo>
                    <a:pt x="561" y="96"/>
                    <a:pt x="560" y="96"/>
                    <a:pt x="561" y="96"/>
                  </a:cubicBezTo>
                  <a:cubicBezTo>
                    <a:pt x="562" y="97"/>
                    <a:pt x="563" y="98"/>
                    <a:pt x="564" y="99"/>
                  </a:cubicBezTo>
                  <a:cubicBezTo>
                    <a:pt x="564" y="99"/>
                    <a:pt x="562" y="98"/>
                    <a:pt x="562" y="98"/>
                  </a:cubicBezTo>
                  <a:cubicBezTo>
                    <a:pt x="564" y="99"/>
                    <a:pt x="568" y="101"/>
                    <a:pt x="568" y="102"/>
                  </a:cubicBezTo>
                  <a:cubicBezTo>
                    <a:pt x="567" y="102"/>
                    <a:pt x="565" y="100"/>
                    <a:pt x="565" y="100"/>
                  </a:cubicBezTo>
                  <a:cubicBezTo>
                    <a:pt x="567" y="102"/>
                    <a:pt x="569" y="103"/>
                    <a:pt x="572" y="106"/>
                  </a:cubicBezTo>
                  <a:cubicBezTo>
                    <a:pt x="571" y="105"/>
                    <a:pt x="572" y="105"/>
                    <a:pt x="573" y="106"/>
                  </a:cubicBezTo>
                  <a:cubicBezTo>
                    <a:pt x="573" y="107"/>
                    <a:pt x="575" y="109"/>
                    <a:pt x="576" y="109"/>
                  </a:cubicBezTo>
                  <a:cubicBezTo>
                    <a:pt x="578" y="111"/>
                    <a:pt x="576" y="109"/>
                    <a:pt x="577" y="110"/>
                  </a:cubicBezTo>
                  <a:cubicBezTo>
                    <a:pt x="577" y="110"/>
                    <a:pt x="578" y="111"/>
                    <a:pt x="579" y="112"/>
                  </a:cubicBezTo>
                  <a:cubicBezTo>
                    <a:pt x="579" y="112"/>
                    <a:pt x="580" y="113"/>
                    <a:pt x="580" y="113"/>
                  </a:cubicBezTo>
                  <a:cubicBezTo>
                    <a:pt x="580" y="113"/>
                    <a:pt x="580" y="113"/>
                    <a:pt x="580" y="113"/>
                  </a:cubicBezTo>
                  <a:cubicBezTo>
                    <a:pt x="580" y="113"/>
                    <a:pt x="579" y="112"/>
                    <a:pt x="579" y="112"/>
                  </a:cubicBezTo>
                  <a:cubicBezTo>
                    <a:pt x="580" y="113"/>
                    <a:pt x="581" y="113"/>
                    <a:pt x="583" y="115"/>
                  </a:cubicBezTo>
                  <a:cubicBezTo>
                    <a:pt x="583" y="115"/>
                    <a:pt x="580" y="113"/>
                    <a:pt x="580" y="112"/>
                  </a:cubicBezTo>
                  <a:cubicBezTo>
                    <a:pt x="583" y="115"/>
                    <a:pt x="581" y="112"/>
                    <a:pt x="581" y="112"/>
                  </a:cubicBezTo>
                  <a:cubicBezTo>
                    <a:pt x="582" y="113"/>
                    <a:pt x="584" y="115"/>
                    <a:pt x="584" y="116"/>
                  </a:cubicBezTo>
                  <a:cubicBezTo>
                    <a:pt x="583" y="115"/>
                    <a:pt x="586" y="117"/>
                    <a:pt x="583" y="114"/>
                  </a:cubicBezTo>
                  <a:cubicBezTo>
                    <a:pt x="583" y="114"/>
                    <a:pt x="581" y="112"/>
                    <a:pt x="579" y="111"/>
                  </a:cubicBezTo>
                  <a:cubicBezTo>
                    <a:pt x="580" y="111"/>
                    <a:pt x="579" y="111"/>
                    <a:pt x="578" y="110"/>
                  </a:cubicBezTo>
                  <a:cubicBezTo>
                    <a:pt x="577" y="109"/>
                    <a:pt x="579" y="111"/>
                    <a:pt x="577" y="109"/>
                  </a:cubicBezTo>
                  <a:cubicBezTo>
                    <a:pt x="575" y="107"/>
                    <a:pt x="574" y="106"/>
                    <a:pt x="575" y="107"/>
                  </a:cubicBezTo>
                  <a:cubicBezTo>
                    <a:pt x="576" y="107"/>
                    <a:pt x="576" y="107"/>
                    <a:pt x="577" y="108"/>
                  </a:cubicBezTo>
                  <a:cubicBezTo>
                    <a:pt x="578" y="109"/>
                    <a:pt x="579" y="109"/>
                    <a:pt x="580" y="110"/>
                  </a:cubicBezTo>
                  <a:cubicBezTo>
                    <a:pt x="578" y="109"/>
                    <a:pt x="578" y="109"/>
                    <a:pt x="576" y="107"/>
                  </a:cubicBezTo>
                  <a:cubicBezTo>
                    <a:pt x="578" y="108"/>
                    <a:pt x="575" y="106"/>
                    <a:pt x="574" y="105"/>
                  </a:cubicBezTo>
                  <a:cubicBezTo>
                    <a:pt x="575" y="106"/>
                    <a:pt x="577" y="107"/>
                    <a:pt x="578" y="108"/>
                  </a:cubicBezTo>
                  <a:cubicBezTo>
                    <a:pt x="579" y="109"/>
                    <a:pt x="581" y="110"/>
                    <a:pt x="581" y="110"/>
                  </a:cubicBezTo>
                  <a:cubicBezTo>
                    <a:pt x="577" y="107"/>
                    <a:pt x="574" y="104"/>
                    <a:pt x="572" y="103"/>
                  </a:cubicBezTo>
                  <a:cubicBezTo>
                    <a:pt x="573" y="104"/>
                    <a:pt x="575" y="105"/>
                    <a:pt x="577" y="107"/>
                  </a:cubicBezTo>
                  <a:cubicBezTo>
                    <a:pt x="579" y="108"/>
                    <a:pt x="581" y="110"/>
                    <a:pt x="583" y="112"/>
                  </a:cubicBezTo>
                  <a:cubicBezTo>
                    <a:pt x="583" y="112"/>
                    <a:pt x="583" y="112"/>
                    <a:pt x="584" y="113"/>
                  </a:cubicBezTo>
                  <a:cubicBezTo>
                    <a:pt x="586" y="114"/>
                    <a:pt x="589" y="117"/>
                    <a:pt x="590" y="118"/>
                  </a:cubicBezTo>
                  <a:cubicBezTo>
                    <a:pt x="590" y="119"/>
                    <a:pt x="594" y="122"/>
                    <a:pt x="594" y="123"/>
                  </a:cubicBezTo>
                  <a:cubicBezTo>
                    <a:pt x="594" y="122"/>
                    <a:pt x="595" y="122"/>
                    <a:pt x="593" y="121"/>
                  </a:cubicBezTo>
                  <a:cubicBezTo>
                    <a:pt x="594" y="122"/>
                    <a:pt x="593" y="121"/>
                    <a:pt x="592" y="120"/>
                  </a:cubicBezTo>
                  <a:cubicBezTo>
                    <a:pt x="592" y="120"/>
                    <a:pt x="591" y="119"/>
                    <a:pt x="591" y="119"/>
                  </a:cubicBezTo>
                  <a:cubicBezTo>
                    <a:pt x="590" y="118"/>
                    <a:pt x="588" y="116"/>
                    <a:pt x="587" y="115"/>
                  </a:cubicBezTo>
                  <a:cubicBezTo>
                    <a:pt x="587" y="115"/>
                    <a:pt x="587" y="115"/>
                    <a:pt x="587" y="116"/>
                  </a:cubicBezTo>
                  <a:cubicBezTo>
                    <a:pt x="584" y="113"/>
                    <a:pt x="582" y="111"/>
                    <a:pt x="581" y="109"/>
                  </a:cubicBezTo>
                  <a:cubicBezTo>
                    <a:pt x="579" y="108"/>
                    <a:pt x="578" y="107"/>
                    <a:pt x="576" y="105"/>
                  </a:cubicBezTo>
                  <a:cubicBezTo>
                    <a:pt x="574" y="104"/>
                    <a:pt x="572" y="102"/>
                    <a:pt x="569" y="100"/>
                  </a:cubicBezTo>
                  <a:cubicBezTo>
                    <a:pt x="567" y="98"/>
                    <a:pt x="565" y="96"/>
                    <a:pt x="563" y="95"/>
                  </a:cubicBezTo>
                  <a:cubicBezTo>
                    <a:pt x="563" y="95"/>
                    <a:pt x="564" y="96"/>
                    <a:pt x="563" y="95"/>
                  </a:cubicBezTo>
                  <a:cubicBezTo>
                    <a:pt x="562" y="94"/>
                    <a:pt x="560" y="93"/>
                    <a:pt x="557" y="91"/>
                  </a:cubicBezTo>
                  <a:cubicBezTo>
                    <a:pt x="557" y="91"/>
                    <a:pt x="557" y="90"/>
                    <a:pt x="556" y="89"/>
                  </a:cubicBezTo>
                  <a:cubicBezTo>
                    <a:pt x="556" y="90"/>
                    <a:pt x="553" y="87"/>
                    <a:pt x="552" y="87"/>
                  </a:cubicBezTo>
                  <a:cubicBezTo>
                    <a:pt x="552" y="87"/>
                    <a:pt x="552" y="87"/>
                    <a:pt x="552" y="87"/>
                  </a:cubicBezTo>
                  <a:cubicBezTo>
                    <a:pt x="551" y="86"/>
                    <a:pt x="552" y="87"/>
                    <a:pt x="553" y="87"/>
                  </a:cubicBezTo>
                  <a:cubicBezTo>
                    <a:pt x="553" y="88"/>
                    <a:pt x="554" y="88"/>
                    <a:pt x="553" y="87"/>
                  </a:cubicBezTo>
                  <a:cubicBezTo>
                    <a:pt x="553" y="87"/>
                    <a:pt x="550" y="85"/>
                    <a:pt x="550" y="86"/>
                  </a:cubicBezTo>
                  <a:cubicBezTo>
                    <a:pt x="551" y="86"/>
                    <a:pt x="552" y="87"/>
                    <a:pt x="552" y="87"/>
                  </a:cubicBezTo>
                  <a:cubicBezTo>
                    <a:pt x="550" y="86"/>
                    <a:pt x="548" y="85"/>
                    <a:pt x="547" y="84"/>
                  </a:cubicBezTo>
                  <a:cubicBezTo>
                    <a:pt x="548" y="85"/>
                    <a:pt x="546" y="84"/>
                    <a:pt x="548" y="86"/>
                  </a:cubicBezTo>
                  <a:cubicBezTo>
                    <a:pt x="549" y="86"/>
                    <a:pt x="547" y="85"/>
                    <a:pt x="548" y="85"/>
                  </a:cubicBezTo>
                  <a:cubicBezTo>
                    <a:pt x="550" y="86"/>
                    <a:pt x="554" y="88"/>
                    <a:pt x="553" y="88"/>
                  </a:cubicBezTo>
                  <a:cubicBezTo>
                    <a:pt x="553" y="88"/>
                    <a:pt x="560" y="94"/>
                    <a:pt x="557" y="91"/>
                  </a:cubicBezTo>
                  <a:cubicBezTo>
                    <a:pt x="558" y="92"/>
                    <a:pt x="559" y="93"/>
                    <a:pt x="560" y="93"/>
                  </a:cubicBezTo>
                  <a:cubicBezTo>
                    <a:pt x="560" y="94"/>
                    <a:pt x="559" y="94"/>
                    <a:pt x="559" y="94"/>
                  </a:cubicBezTo>
                  <a:cubicBezTo>
                    <a:pt x="561" y="95"/>
                    <a:pt x="562" y="96"/>
                    <a:pt x="563" y="97"/>
                  </a:cubicBezTo>
                  <a:cubicBezTo>
                    <a:pt x="562" y="96"/>
                    <a:pt x="562" y="97"/>
                    <a:pt x="562" y="96"/>
                  </a:cubicBezTo>
                  <a:cubicBezTo>
                    <a:pt x="560" y="95"/>
                    <a:pt x="559" y="95"/>
                    <a:pt x="558" y="94"/>
                  </a:cubicBezTo>
                  <a:cubicBezTo>
                    <a:pt x="559" y="94"/>
                    <a:pt x="561" y="95"/>
                    <a:pt x="560" y="95"/>
                  </a:cubicBezTo>
                  <a:cubicBezTo>
                    <a:pt x="558" y="93"/>
                    <a:pt x="559" y="93"/>
                    <a:pt x="556" y="91"/>
                  </a:cubicBezTo>
                  <a:cubicBezTo>
                    <a:pt x="555" y="91"/>
                    <a:pt x="553" y="90"/>
                    <a:pt x="551" y="88"/>
                  </a:cubicBezTo>
                  <a:cubicBezTo>
                    <a:pt x="548" y="87"/>
                    <a:pt x="546" y="85"/>
                    <a:pt x="547" y="85"/>
                  </a:cubicBezTo>
                  <a:cubicBezTo>
                    <a:pt x="544" y="84"/>
                    <a:pt x="543" y="83"/>
                    <a:pt x="545" y="85"/>
                  </a:cubicBezTo>
                  <a:cubicBezTo>
                    <a:pt x="543" y="83"/>
                    <a:pt x="539" y="80"/>
                    <a:pt x="539" y="81"/>
                  </a:cubicBezTo>
                  <a:cubicBezTo>
                    <a:pt x="539" y="81"/>
                    <a:pt x="537" y="80"/>
                    <a:pt x="537" y="80"/>
                  </a:cubicBezTo>
                  <a:cubicBezTo>
                    <a:pt x="538" y="80"/>
                    <a:pt x="541" y="82"/>
                    <a:pt x="541" y="81"/>
                  </a:cubicBezTo>
                  <a:cubicBezTo>
                    <a:pt x="541" y="81"/>
                    <a:pt x="540" y="80"/>
                    <a:pt x="538" y="80"/>
                  </a:cubicBezTo>
                  <a:cubicBezTo>
                    <a:pt x="537" y="79"/>
                    <a:pt x="536" y="78"/>
                    <a:pt x="536" y="78"/>
                  </a:cubicBezTo>
                  <a:cubicBezTo>
                    <a:pt x="538" y="79"/>
                    <a:pt x="537" y="78"/>
                    <a:pt x="539" y="79"/>
                  </a:cubicBezTo>
                  <a:cubicBezTo>
                    <a:pt x="537" y="79"/>
                    <a:pt x="540" y="80"/>
                    <a:pt x="541" y="81"/>
                  </a:cubicBezTo>
                  <a:cubicBezTo>
                    <a:pt x="540" y="81"/>
                    <a:pt x="541" y="82"/>
                    <a:pt x="543" y="83"/>
                  </a:cubicBezTo>
                  <a:cubicBezTo>
                    <a:pt x="542" y="81"/>
                    <a:pt x="542" y="82"/>
                    <a:pt x="545" y="83"/>
                  </a:cubicBezTo>
                  <a:cubicBezTo>
                    <a:pt x="543" y="82"/>
                    <a:pt x="541" y="81"/>
                    <a:pt x="539" y="79"/>
                  </a:cubicBezTo>
                  <a:cubicBezTo>
                    <a:pt x="537" y="78"/>
                    <a:pt x="535" y="77"/>
                    <a:pt x="533" y="76"/>
                  </a:cubicBezTo>
                  <a:cubicBezTo>
                    <a:pt x="535" y="77"/>
                    <a:pt x="531" y="75"/>
                    <a:pt x="531" y="75"/>
                  </a:cubicBezTo>
                  <a:cubicBezTo>
                    <a:pt x="526" y="73"/>
                    <a:pt x="525" y="71"/>
                    <a:pt x="520" y="69"/>
                  </a:cubicBezTo>
                  <a:cubicBezTo>
                    <a:pt x="522" y="70"/>
                    <a:pt x="519" y="68"/>
                    <a:pt x="521" y="69"/>
                  </a:cubicBezTo>
                  <a:cubicBezTo>
                    <a:pt x="520" y="69"/>
                    <a:pt x="526" y="72"/>
                    <a:pt x="526" y="72"/>
                  </a:cubicBezTo>
                  <a:cubicBezTo>
                    <a:pt x="525" y="71"/>
                    <a:pt x="526" y="71"/>
                    <a:pt x="526" y="72"/>
                  </a:cubicBezTo>
                  <a:cubicBezTo>
                    <a:pt x="520" y="68"/>
                    <a:pt x="518" y="67"/>
                    <a:pt x="525" y="70"/>
                  </a:cubicBezTo>
                  <a:cubicBezTo>
                    <a:pt x="525" y="70"/>
                    <a:pt x="525" y="70"/>
                    <a:pt x="525" y="71"/>
                  </a:cubicBezTo>
                  <a:cubicBezTo>
                    <a:pt x="527" y="72"/>
                    <a:pt x="530" y="74"/>
                    <a:pt x="529" y="73"/>
                  </a:cubicBezTo>
                  <a:cubicBezTo>
                    <a:pt x="524" y="70"/>
                    <a:pt x="528" y="71"/>
                    <a:pt x="524" y="69"/>
                  </a:cubicBezTo>
                  <a:cubicBezTo>
                    <a:pt x="523" y="69"/>
                    <a:pt x="524" y="70"/>
                    <a:pt x="522" y="68"/>
                  </a:cubicBezTo>
                  <a:cubicBezTo>
                    <a:pt x="520" y="67"/>
                    <a:pt x="523" y="68"/>
                    <a:pt x="521" y="67"/>
                  </a:cubicBezTo>
                  <a:cubicBezTo>
                    <a:pt x="519" y="66"/>
                    <a:pt x="520" y="67"/>
                    <a:pt x="519" y="67"/>
                  </a:cubicBezTo>
                  <a:cubicBezTo>
                    <a:pt x="517" y="66"/>
                    <a:pt x="514" y="64"/>
                    <a:pt x="518" y="66"/>
                  </a:cubicBezTo>
                  <a:cubicBezTo>
                    <a:pt x="516" y="65"/>
                    <a:pt x="515" y="64"/>
                    <a:pt x="514" y="64"/>
                  </a:cubicBezTo>
                  <a:cubicBezTo>
                    <a:pt x="515" y="64"/>
                    <a:pt x="515" y="64"/>
                    <a:pt x="516" y="64"/>
                  </a:cubicBezTo>
                  <a:cubicBezTo>
                    <a:pt x="519" y="66"/>
                    <a:pt x="522" y="68"/>
                    <a:pt x="525" y="69"/>
                  </a:cubicBezTo>
                  <a:cubicBezTo>
                    <a:pt x="527" y="71"/>
                    <a:pt x="530" y="72"/>
                    <a:pt x="532" y="73"/>
                  </a:cubicBezTo>
                  <a:cubicBezTo>
                    <a:pt x="531" y="73"/>
                    <a:pt x="529" y="72"/>
                    <a:pt x="531" y="72"/>
                  </a:cubicBezTo>
                  <a:cubicBezTo>
                    <a:pt x="533" y="74"/>
                    <a:pt x="534" y="74"/>
                    <a:pt x="535" y="75"/>
                  </a:cubicBezTo>
                  <a:cubicBezTo>
                    <a:pt x="535" y="75"/>
                    <a:pt x="535" y="75"/>
                    <a:pt x="537" y="76"/>
                  </a:cubicBezTo>
                  <a:cubicBezTo>
                    <a:pt x="537" y="76"/>
                    <a:pt x="536" y="75"/>
                    <a:pt x="536" y="75"/>
                  </a:cubicBezTo>
                  <a:cubicBezTo>
                    <a:pt x="540" y="78"/>
                    <a:pt x="543" y="80"/>
                    <a:pt x="545" y="81"/>
                  </a:cubicBezTo>
                  <a:cubicBezTo>
                    <a:pt x="543" y="80"/>
                    <a:pt x="546" y="82"/>
                    <a:pt x="547" y="83"/>
                  </a:cubicBezTo>
                  <a:cubicBezTo>
                    <a:pt x="544" y="82"/>
                    <a:pt x="542" y="80"/>
                    <a:pt x="539" y="78"/>
                  </a:cubicBezTo>
                  <a:cubicBezTo>
                    <a:pt x="537" y="76"/>
                    <a:pt x="534" y="75"/>
                    <a:pt x="533" y="74"/>
                  </a:cubicBezTo>
                  <a:cubicBezTo>
                    <a:pt x="534" y="75"/>
                    <a:pt x="537" y="77"/>
                    <a:pt x="538" y="78"/>
                  </a:cubicBezTo>
                  <a:cubicBezTo>
                    <a:pt x="533" y="75"/>
                    <a:pt x="532" y="73"/>
                    <a:pt x="529" y="72"/>
                  </a:cubicBezTo>
                  <a:cubicBezTo>
                    <a:pt x="529" y="72"/>
                    <a:pt x="532" y="74"/>
                    <a:pt x="534" y="76"/>
                  </a:cubicBezTo>
                  <a:cubicBezTo>
                    <a:pt x="535" y="77"/>
                    <a:pt x="528" y="73"/>
                    <a:pt x="527" y="72"/>
                  </a:cubicBezTo>
                  <a:cubicBezTo>
                    <a:pt x="530" y="74"/>
                    <a:pt x="534" y="76"/>
                    <a:pt x="537" y="77"/>
                  </a:cubicBezTo>
                  <a:cubicBezTo>
                    <a:pt x="539" y="79"/>
                    <a:pt x="541" y="81"/>
                    <a:pt x="545" y="83"/>
                  </a:cubicBezTo>
                  <a:cubicBezTo>
                    <a:pt x="544" y="82"/>
                    <a:pt x="544" y="82"/>
                    <a:pt x="545" y="82"/>
                  </a:cubicBezTo>
                  <a:cubicBezTo>
                    <a:pt x="543" y="81"/>
                    <a:pt x="542" y="81"/>
                    <a:pt x="542" y="81"/>
                  </a:cubicBezTo>
                  <a:cubicBezTo>
                    <a:pt x="543" y="81"/>
                    <a:pt x="545" y="83"/>
                    <a:pt x="546" y="83"/>
                  </a:cubicBezTo>
                  <a:cubicBezTo>
                    <a:pt x="547" y="84"/>
                    <a:pt x="548" y="84"/>
                    <a:pt x="550" y="85"/>
                  </a:cubicBezTo>
                  <a:cubicBezTo>
                    <a:pt x="550" y="85"/>
                    <a:pt x="546" y="83"/>
                    <a:pt x="549" y="84"/>
                  </a:cubicBezTo>
                  <a:cubicBezTo>
                    <a:pt x="551" y="86"/>
                    <a:pt x="550" y="84"/>
                    <a:pt x="552" y="86"/>
                  </a:cubicBezTo>
                  <a:cubicBezTo>
                    <a:pt x="554" y="88"/>
                    <a:pt x="552" y="86"/>
                    <a:pt x="555" y="88"/>
                  </a:cubicBezTo>
                  <a:cubicBezTo>
                    <a:pt x="555" y="88"/>
                    <a:pt x="558" y="90"/>
                    <a:pt x="559" y="91"/>
                  </a:cubicBezTo>
                  <a:cubicBezTo>
                    <a:pt x="559" y="91"/>
                    <a:pt x="557" y="90"/>
                    <a:pt x="559" y="91"/>
                  </a:cubicBezTo>
                  <a:cubicBezTo>
                    <a:pt x="561" y="92"/>
                    <a:pt x="563" y="94"/>
                    <a:pt x="563" y="94"/>
                  </a:cubicBezTo>
                  <a:cubicBezTo>
                    <a:pt x="566" y="96"/>
                    <a:pt x="567" y="96"/>
                    <a:pt x="570" y="99"/>
                  </a:cubicBezTo>
                  <a:cubicBezTo>
                    <a:pt x="571" y="100"/>
                    <a:pt x="570" y="99"/>
                    <a:pt x="570" y="99"/>
                  </a:cubicBezTo>
                  <a:cubicBezTo>
                    <a:pt x="572" y="101"/>
                    <a:pt x="574" y="102"/>
                    <a:pt x="575" y="103"/>
                  </a:cubicBezTo>
                  <a:cubicBezTo>
                    <a:pt x="575" y="103"/>
                    <a:pt x="574" y="102"/>
                    <a:pt x="573" y="102"/>
                  </a:cubicBezTo>
                  <a:cubicBezTo>
                    <a:pt x="577" y="105"/>
                    <a:pt x="573" y="102"/>
                    <a:pt x="576" y="104"/>
                  </a:cubicBezTo>
                  <a:cubicBezTo>
                    <a:pt x="578" y="105"/>
                    <a:pt x="586" y="113"/>
                    <a:pt x="583" y="111"/>
                  </a:cubicBezTo>
                  <a:cubicBezTo>
                    <a:pt x="582" y="110"/>
                    <a:pt x="580" y="108"/>
                    <a:pt x="582" y="110"/>
                  </a:cubicBezTo>
                  <a:cubicBezTo>
                    <a:pt x="582" y="110"/>
                    <a:pt x="583" y="111"/>
                    <a:pt x="584" y="112"/>
                  </a:cubicBezTo>
                  <a:cubicBezTo>
                    <a:pt x="585" y="112"/>
                    <a:pt x="586" y="113"/>
                    <a:pt x="589" y="115"/>
                  </a:cubicBezTo>
                  <a:cubicBezTo>
                    <a:pt x="588" y="115"/>
                    <a:pt x="586" y="114"/>
                    <a:pt x="588" y="116"/>
                  </a:cubicBezTo>
                  <a:cubicBezTo>
                    <a:pt x="588" y="115"/>
                    <a:pt x="590" y="118"/>
                    <a:pt x="591" y="119"/>
                  </a:cubicBezTo>
                  <a:cubicBezTo>
                    <a:pt x="591" y="118"/>
                    <a:pt x="592" y="119"/>
                    <a:pt x="593" y="120"/>
                  </a:cubicBezTo>
                  <a:cubicBezTo>
                    <a:pt x="593" y="119"/>
                    <a:pt x="590" y="117"/>
                    <a:pt x="592" y="118"/>
                  </a:cubicBezTo>
                  <a:cubicBezTo>
                    <a:pt x="593" y="119"/>
                    <a:pt x="593" y="120"/>
                    <a:pt x="594" y="120"/>
                  </a:cubicBezTo>
                  <a:cubicBezTo>
                    <a:pt x="594" y="121"/>
                    <a:pt x="594" y="121"/>
                    <a:pt x="594" y="121"/>
                  </a:cubicBezTo>
                  <a:cubicBezTo>
                    <a:pt x="599" y="125"/>
                    <a:pt x="602" y="128"/>
                    <a:pt x="606" y="133"/>
                  </a:cubicBezTo>
                  <a:cubicBezTo>
                    <a:pt x="606" y="133"/>
                    <a:pt x="608" y="135"/>
                    <a:pt x="608" y="135"/>
                  </a:cubicBezTo>
                  <a:cubicBezTo>
                    <a:pt x="608" y="135"/>
                    <a:pt x="606" y="132"/>
                    <a:pt x="607" y="134"/>
                  </a:cubicBezTo>
                  <a:cubicBezTo>
                    <a:pt x="610" y="136"/>
                    <a:pt x="610" y="137"/>
                    <a:pt x="612" y="139"/>
                  </a:cubicBezTo>
                  <a:cubicBezTo>
                    <a:pt x="612" y="139"/>
                    <a:pt x="612" y="140"/>
                    <a:pt x="613" y="141"/>
                  </a:cubicBezTo>
                  <a:cubicBezTo>
                    <a:pt x="613" y="140"/>
                    <a:pt x="615" y="143"/>
                    <a:pt x="614" y="141"/>
                  </a:cubicBezTo>
                  <a:cubicBezTo>
                    <a:pt x="615" y="143"/>
                    <a:pt x="616" y="144"/>
                    <a:pt x="617" y="145"/>
                  </a:cubicBezTo>
                  <a:cubicBezTo>
                    <a:pt x="618" y="146"/>
                    <a:pt x="616" y="144"/>
                    <a:pt x="617" y="146"/>
                  </a:cubicBezTo>
                  <a:cubicBezTo>
                    <a:pt x="618" y="147"/>
                    <a:pt x="623" y="153"/>
                    <a:pt x="624" y="154"/>
                  </a:cubicBezTo>
                  <a:cubicBezTo>
                    <a:pt x="625" y="155"/>
                    <a:pt x="623" y="153"/>
                    <a:pt x="624" y="155"/>
                  </a:cubicBezTo>
                  <a:cubicBezTo>
                    <a:pt x="626" y="156"/>
                    <a:pt x="629" y="161"/>
                    <a:pt x="632" y="165"/>
                  </a:cubicBezTo>
                  <a:cubicBezTo>
                    <a:pt x="630" y="162"/>
                    <a:pt x="628" y="159"/>
                    <a:pt x="626" y="156"/>
                  </a:cubicBezTo>
                  <a:cubicBezTo>
                    <a:pt x="625" y="154"/>
                    <a:pt x="624" y="153"/>
                    <a:pt x="623" y="152"/>
                  </a:cubicBezTo>
                  <a:cubicBezTo>
                    <a:pt x="621" y="150"/>
                    <a:pt x="620" y="149"/>
                    <a:pt x="619" y="148"/>
                  </a:cubicBezTo>
                  <a:cubicBezTo>
                    <a:pt x="618" y="146"/>
                    <a:pt x="616" y="143"/>
                    <a:pt x="614" y="141"/>
                  </a:cubicBezTo>
                  <a:cubicBezTo>
                    <a:pt x="612" y="138"/>
                    <a:pt x="609" y="136"/>
                    <a:pt x="607" y="133"/>
                  </a:cubicBezTo>
                  <a:cubicBezTo>
                    <a:pt x="603" y="128"/>
                    <a:pt x="598" y="124"/>
                    <a:pt x="593" y="119"/>
                  </a:cubicBezTo>
                  <a:cubicBezTo>
                    <a:pt x="593" y="119"/>
                    <a:pt x="594" y="120"/>
                    <a:pt x="593" y="119"/>
                  </a:cubicBezTo>
                  <a:cubicBezTo>
                    <a:pt x="591" y="116"/>
                    <a:pt x="590" y="115"/>
                    <a:pt x="587" y="113"/>
                  </a:cubicBezTo>
                  <a:cubicBezTo>
                    <a:pt x="587" y="113"/>
                    <a:pt x="589" y="115"/>
                    <a:pt x="589" y="115"/>
                  </a:cubicBezTo>
                  <a:cubicBezTo>
                    <a:pt x="587" y="113"/>
                    <a:pt x="585" y="111"/>
                    <a:pt x="582" y="109"/>
                  </a:cubicBezTo>
                  <a:cubicBezTo>
                    <a:pt x="582" y="109"/>
                    <a:pt x="580" y="106"/>
                    <a:pt x="578" y="105"/>
                  </a:cubicBezTo>
                  <a:cubicBezTo>
                    <a:pt x="580" y="106"/>
                    <a:pt x="579" y="105"/>
                    <a:pt x="578" y="105"/>
                  </a:cubicBezTo>
                  <a:cubicBezTo>
                    <a:pt x="576" y="103"/>
                    <a:pt x="574" y="102"/>
                    <a:pt x="574" y="101"/>
                  </a:cubicBezTo>
                  <a:cubicBezTo>
                    <a:pt x="576" y="103"/>
                    <a:pt x="578" y="105"/>
                    <a:pt x="578" y="104"/>
                  </a:cubicBezTo>
                  <a:cubicBezTo>
                    <a:pt x="574" y="101"/>
                    <a:pt x="572" y="100"/>
                    <a:pt x="571" y="98"/>
                  </a:cubicBezTo>
                  <a:cubicBezTo>
                    <a:pt x="571" y="99"/>
                    <a:pt x="570" y="98"/>
                    <a:pt x="569" y="97"/>
                  </a:cubicBezTo>
                  <a:cubicBezTo>
                    <a:pt x="567" y="95"/>
                    <a:pt x="562" y="92"/>
                    <a:pt x="560" y="91"/>
                  </a:cubicBezTo>
                  <a:cubicBezTo>
                    <a:pt x="559" y="90"/>
                    <a:pt x="558" y="89"/>
                    <a:pt x="556" y="87"/>
                  </a:cubicBezTo>
                  <a:cubicBezTo>
                    <a:pt x="556" y="87"/>
                    <a:pt x="557" y="88"/>
                    <a:pt x="556" y="88"/>
                  </a:cubicBezTo>
                  <a:cubicBezTo>
                    <a:pt x="554" y="86"/>
                    <a:pt x="554" y="86"/>
                    <a:pt x="552" y="85"/>
                  </a:cubicBezTo>
                  <a:cubicBezTo>
                    <a:pt x="552" y="85"/>
                    <a:pt x="550" y="83"/>
                    <a:pt x="547" y="82"/>
                  </a:cubicBezTo>
                  <a:cubicBezTo>
                    <a:pt x="547" y="82"/>
                    <a:pt x="548" y="82"/>
                    <a:pt x="549" y="82"/>
                  </a:cubicBezTo>
                  <a:cubicBezTo>
                    <a:pt x="546" y="81"/>
                    <a:pt x="543" y="78"/>
                    <a:pt x="541" y="77"/>
                  </a:cubicBezTo>
                  <a:cubicBezTo>
                    <a:pt x="541" y="77"/>
                    <a:pt x="542" y="78"/>
                    <a:pt x="543" y="78"/>
                  </a:cubicBezTo>
                  <a:cubicBezTo>
                    <a:pt x="542" y="77"/>
                    <a:pt x="540" y="76"/>
                    <a:pt x="541" y="76"/>
                  </a:cubicBezTo>
                  <a:cubicBezTo>
                    <a:pt x="540" y="76"/>
                    <a:pt x="537" y="74"/>
                    <a:pt x="537" y="74"/>
                  </a:cubicBezTo>
                  <a:cubicBezTo>
                    <a:pt x="538" y="75"/>
                    <a:pt x="541" y="77"/>
                    <a:pt x="541" y="77"/>
                  </a:cubicBezTo>
                  <a:cubicBezTo>
                    <a:pt x="538" y="75"/>
                    <a:pt x="540" y="76"/>
                    <a:pt x="538" y="76"/>
                  </a:cubicBezTo>
                  <a:cubicBezTo>
                    <a:pt x="538" y="75"/>
                    <a:pt x="535" y="73"/>
                    <a:pt x="537" y="75"/>
                  </a:cubicBezTo>
                  <a:cubicBezTo>
                    <a:pt x="536" y="74"/>
                    <a:pt x="533" y="72"/>
                    <a:pt x="533" y="72"/>
                  </a:cubicBezTo>
                  <a:cubicBezTo>
                    <a:pt x="535" y="73"/>
                    <a:pt x="536" y="73"/>
                    <a:pt x="538" y="75"/>
                  </a:cubicBezTo>
                  <a:cubicBezTo>
                    <a:pt x="537" y="73"/>
                    <a:pt x="538" y="74"/>
                    <a:pt x="540" y="75"/>
                  </a:cubicBezTo>
                  <a:cubicBezTo>
                    <a:pt x="538" y="74"/>
                    <a:pt x="537" y="73"/>
                    <a:pt x="535" y="73"/>
                  </a:cubicBezTo>
                  <a:cubicBezTo>
                    <a:pt x="537" y="74"/>
                    <a:pt x="537" y="74"/>
                    <a:pt x="536" y="73"/>
                  </a:cubicBezTo>
                  <a:cubicBezTo>
                    <a:pt x="535" y="73"/>
                    <a:pt x="534" y="72"/>
                    <a:pt x="533" y="71"/>
                  </a:cubicBezTo>
                  <a:cubicBezTo>
                    <a:pt x="533" y="71"/>
                    <a:pt x="533" y="72"/>
                    <a:pt x="532" y="71"/>
                  </a:cubicBezTo>
                  <a:cubicBezTo>
                    <a:pt x="531" y="71"/>
                    <a:pt x="530" y="70"/>
                    <a:pt x="530" y="70"/>
                  </a:cubicBezTo>
                  <a:cubicBezTo>
                    <a:pt x="532" y="70"/>
                    <a:pt x="535" y="72"/>
                    <a:pt x="539" y="75"/>
                  </a:cubicBezTo>
                  <a:cubicBezTo>
                    <a:pt x="540" y="75"/>
                    <a:pt x="539" y="74"/>
                    <a:pt x="540" y="74"/>
                  </a:cubicBezTo>
                  <a:cubicBezTo>
                    <a:pt x="540" y="75"/>
                    <a:pt x="541" y="75"/>
                    <a:pt x="541" y="75"/>
                  </a:cubicBezTo>
                  <a:cubicBezTo>
                    <a:pt x="542" y="76"/>
                    <a:pt x="540" y="75"/>
                    <a:pt x="542" y="77"/>
                  </a:cubicBezTo>
                  <a:cubicBezTo>
                    <a:pt x="543" y="76"/>
                    <a:pt x="552" y="82"/>
                    <a:pt x="555" y="84"/>
                  </a:cubicBezTo>
                  <a:cubicBezTo>
                    <a:pt x="557" y="86"/>
                    <a:pt x="553" y="83"/>
                    <a:pt x="555" y="84"/>
                  </a:cubicBezTo>
                  <a:cubicBezTo>
                    <a:pt x="558" y="86"/>
                    <a:pt x="561" y="89"/>
                    <a:pt x="563" y="90"/>
                  </a:cubicBezTo>
                  <a:cubicBezTo>
                    <a:pt x="563" y="90"/>
                    <a:pt x="563" y="90"/>
                    <a:pt x="563" y="91"/>
                  </a:cubicBezTo>
                  <a:cubicBezTo>
                    <a:pt x="564" y="91"/>
                    <a:pt x="567" y="93"/>
                    <a:pt x="570" y="95"/>
                  </a:cubicBezTo>
                  <a:cubicBezTo>
                    <a:pt x="572" y="98"/>
                    <a:pt x="575" y="100"/>
                    <a:pt x="576" y="101"/>
                  </a:cubicBezTo>
                  <a:cubicBezTo>
                    <a:pt x="576" y="100"/>
                    <a:pt x="575" y="100"/>
                    <a:pt x="576" y="100"/>
                  </a:cubicBezTo>
                  <a:cubicBezTo>
                    <a:pt x="578" y="102"/>
                    <a:pt x="577" y="102"/>
                    <a:pt x="579" y="103"/>
                  </a:cubicBezTo>
                  <a:cubicBezTo>
                    <a:pt x="579" y="103"/>
                    <a:pt x="577" y="101"/>
                    <a:pt x="578" y="102"/>
                  </a:cubicBezTo>
                  <a:cubicBezTo>
                    <a:pt x="579" y="104"/>
                    <a:pt x="579" y="103"/>
                    <a:pt x="581" y="104"/>
                  </a:cubicBezTo>
                  <a:cubicBezTo>
                    <a:pt x="582" y="105"/>
                    <a:pt x="584" y="107"/>
                    <a:pt x="583" y="107"/>
                  </a:cubicBezTo>
                  <a:cubicBezTo>
                    <a:pt x="588" y="110"/>
                    <a:pt x="593" y="116"/>
                    <a:pt x="596" y="119"/>
                  </a:cubicBezTo>
                  <a:cubicBezTo>
                    <a:pt x="596" y="120"/>
                    <a:pt x="598" y="122"/>
                    <a:pt x="600" y="123"/>
                  </a:cubicBezTo>
                  <a:cubicBezTo>
                    <a:pt x="600" y="123"/>
                    <a:pt x="597" y="121"/>
                    <a:pt x="597" y="120"/>
                  </a:cubicBezTo>
                  <a:cubicBezTo>
                    <a:pt x="598" y="121"/>
                    <a:pt x="600" y="123"/>
                    <a:pt x="601" y="124"/>
                  </a:cubicBezTo>
                  <a:cubicBezTo>
                    <a:pt x="602" y="125"/>
                    <a:pt x="603" y="126"/>
                    <a:pt x="604" y="126"/>
                  </a:cubicBezTo>
                  <a:cubicBezTo>
                    <a:pt x="606" y="129"/>
                    <a:pt x="606" y="129"/>
                    <a:pt x="606" y="129"/>
                  </a:cubicBezTo>
                  <a:cubicBezTo>
                    <a:pt x="609" y="132"/>
                    <a:pt x="612" y="135"/>
                    <a:pt x="614" y="137"/>
                  </a:cubicBezTo>
                  <a:cubicBezTo>
                    <a:pt x="614" y="138"/>
                    <a:pt x="613" y="136"/>
                    <a:pt x="613" y="136"/>
                  </a:cubicBezTo>
                  <a:cubicBezTo>
                    <a:pt x="615" y="139"/>
                    <a:pt x="614" y="137"/>
                    <a:pt x="615" y="139"/>
                  </a:cubicBezTo>
                  <a:cubicBezTo>
                    <a:pt x="618" y="142"/>
                    <a:pt x="621" y="147"/>
                    <a:pt x="623" y="149"/>
                  </a:cubicBezTo>
                  <a:cubicBezTo>
                    <a:pt x="623" y="148"/>
                    <a:pt x="621" y="147"/>
                    <a:pt x="621" y="147"/>
                  </a:cubicBezTo>
                  <a:cubicBezTo>
                    <a:pt x="622" y="147"/>
                    <a:pt x="623" y="149"/>
                    <a:pt x="625" y="150"/>
                  </a:cubicBezTo>
                  <a:cubicBezTo>
                    <a:pt x="626" y="152"/>
                    <a:pt x="627" y="154"/>
                    <a:pt x="628" y="155"/>
                  </a:cubicBezTo>
                  <a:cubicBezTo>
                    <a:pt x="628" y="155"/>
                    <a:pt x="628" y="155"/>
                    <a:pt x="627" y="154"/>
                  </a:cubicBezTo>
                  <a:cubicBezTo>
                    <a:pt x="626" y="153"/>
                    <a:pt x="626" y="152"/>
                    <a:pt x="625" y="151"/>
                  </a:cubicBezTo>
                  <a:cubicBezTo>
                    <a:pt x="625" y="152"/>
                    <a:pt x="623" y="150"/>
                    <a:pt x="623" y="150"/>
                  </a:cubicBezTo>
                  <a:cubicBezTo>
                    <a:pt x="625" y="152"/>
                    <a:pt x="624" y="151"/>
                    <a:pt x="626" y="153"/>
                  </a:cubicBezTo>
                  <a:cubicBezTo>
                    <a:pt x="626" y="153"/>
                    <a:pt x="625" y="152"/>
                    <a:pt x="625" y="153"/>
                  </a:cubicBezTo>
                  <a:cubicBezTo>
                    <a:pt x="626" y="154"/>
                    <a:pt x="629" y="158"/>
                    <a:pt x="628" y="156"/>
                  </a:cubicBezTo>
                  <a:cubicBezTo>
                    <a:pt x="629" y="158"/>
                    <a:pt x="633" y="163"/>
                    <a:pt x="635" y="165"/>
                  </a:cubicBezTo>
                  <a:cubicBezTo>
                    <a:pt x="634" y="165"/>
                    <a:pt x="633" y="162"/>
                    <a:pt x="632" y="162"/>
                  </a:cubicBezTo>
                  <a:cubicBezTo>
                    <a:pt x="633" y="164"/>
                    <a:pt x="635" y="166"/>
                    <a:pt x="636" y="168"/>
                  </a:cubicBezTo>
                  <a:cubicBezTo>
                    <a:pt x="637" y="168"/>
                    <a:pt x="635" y="166"/>
                    <a:pt x="635" y="166"/>
                  </a:cubicBezTo>
                  <a:cubicBezTo>
                    <a:pt x="635" y="165"/>
                    <a:pt x="639" y="172"/>
                    <a:pt x="639" y="170"/>
                  </a:cubicBezTo>
                  <a:cubicBezTo>
                    <a:pt x="637" y="168"/>
                    <a:pt x="636" y="166"/>
                    <a:pt x="634" y="164"/>
                  </a:cubicBezTo>
                  <a:cubicBezTo>
                    <a:pt x="633" y="162"/>
                    <a:pt x="632" y="161"/>
                    <a:pt x="632" y="161"/>
                  </a:cubicBezTo>
                  <a:cubicBezTo>
                    <a:pt x="631" y="159"/>
                    <a:pt x="629" y="156"/>
                    <a:pt x="628" y="155"/>
                  </a:cubicBezTo>
                  <a:cubicBezTo>
                    <a:pt x="630" y="157"/>
                    <a:pt x="630" y="157"/>
                    <a:pt x="633" y="161"/>
                  </a:cubicBezTo>
                  <a:cubicBezTo>
                    <a:pt x="633" y="161"/>
                    <a:pt x="633" y="162"/>
                    <a:pt x="634" y="164"/>
                  </a:cubicBezTo>
                  <a:cubicBezTo>
                    <a:pt x="635" y="165"/>
                    <a:pt x="636" y="166"/>
                    <a:pt x="636" y="166"/>
                  </a:cubicBezTo>
                  <a:cubicBezTo>
                    <a:pt x="635" y="164"/>
                    <a:pt x="634" y="163"/>
                    <a:pt x="634" y="162"/>
                  </a:cubicBezTo>
                  <a:cubicBezTo>
                    <a:pt x="635" y="165"/>
                    <a:pt x="636" y="165"/>
                    <a:pt x="637" y="168"/>
                  </a:cubicBezTo>
                  <a:cubicBezTo>
                    <a:pt x="637" y="167"/>
                    <a:pt x="634" y="162"/>
                    <a:pt x="633" y="161"/>
                  </a:cubicBezTo>
                  <a:cubicBezTo>
                    <a:pt x="633" y="161"/>
                    <a:pt x="634" y="162"/>
                    <a:pt x="634" y="161"/>
                  </a:cubicBezTo>
                  <a:cubicBezTo>
                    <a:pt x="631" y="158"/>
                    <a:pt x="628" y="154"/>
                    <a:pt x="626" y="151"/>
                  </a:cubicBezTo>
                  <a:cubicBezTo>
                    <a:pt x="624" y="148"/>
                    <a:pt x="621" y="145"/>
                    <a:pt x="619" y="142"/>
                  </a:cubicBezTo>
                  <a:cubicBezTo>
                    <a:pt x="619" y="142"/>
                    <a:pt x="622" y="146"/>
                    <a:pt x="622" y="147"/>
                  </a:cubicBezTo>
                  <a:cubicBezTo>
                    <a:pt x="622" y="146"/>
                    <a:pt x="621" y="146"/>
                    <a:pt x="621" y="145"/>
                  </a:cubicBezTo>
                  <a:cubicBezTo>
                    <a:pt x="621" y="145"/>
                    <a:pt x="620" y="143"/>
                    <a:pt x="618" y="141"/>
                  </a:cubicBezTo>
                  <a:cubicBezTo>
                    <a:pt x="618" y="141"/>
                    <a:pt x="617" y="139"/>
                    <a:pt x="616" y="139"/>
                  </a:cubicBezTo>
                  <a:cubicBezTo>
                    <a:pt x="614" y="136"/>
                    <a:pt x="609" y="131"/>
                    <a:pt x="606" y="127"/>
                  </a:cubicBezTo>
                  <a:cubicBezTo>
                    <a:pt x="606" y="127"/>
                    <a:pt x="607" y="128"/>
                    <a:pt x="607" y="128"/>
                  </a:cubicBezTo>
                  <a:cubicBezTo>
                    <a:pt x="604" y="125"/>
                    <a:pt x="602" y="123"/>
                    <a:pt x="601" y="122"/>
                  </a:cubicBezTo>
                  <a:cubicBezTo>
                    <a:pt x="602" y="122"/>
                    <a:pt x="598" y="119"/>
                    <a:pt x="598" y="118"/>
                  </a:cubicBezTo>
                  <a:cubicBezTo>
                    <a:pt x="598" y="119"/>
                    <a:pt x="600" y="120"/>
                    <a:pt x="598" y="118"/>
                  </a:cubicBezTo>
                  <a:cubicBezTo>
                    <a:pt x="597" y="118"/>
                    <a:pt x="595" y="115"/>
                    <a:pt x="592" y="113"/>
                  </a:cubicBezTo>
                  <a:cubicBezTo>
                    <a:pt x="592" y="112"/>
                    <a:pt x="591" y="112"/>
                    <a:pt x="590" y="111"/>
                  </a:cubicBezTo>
                  <a:cubicBezTo>
                    <a:pt x="589" y="109"/>
                    <a:pt x="591" y="112"/>
                    <a:pt x="590" y="111"/>
                  </a:cubicBezTo>
                  <a:cubicBezTo>
                    <a:pt x="588" y="109"/>
                    <a:pt x="584" y="106"/>
                    <a:pt x="583" y="104"/>
                  </a:cubicBezTo>
                  <a:cubicBezTo>
                    <a:pt x="583" y="104"/>
                    <a:pt x="582" y="104"/>
                    <a:pt x="581" y="103"/>
                  </a:cubicBezTo>
                  <a:cubicBezTo>
                    <a:pt x="581" y="103"/>
                    <a:pt x="582" y="103"/>
                    <a:pt x="581" y="102"/>
                  </a:cubicBezTo>
                  <a:cubicBezTo>
                    <a:pt x="581" y="103"/>
                    <a:pt x="576" y="99"/>
                    <a:pt x="577" y="99"/>
                  </a:cubicBezTo>
                  <a:cubicBezTo>
                    <a:pt x="582" y="103"/>
                    <a:pt x="579" y="100"/>
                    <a:pt x="583" y="103"/>
                  </a:cubicBezTo>
                  <a:cubicBezTo>
                    <a:pt x="583" y="103"/>
                    <a:pt x="583" y="104"/>
                    <a:pt x="583" y="104"/>
                  </a:cubicBezTo>
                  <a:cubicBezTo>
                    <a:pt x="583" y="104"/>
                    <a:pt x="582" y="102"/>
                    <a:pt x="582" y="103"/>
                  </a:cubicBezTo>
                  <a:cubicBezTo>
                    <a:pt x="585" y="106"/>
                    <a:pt x="585" y="106"/>
                    <a:pt x="587" y="107"/>
                  </a:cubicBezTo>
                  <a:cubicBezTo>
                    <a:pt x="588" y="108"/>
                    <a:pt x="589" y="109"/>
                    <a:pt x="588" y="109"/>
                  </a:cubicBezTo>
                  <a:cubicBezTo>
                    <a:pt x="590" y="111"/>
                    <a:pt x="589" y="109"/>
                    <a:pt x="591" y="111"/>
                  </a:cubicBezTo>
                  <a:cubicBezTo>
                    <a:pt x="592" y="112"/>
                    <a:pt x="593" y="113"/>
                    <a:pt x="594" y="114"/>
                  </a:cubicBezTo>
                  <a:cubicBezTo>
                    <a:pt x="594" y="115"/>
                    <a:pt x="594" y="115"/>
                    <a:pt x="594" y="115"/>
                  </a:cubicBezTo>
                  <a:cubicBezTo>
                    <a:pt x="597" y="117"/>
                    <a:pt x="596" y="116"/>
                    <a:pt x="598" y="118"/>
                  </a:cubicBezTo>
                  <a:cubicBezTo>
                    <a:pt x="600" y="120"/>
                    <a:pt x="601" y="121"/>
                    <a:pt x="601" y="122"/>
                  </a:cubicBezTo>
                  <a:cubicBezTo>
                    <a:pt x="602" y="123"/>
                    <a:pt x="601" y="121"/>
                    <a:pt x="602" y="122"/>
                  </a:cubicBezTo>
                  <a:cubicBezTo>
                    <a:pt x="605" y="125"/>
                    <a:pt x="607" y="127"/>
                    <a:pt x="609" y="129"/>
                  </a:cubicBezTo>
                  <a:cubicBezTo>
                    <a:pt x="609" y="129"/>
                    <a:pt x="607" y="128"/>
                    <a:pt x="607" y="128"/>
                  </a:cubicBezTo>
                  <a:cubicBezTo>
                    <a:pt x="609" y="130"/>
                    <a:pt x="609" y="130"/>
                    <a:pt x="609" y="130"/>
                  </a:cubicBezTo>
                  <a:cubicBezTo>
                    <a:pt x="610" y="130"/>
                    <a:pt x="608" y="128"/>
                    <a:pt x="609" y="129"/>
                  </a:cubicBezTo>
                  <a:cubicBezTo>
                    <a:pt x="608" y="128"/>
                    <a:pt x="606" y="126"/>
                    <a:pt x="605" y="125"/>
                  </a:cubicBezTo>
                  <a:cubicBezTo>
                    <a:pt x="604" y="124"/>
                    <a:pt x="602" y="122"/>
                    <a:pt x="601" y="121"/>
                  </a:cubicBezTo>
                  <a:cubicBezTo>
                    <a:pt x="598" y="118"/>
                    <a:pt x="596" y="115"/>
                    <a:pt x="593" y="113"/>
                  </a:cubicBezTo>
                  <a:cubicBezTo>
                    <a:pt x="593" y="113"/>
                    <a:pt x="593" y="112"/>
                    <a:pt x="593" y="112"/>
                  </a:cubicBezTo>
                  <a:cubicBezTo>
                    <a:pt x="590" y="110"/>
                    <a:pt x="587" y="107"/>
                    <a:pt x="591" y="111"/>
                  </a:cubicBezTo>
                  <a:cubicBezTo>
                    <a:pt x="590" y="110"/>
                    <a:pt x="589" y="110"/>
                    <a:pt x="589" y="109"/>
                  </a:cubicBezTo>
                  <a:cubicBezTo>
                    <a:pt x="589" y="108"/>
                    <a:pt x="585" y="105"/>
                    <a:pt x="586" y="106"/>
                  </a:cubicBezTo>
                  <a:cubicBezTo>
                    <a:pt x="586" y="106"/>
                    <a:pt x="584" y="105"/>
                    <a:pt x="584" y="104"/>
                  </a:cubicBezTo>
                  <a:cubicBezTo>
                    <a:pt x="583" y="103"/>
                    <a:pt x="587" y="107"/>
                    <a:pt x="589" y="108"/>
                  </a:cubicBezTo>
                  <a:cubicBezTo>
                    <a:pt x="587" y="106"/>
                    <a:pt x="583" y="103"/>
                    <a:pt x="580" y="100"/>
                  </a:cubicBezTo>
                  <a:cubicBezTo>
                    <a:pt x="582" y="102"/>
                    <a:pt x="575" y="97"/>
                    <a:pt x="575" y="96"/>
                  </a:cubicBezTo>
                  <a:cubicBezTo>
                    <a:pt x="575" y="96"/>
                    <a:pt x="579" y="99"/>
                    <a:pt x="577" y="97"/>
                  </a:cubicBezTo>
                  <a:cubicBezTo>
                    <a:pt x="574" y="96"/>
                    <a:pt x="572" y="93"/>
                    <a:pt x="569" y="92"/>
                  </a:cubicBezTo>
                  <a:cubicBezTo>
                    <a:pt x="568" y="90"/>
                    <a:pt x="565" y="88"/>
                    <a:pt x="562" y="86"/>
                  </a:cubicBezTo>
                  <a:cubicBezTo>
                    <a:pt x="559" y="84"/>
                    <a:pt x="556" y="82"/>
                    <a:pt x="553" y="80"/>
                  </a:cubicBezTo>
                  <a:cubicBezTo>
                    <a:pt x="552" y="80"/>
                    <a:pt x="549" y="77"/>
                    <a:pt x="547" y="76"/>
                  </a:cubicBezTo>
                  <a:cubicBezTo>
                    <a:pt x="548" y="76"/>
                    <a:pt x="551" y="79"/>
                    <a:pt x="550" y="78"/>
                  </a:cubicBezTo>
                  <a:cubicBezTo>
                    <a:pt x="548" y="76"/>
                    <a:pt x="546" y="75"/>
                    <a:pt x="545" y="75"/>
                  </a:cubicBezTo>
                  <a:cubicBezTo>
                    <a:pt x="544" y="74"/>
                    <a:pt x="544" y="74"/>
                    <a:pt x="543" y="73"/>
                  </a:cubicBezTo>
                  <a:cubicBezTo>
                    <a:pt x="543" y="73"/>
                    <a:pt x="539" y="71"/>
                    <a:pt x="539" y="71"/>
                  </a:cubicBezTo>
                  <a:cubicBezTo>
                    <a:pt x="539" y="71"/>
                    <a:pt x="540" y="72"/>
                    <a:pt x="541" y="72"/>
                  </a:cubicBezTo>
                  <a:cubicBezTo>
                    <a:pt x="542" y="72"/>
                    <a:pt x="540" y="71"/>
                    <a:pt x="539" y="71"/>
                  </a:cubicBezTo>
                  <a:cubicBezTo>
                    <a:pt x="539" y="71"/>
                    <a:pt x="540" y="71"/>
                    <a:pt x="539" y="71"/>
                  </a:cubicBezTo>
                  <a:cubicBezTo>
                    <a:pt x="538" y="70"/>
                    <a:pt x="534" y="67"/>
                    <a:pt x="530" y="64"/>
                  </a:cubicBezTo>
                  <a:cubicBezTo>
                    <a:pt x="530" y="65"/>
                    <a:pt x="526" y="62"/>
                    <a:pt x="526" y="63"/>
                  </a:cubicBezTo>
                  <a:cubicBezTo>
                    <a:pt x="529" y="64"/>
                    <a:pt x="533" y="66"/>
                    <a:pt x="530" y="65"/>
                  </a:cubicBezTo>
                  <a:cubicBezTo>
                    <a:pt x="532" y="66"/>
                    <a:pt x="534" y="67"/>
                    <a:pt x="535" y="68"/>
                  </a:cubicBezTo>
                  <a:cubicBezTo>
                    <a:pt x="535" y="68"/>
                    <a:pt x="535" y="68"/>
                    <a:pt x="535" y="68"/>
                  </a:cubicBezTo>
                  <a:cubicBezTo>
                    <a:pt x="532" y="66"/>
                    <a:pt x="529" y="64"/>
                    <a:pt x="526" y="63"/>
                  </a:cubicBezTo>
                  <a:cubicBezTo>
                    <a:pt x="526" y="63"/>
                    <a:pt x="528" y="64"/>
                    <a:pt x="528" y="64"/>
                  </a:cubicBezTo>
                  <a:cubicBezTo>
                    <a:pt x="527" y="64"/>
                    <a:pt x="527" y="64"/>
                    <a:pt x="526" y="63"/>
                  </a:cubicBezTo>
                  <a:cubicBezTo>
                    <a:pt x="525" y="63"/>
                    <a:pt x="526" y="63"/>
                    <a:pt x="523" y="62"/>
                  </a:cubicBezTo>
                  <a:cubicBezTo>
                    <a:pt x="526" y="63"/>
                    <a:pt x="516" y="58"/>
                    <a:pt x="517" y="59"/>
                  </a:cubicBezTo>
                  <a:cubicBezTo>
                    <a:pt x="515" y="58"/>
                    <a:pt x="515" y="58"/>
                    <a:pt x="512" y="57"/>
                  </a:cubicBezTo>
                  <a:cubicBezTo>
                    <a:pt x="512" y="57"/>
                    <a:pt x="512" y="56"/>
                    <a:pt x="512" y="56"/>
                  </a:cubicBezTo>
                  <a:cubicBezTo>
                    <a:pt x="511" y="56"/>
                    <a:pt x="515" y="57"/>
                    <a:pt x="513" y="56"/>
                  </a:cubicBezTo>
                  <a:cubicBezTo>
                    <a:pt x="513" y="56"/>
                    <a:pt x="508" y="54"/>
                    <a:pt x="509" y="55"/>
                  </a:cubicBezTo>
                  <a:cubicBezTo>
                    <a:pt x="510" y="55"/>
                    <a:pt x="512" y="56"/>
                    <a:pt x="510" y="55"/>
                  </a:cubicBezTo>
                  <a:cubicBezTo>
                    <a:pt x="507" y="54"/>
                    <a:pt x="507" y="53"/>
                    <a:pt x="504" y="53"/>
                  </a:cubicBezTo>
                  <a:cubicBezTo>
                    <a:pt x="505" y="53"/>
                    <a:pt x="506" y="54"/>
                    <a:pt x="505" y="53"/>
                  </a:cubicBezTo>
                  <a:cubicBezTo>
                    <a:pt x="501" y="51"/>
                    <a:pt x="499" y="50"/>
                    <a:pt x="496" y="49"/>
                  </a:cubicBezTo>
                  <a:cubicBezTo>
                    <a:pt x="498" y="50"/>
                    <a:pt x="501" y="51"/>
                    <a:pt x="501" y="51"/>
                  </a:cubicBezTo>
                  <a:cubicBezTo>
                    <a:pt x="498" y="50"/>
                    <a:pt x="496" y="49"/>
                    <a:pt x="496" y="48"/>
                  </a:cubicBezTo>
                  <a:cubicBezTo>
                    <a:pt x="495" y="48"/>
                    <a:pt x="497" y="49"/>
                    <a:pt x="495" y="49"/>
                  </a:cubicBezTo>
                  <a:cubicBezTo>
                    <a:pt x="495" y="48"/>
                    <a:pt x="491" y="47"/>
                    <a:pt x="490" y="46"/>
                  </a:cubicBezTo>
                  <a:cubicBezTo>
                    <a:pt x="492" y="47"/>
                    <a:pt x="488" y="46"/>
                    <a:pt x="490" y="47"/>
                  </a:cubicBezTo>
                  <a:cubicBezTo>
                    <a:pt x="492" y="47"/>
                    <a:pt x="490" y="47"/>
                    <a:pt x="491" y="48"/>
                  </a:cubicBezTo>
                  <a:cubicBezTo>
                    <a:pt x="491" y="47"/>
                    <a:pt x="495" y="49"/>
                    <a:pt x="495" y="49"/>
                  </a:cubicBezTo>
                  <a:cubicBezTo>
                    <a:pt x="493" y="48"/>
                    <a:pt x="490" y="47"/>
                    <a:pt x="491" y="48"/>
                  </a:cubicBezTo>
                  <a:cubicBezTo>
                    <a:pt x="491" y="48"/>
                    <a:pt x="494" y="49"/>
                    <a:pt x="494" y="49"/>
                  </a:cubicBezTo>
                  <a:cubicBezTo>
                    <a:pt x="492" y="48"/>
                    <a:pt x="491" y="48"/>
                    <a:pt x="489" y="47"/>
                  </a:cubicBezTo>
                  <a:cubicBezTo>
                    <a:pt x="488" y="47"/>
                    <a:pt x="491" y="48"/>
                    <a:pt x="489" y="48"/>
                  </a:cubicBezTo>
                  <a:cubicBezTo>
                    <a:pt x="485" y="46"/>
                    <a:pt x="482" y="44"/>
                    <a:pt x="476" y="43"/>
                  </a:cubicBezTo>
                  <a:cubicBezTo>
                    <a:pt x="478" y="43"/>
                    <a:pt x="472" y="41"/>
                    <a:pt x="474" y="41"/>
                  </a:cubicBezTo>
                  <a:cubicBezTo>
                    <a:pt x="476" y="42"/>
                    <a:pt x="480" y="44"/>
                    <a:pt x="482" y="44"/>
                  </a:cubicBezTo>
                  <a:cubicBezTo>
                    <a:pt x="478" y="43"/>
                    <a:pt x="472" y="41"/>
                    <a:pt x="469" y="39"/>
                  </a:cubicBezTo>
                  <a:cubicBezTo>
                    <a:pt x="474" y="41"/>
                    <a:pt x="475" y="41"/>
                    <a:pt x="478" y="43"/>
                  </a:cubicBezTo>
                  <a:cubicBezTo>
                    <a:pt x="478" y="42"/>
                    <a:pt x="479" y="42"/>
                    <a:pt x="480" y="42"/>
                  </a:cubicBezTo>
                  <a:cubicBezTo>
                    <a:pt x="478" y="41"/>
                    <a:pt x="475" y="41"/>
                    <a:pt x="475" y="41"/>
                  </a:cubicBezTo>
                  <a:cubicBezTo>
                    <a:pt x="477" y="42"/>
                    <a:pt x="478" y="41"/>
                    <a:pt x="478" y="42"/>
                  </a:cubicBezTo>
                  <a:cubicBezTo>
                    <a:pt x="478" y="42"/>
                    <a:pt x="477" y="42"/>
                    <a:pt x="475" y="41"/>
                  </a:cubicBezTo>
                  <a:cubicBezTo>
                    <a:pt x="473" y="40"/>
                    <a:pt x="472" y="40"/>
                    <a:pt x="469" y="39"/>
                  </a:cubicBezTo>
                  <a:cubicBezTo>
                    <a:pt x="470" y="39"/>
                    <a:pt x="467" y="38"/>
                    <a:pt x="466" y="38"/>
                  </a:cubicBezTo>
                  <a:cubicBezTo>
                    <a:pt x="468" y="38"/>
                    <a:pt x="468" y="38"/>
                    <a:pt x="470" y="39"/>
                  </a:cubicBezTo>
                  <a:cubicBezTo>
                    <a:pt x="469" y="38"/>
                    <a:pt x="467" y="38"/>
                    <a:pt x="465" y="37"/>
                  </a:cubicBezTo>
                  <a:cubicBezTo>
                    <a:pt x="465" y="37"/>
                    <a:pt x="465" y="37"/>
                    <a:pt x="466" y="37"/>
                  </a:cubicBezTo>
                  <a:cubicBezTo>
                    <a:pt x="464" y="37"/>
                    <a:pt x="463" y="36"/>
                    <a:pt x="463" y="36"/>
                  </a:cubicBezTo>
                  <a:cubicBezTo>
                    <a:pt x="466" y="38"/>
                    <a:pt x="462" y="37"/>
                    <a:pt x="458" y="36"/>
                  </a:cubicBezTo>
                  <a:cubicBezTo>
                    <a:pt x="457" y="35"/>
                    <a:pt x="457" y="35"/>
                    <a:pt x="457" y="35"/>
                  </a:cubicBezTo>
                  <a:cubicBezTo>
                    <a:pt x="456" y="35"/>
                    <a:pt x="456" y="35"/>
                    <a:pt x="454" y="35"/>
                  </a:cubicBezTo>
                  <a:cubicBezTo>
                    <a:pt x="454" y="34"/>
                    <a:pt x="451" y="33"/>
                    <a:pt x="451" y="33"/>
                  </a:cubicBezTo>
                  <a:cubicBezTo>
                    <a:pt x="448" y="32"/>
                    <a:pt x="447" y="32"/>
                    <a:pt x="446" y="32"/>
                  </a:cubicBezTo>
                  <a:cubicBezTo>
                    <a:pt x="447" y="33"/>
                    <a:pt x="449" y="33"/>
                    <a:pt x="450" y="33"/>
                  </a:cubicBezTo>
                  <a:cubicBezTo>
                    <a:pt x="449" y="33"/>
                    <a:pt x="446" y="33"/>
                    <a:pt x="445" y="32"/>
                  </a:cubicBezTo>
                  <a:cubicBezTo>
                    <a:pt x="445" y="32"/>
                    <a:pt x="447" y="32"/>
                    <a:pt x="443" y="31"/>
                  </a:cubicBezTo>
                  <a:cubicBezTo>
                    <a:pt x="445" y="32"/>
                    <a:pt x="442" y="31"/>
                    <a:pt x="441" y="31"/>
                  </a:cubicBezTo>
                  <a:cubicBezTo>
                    <a:pt x="442" y="32"/>
                    <a:pt x="444" y="32"/>
                    <a:pt x="444" y="32"/>
                  </a:cubicBezTo>
                  <a:cubicBezTo>
                    <a:pt x="439" y="31"/>
                    <a:pt x="437" y="31"/>
                    <a:pt x="435" y="30"/>
                  </a:cubicBezTo>
                  <a:cubicBezTo>
                    <a:pt x="437" y="31"/>
                    <a:pt x="440" y="31"/>
                    <a:pt x="441" y="31"/>
                  </a:cubicBezTo>
                  <a:cubicBezTo>
                    <a:pt x="438" y="30"/>
                    <a:pt x="432" y="30"/>
                    <a:pt x="429" y="29"/>
                  </a:cubicBezTo>
                  <a:cubicBezTo>
                    <a:pt x="433" y="30"/>
                    <a:pt x="433" y="29"/>
                    <a:pt x="435" y="29"/>
                  </a:cubicBezTo>
                  <a:cubicBezTo>
                    <a:pt x="435" y="30"/>
                    <a:pt x="436" y="30"/>
                    <a:pt x="438" y="30"/>
                  </a:cubicBezTo>
                  <a:cubicBezTo>
                    <a:pt x="438" y="30"/>
                    <a:pt x="439" y="30"/>
                    <a:pt x="441" y="31"/>
                  </a:cubicBezTo>
                  <a:cubicBezTo>
                    <a:pt x="441" y="31"/>
                    <a:pt x="441" y="31"/>
                    <a:pt x="443" y="31"/>
                  </a:cubicBezTo>
                  <a:cubicBezTo>
                    <a:pt x="445" y="32"/>
                    <a:pt x="444" y="31"/>
                    <a:pt x="447" y="32"/>
                  </a:cubicBezTo>
                  <a:cubicBezTo>
                    <a:pt x="446" y="32"/>
                    <a:pt x="444" y="31"/>
                    <a:pt x="442" y="30"/>
                  </a:cubicBezTo>
                  <a:cubicBezTo>
                    <a:pt x="443" y="31"/>
                    <a:pt x="441" y="30"/>
                    <a:pt x="440" y="30"/>
                  </a:cubicBezTo>
                  <a:cubicBezTo>
                    <a:pt x="438" y="30"/>
                    <a:pt x="438" y="30"/>
                    <a:pt x="437" y="29"/>
                  </a:cubicBezTo>
                  <a:cubicBezTo>
                    <a:pt x="437" y="30"/>
                    <a:pt x="437" y="30"/>
                    <a:pt x="435" y="29"/>
                  </a:cubicBezTo>
                  <a:cubicBezTo>
                    <a:pt x="433" y="29"/>
                    <a:pt x="436" y="29"/>
                    <a:pt x="434" y="29"/>
                  </a:cubicBezTo>
                  <a:cubicBezTo>
                    <a:pt x="434" y="29"/>
                    <a:pt x="433" y="29"/>
                    <a:pt x="432" y="29"/>
                  </a:cubicBezTo>
                  <a:cubicBezTo>
                    <a:pt x="431" y="28"/>
                    <a:pt x="427" y="28"/>
                    <a:pt x="428" y="28"/>
                  </a:cubicBezTo>
                  <a:cubicBezTo>
                    <a:pt x="425" y="27"/>
                    <a:pt x="419" y="27"/>
                    <a:pt x="416" y="26"/>
                  </a:cubicBezTo>
                  <a:cubicBezTo>
                    <a:pt x="417" y="26"/>
                    <a:pt x="418" y="26"/>
                    <a:pt x="419" y="26"/>
                  </a:cubicBezTo>
                  <a:cubicBezTo>
                    <a:pt x="418" y="26"/>
                    <a:pt x="418" y="26"/>
                    <a:pt x="419" y="26"/>
                  </a:cubicBezTo>
                  <a:cubicBezTo>
                    <a:pt x="421" y="26"/>
                    <a:pt x="418" y="26"/>
                    <a:pt x="421" y="27"/>
                  </a:cubicBezTo>
                  <a:cubicBezTo>
                    <a:pt x="422" y="26"/>
                    <a:pt x="428" y="27"/>
                    <a:pt x="431" y="28"/>
                  </a:cubicBezTo>
                  <a:cubicBezTo>
                    <a:pt x="431" y="28"/>
                    <a:pt x="433" y="28"/>
                    <a:pt x="434" y="28"/>
                  </a:cubicBezTo>
                  <a:cubicBezTo>
                    <a:pt x="432" y="28"/>
                    <a:pt x="437" y="29"/>
                    <a:pt x="434" y="28"/>
                  </a:cubicBezTo>
                  <a:cubicBezTo>
                    <a:pt x="433" y="28"/>
                    <a:pt x="432" y="27"/>
                    <a:pt x="430" y="27"/>
                  </a:cubicBezTo>
                  <a:cubicBezTo>
                    <a:pt x="430" y="28"/>
                    <a:pt x="425" y="26"/>
                    <a:pt x="422" y="26"/>
                  </a:cubicBezTo>
                  <a:cubicBezTo>
                    <a:pt x="422" y="26"/>
                    <a:pt x="421" y="26"/>
                    <a:pt x="422" y="26"/>
                  </a:cubicBezTo>
                  <a:cubicBezTo>
                    <a:pt x="423" y="26"/>
                    <a:pt x="425" y="27"/>
                    <a:pt x="425" y="26"/>
                  </a:cubicBezTo>
                  <a:cubicBezTo>
                    <a:pt x="424" y="26"/>
                    <a:pt x="422" y="26"/>
                    <a:pt x="420" y="25"/>
                  </a:cubicBezTo>
                  <a:cubicBezTo>
                    <a:pt x="420" y="26"/>
                    <a:pt x="419" y="25"/>
                    <a:pt x="418" y="25"/>
                  </a:cubicBezTo>
                  <a:cubicBezTo>
                    <a:pt x="419" y="26"/>
                    <a:pt x="418" y="26"/>
                    <a:pt x="416" y="25"/>
                  </a:cubicBezTo>
                  <a:cubicBezTo>
                    <a:pt x="416" y="25"/>
                    <a:pt x="418" y="25"/>
                    <a:pt x="415" y="25"/>
                  </a:cubicBezTo>
                  <a:cubicBezTo>
                    <a:pt x="414" y="25"/>
                    <a:pt x="412" y="25"/>
                    <a:pt x="410" y="25"/>
                  </a:cubicBezTo>
                  <a:cubicBezTo>
                    <a:pt x="411" y="25"/>
                    <a:pt x="409" y="25"/>
                    <a:pt x="408" y="25"/>
                  </a:cubicBezTo>
                  <a:cubicBezTo>
                    <a:pt x="409" y="25"/>
                    <a:pt x="410" y="25"/>
                    <a:pt x="410" y="25"/>
                  </a:cubicBezTo>
                  <a:cubicBezTo>
                    <a:pt x="406" y="24"/>
                    <a:pt x="411" y="25"/>
                    <a:pt x="408" y="24"/>
                  </a:cubicBezTo>
                  <a:cubicBezTo>
                    <a:pt x="407" y="25"/>
                    <a:pt x="406" y="24"/>
                    <a:pt x="403" y="24"/>
                  </a:cubicBezTo>
                  <a:cubicBezTo>
                    <a:pt x="404" y="24"/>
                    <a:pt x="404" y="24"/>
                    <a:pt x="402" y="24"/>
                  </a:cubicBezTo>
                  <a:cubicBezTo>
                    <a:pt x="406" y="24"/>
                    <a:pt x="403" y="24"/>
                    <a:pt x="403" y="24"/>
                  </a:cubicBezTo>
                  <a:cubicBezTo>
                    <a:pt x="403" y="24"/>
                    <a:pt x="404" y="24"/>
                    <a:pt x="404" y="24"/>
                  </a:cubicBezTo>
                  <a:cubicBezTo>
                    <a:pt x="403" y="24"/>
                    <a:pt x="408" y="24"/>
                    <a:pt x="407" y="24"/>
                  </a:cubicBezTo>
                  <a:cubicBezTo>
                    <a:pt x="406" y="24"/>
                    <a:pt x="407" y="23"/>
                    <a:pt x="407" y="23"/>
                  </a:cubicBezTo>
                  <a:cubicBezTo>
                    <a:pt x="404" y="23"/>
                    <a:pt x="401" y="23"/>
                    <a:pt x="400" y="23"/>
                  </a:cubicBezTo>
                  <a:cubicBezTo>
                    <a:pt x="397" y="23"/>
                    <a:pt x="393" y="23"/>
                    <a:pt x="394" y="22"/>
                  </a:cubicBezTo>
                  <a:cubicBezTo>
                    <a:pt x="396" y="22"/>
                    <a:pt x="396" y="23"/>
                    <a:pt x="398" y="23"/>
                  </a:cubicBezTo>
                  <a:cubicBezTo>
                    <a:pt x="401" y="23"/>
                    <a:pt x="404" y="23"/>
                    <a:pt x="406" y="23"/>
                  </a:cubicBezTo>
                  <a:cubicBezTo>
                    <a:pt x="404" y="23"/>
                    <a:pt x="404" y="22"/>
                    <a:pt x="405" y="23"/>
                  </a:cubicBezTo>
                  <a:cubicBezTo>
                    <a:pt x="408" y="23"/>
                    <a:pt x="411" y="24"/>
                    <a:pt x="411" y="23"/>
                  </a:cubicBezTo>
                  <a:cubicBezTo>
                    <a:pt x="412" y="24"/>
                    <a:pt x="418" y="24"/>
                    <a:pt x="418" y="25"/>
                  </a:cubicBezTo>
                  <a:cubicBezTo>
                    <a:pt x="421" y="25"/>
                    <a:pt x="421" y="25"/>
                    <a:pt x="422" y="25"/>
                  </a:cubicBezTo>
                  <a:cubicBezTo>
                    <a:pt x="422" y="25"/>
                    <a:pt x="425" y="26"/>
                    <a:pt x="426" y="26"/>
                  </a:cubicBezTo>
                  <a:cubicBezTo>
                    <a:pt x="425" y="26"/>
                    <a:pt x="427" y="27"/>
                    <a:pt x="428" y="27"/>
                  </a:cubicBezTo>
                  <a:cubicBezTo>
                    <a:pt x="428" y="27"/>
                    <a:pt x="433" y="28"/>
                    <a:pt x="431" y="27"/>
                  </a:cubicBezTo>
                  <a:cubicBezTo>
                    <a:pt x="430" y="27"/>
                    <a:pt x="429" y="27"/>
                    <a:pt x="429" y="27"/>
                  </a:cubicBezTo>
                  <a:cubicBezTo>
                    <a:pt x="431" y="27"/>
                    <a:pt x="432" y="27"/>
                    <a:pt x="433" y="27"/>
                  </a:cubicBezTo>
                  <a:cubicBezTo>
                    <a:pt x="433" y="27"/>
                    <a:pt x="430" y="26"/>
                    <a:pt x="431" y="26"/>
                  </a:cubicBezTo>
                  <a:cubicBezTo>
                    <a:pt x="432" y="27"/>
                    <a:pt x="434" y="27"/>
                    <a:pt x="435" y="27"/>
                  </a:cubicBezTo>
                  <a:cubicBezTo>
                    <a:pt x="433" y="27"/>
                    <a:pt x="437" y="28"/>
                    <a:pt x="436" y="28"/>
                  </a:cubicBezTo>
                  <a:cubicBezTo>
                    <a:pt x="440" y="28"/>
                    <a:pt x="440" y="29"/>
                    <a:pt x="444" y="30"/>
                  </a:cubicBezTo>
                  <a:cubicBezTo>
                    <a:pt x="444" y="29"/>
                    <a:pt x="441" y="29"/>
                    <a:pt x="437" y="28"/>
                  </a:cubicBezTo>
                  <a:cubicBezTo>
                    <a:pt x="437" y="27"/>
                    <a:pt x="435" y="27"/>
                    <a:pt x="433" y="26"/>
                  </a:cubicBezTo>
                  <a:cubicBezTo>
                    <a:pt x="431" y="26"/>
                    <a:pt x="429" y="26"/>
                    <a:pt x="429" y="25"/>
                  </a:cubicBezTo>
                  <a:cubicBezTo>
                    <a:pt x="426" y="25"/>
                    <a:pt x="427" y="25"/>
                    <a:pt x="424" y="24"/>
                  </a:cubicBezTo>
                  <a:cubicBezTo>
                    <a:pt x="424" y="25"/>
                    <a:pt x="424" y="25"/>
                    <a:pt x="424" y="25"/>
                  </a:cubicBezTo>
                  <a:cubicBezTo>
                    <a:pt x="427" y="25"/>
                    <a:pt x="426" y="25"/>
                    <a:pt x="429" y="25"/>
                  </a:cubicBezTo>
                  <a:cubicBezTo>
                    <a:pt x="430" y="26"/>
                    <a:pt x="432" y="26"/>
                    <a:pt x="432" y="26"/>
                  </a:cubicBezTo>
                  <a:cubicBezTo>
                    <a:pt x="430" y="26"/>
                    <a:pt x="429" y="26"/>
                    <a:pt x="426" y="25"/>
                  </a:cubicBezTo>
                  <a:cubicBezTo>
                    <a:pt x="426" y="25"/>
                    <a:pt x="422" y="25"/>
                    <a:pt x="422" y="24"/>
                  </a:cubicBezTo>
                  <a:cubicBezTo>
                    <a:pt x="423" y="25"/>
                    <a:pt x="429" y="26"/>
                    <a:pt x="432" y="27"/>
                  </a:cubicBezTo>
                  <a:cubicBezTo>
                    <a:pt x="427" y="26"/>
                    <a:pt x="422" y="25"/>
                    <a:pt x="418" y="24"/>
                  </a:cubicBezTo>
                  <a:cubicBezTo>
                    <a:pt x="416" y="24"/>
                    <a:pt x="418" y="24"/>
                    <a:pt x="417" y="24"/>
                  </a:cubicBezTo>
                  <a:cubicBezTo>
                    <a:pt x="417" y="24"/>
                    <a:pt x="416" y="24"/>
                    <a:pt x="416" y="24"/>
                  </a:cubicBezTo>
                  <a:cubicBezTo>
                    <a:pt x="417" y="24"/>
                    <a:pt x="420" y="25"/>
                    <a:pt x="418" y="24"/>
                  </a:cubicBezTo>
                  <a:cubicBezTo>
                    <a:pt x="416" y="24"/>
                    <a:pt x="413" y="24"/>
                    <a:pt x="412" y="23"/>
                  </a:cubicBezTo>
                  <a:cubicBezTo>
                    <a:pt x="412" y="23"/>
                    <a:pt x="414" y="23"/>
                    <a:pt x="415" y="23"/>
                  </a:cubicBezTo>
                  <a:cubicBezTo>
                    <a:pt x="413" y="23"/>
                    <a:pt x="412" y="23"/>
                    <a:pt x="411" y="23"/>
                  </a:cubicBezTo>
                  <a:cubicBezTo>
                    <a:pt x="411" y="23"/>
                    <a:pt x="409" y="23"/>
                    <a:pt x="407" y="23"/>
                  </a:cubicBezTo>
                  <a:cubicBezTo>
                    <a:pt x="412" y="23"/>
                    <a:pt x="400" y="22"/>
                    <a:pt x="402" y="21"/>
                  </a:cubicBezTo>
                  <a:cubicBezTo>
                    <a:pt x="400" y="21"/>
                    <a:pt x="400" y="22"/>
                    <a:pt x="397" y="21"/>
                  </a:cubicBezTo>
                  <a:cubicBezTo>
                    <a:pt x="399" y="21"/>
                    <a:pt x="396" y="21"/>
                    <a:pt x="394" y="21"/>
                  </a:cubicBezTo>
                  <a:cubicBezTo>
                    <a:pt x="396" y="21"/>
                    <a:pt x="399" y="21"/>
                    <a:pt x="401" y="21"/>
                  </a:cubicBezTo>
                  <a:cubicBezTo>
                    <a:pt x="404" y="21"/>
                    <a:pt x="406" y="22"/>
                    <a:pt x="408" y="22"/>
                  </a:cubicBezTo>
                  <a:cubicBezTo>
                    <a:pt x="413" y="22"/>
                    <a:pt x="417" y="23"/>
                    <a:pt x="418" y="23"/>
                  </a:cubicBezTo>
                  <a:cubicBezTo>
                    <a:pt x="423" y="24"/>
                    <a:pt x="425" y="25"/>
                    <a:pt x="429" y="25"/>
                  </a:cubicBezTo>
                  <a:cubicBezTo>
                    <a:pt x="428" y="25"/>
                    <a:pt x="429" y="25"/>
                    <a:pt x="429" y="25"/>
                  </a:cubicBezTo>
                  <a:cubicBezTo>
                    <a:pt x="426" y="24"/>
                    <a:pt x="427" y="24"/>
                    <a:pt x="425" y="24"/>
                  </a:cubicBezTo>
                  <a:cubicBezTo>
                    <a:pt x="426" y="24"/>
                    <a:pt x="426" y="24"/>
                    <a:pt x="425" y="24"/>
                  </a:cubicBezTo>
                  <a:cubicBezTo>
                    <a:pt x="423" y="24"/>
                    <a:pt x="421" y="24"/>
                    <a:pt x="420" y="23"/>
                  </a:cubicBezTo>
                  <a:cubicBezTo>
                    <a:pt x="421" y="23"/>
                    <a:pt x="423" y="24"/>
                    <a:pt x="424" y="24"/>
                  </a:cubicBezTo>
                  <a:cubicBezTo>
                    <a:pt x="423" y="24"/>
                    <a:pt x="419" y="22"/>
                    <a:pt x="416" y="22"/>
                  </a:cubicBezTo>
                  <a:cubicBezTo>
                    <a:pt x="418" y="22"/>
                    <a:pt x="420" y="23"/>
                    <a:pt x="420" y="23"/>
                  </a:cubicBezTo>
                  <a:cubicBezTo>
                    <a:pt x="414" y="22"/>
                    <a:pt x="409" y="22"/>
                    <a:pt x="404" y="21"/>
                  </a:cubicBezTo>
                  <a:cubicBezTo>
                    <a:pt x="402" y="21"/>
                    <a:pt x="400" y="21"/>
                    <a:pt x="398" y="20"/>
                  </a:cubicBezTo>
                  <a:cubicBezTo>
                    <a:pt x="397" y="20"/>
                    <a:pt x="396" y="20"/>
                    <a:pt x="395" y="20"/>
                  </a:cubicBezTo>
                  <a:cubicBezTo>
                    <a:pt x="394" y="20"/>
                    <a:pt x="392" y="19"/>
                    <a:pt x="390" y="19"/>
                  </a:cubicBezTo>
                  <a:cubicBezTo>
                    <a:pt x="390" y="19"/>
                    <a:pt x="393" y="19"/>
                    <a:pt x="392" y="20"/>
                  </a:cubicBezTo>
                  <a:cubicBezTo>
                    <a:pt x="388" y="19"/>
                    <a:pt x="393" y="20"/>
                    <a:pt x="392" y="20"/>
                  </a:cubicBezTo>
                  <a:cubicBezTo>
                    <a:pt x="391" y="20"/>
                    <a:pt x="389" y="20"/>
                    <a:pt x="388" y="20"/>
                  </a:cubicBezTo>
                  <a:cubicBezTo>
                    <a:pt x="388" y="20"/>
                    <a:pt x="391" y="20"/>
                    <a:pt x="392" y="21"/>
                  </a:cubicBezTo>
                  <a:cubicBezTo>
                    <a:pt x="389" y="20"/>
                    <a:pt x="385" y="20"/>
                    <a:pt x="382" y="19"/>
                  </a:cubicBezTo>
                  <a:cubicBezTo>
                    <a:pt x="379" y="19"/>
                    <a:pt x="376" y="19"/>
                    <a:pt x="376" y="20"/>
                  </a:cubicBezTo>
                  <a:cubicBezTo>
                    <a:pt x="374" y="20"/>
                    <a:pt x="374" y="20"/>
                    <a:pt x="374" y="20"/>
                  </a:cubicBezTo>
                  <a:cubicBezTo>
                    <a:pt x="373" y="19"/>
                    <a:pt x="376" y="19"/>
                    <a:pt x="374" y="19"/>
                  </a:cubicBezTo>
                  <a:cubicBezTo>
                    <a:pt x="373" y="19"/>
                    <a:pt x="373" y="19"/>
                    <a:pt x="371" y="19"/>
                  </a:cubicBezTo>
                  <a:cubicBezTo>
                    <a:pt x="371" y="19"/>
                    <a:pt x="367" y="19"/>
                    <a:pt x="365" y="19"/>
                  </a:cubicBezTo>
                  <a:cubicBezTo>
                    <a:pt x="368" y="19"/>
                    <a:pt x="374" y="19"/>
                    <a:pt x="380" y="19"/>
                  </a:cubicBezTo>
                  <a:cubicBezTo>
                    <a:pt x="380" y="19"/>
                    <a:pt x="381" y="19"/>
                    <a:pt x="382" y="19"/>
                  </a:cubicBezTo>
                  <a:cubicBezTo>
                    <a:pt x="383" y="18"/>
                    <a:pt x="378" y="18"/>
                    <a:pt x="380" y="18"/>
                  </a:cubicBezTo>
                  <a:cubicBezTo>
                    <a:pt x="382" y="18"/>
                    <a:pt x="381" y="18"/>
                    <a:pt x="383" y="18"/>
                  </a:cubicBezTo>
                  <a:cubicBezTo>
                    <a:pt x="384" y="18"/>
                    <a:pt x="386" y="19"/>
                    <a:pt x="389" y="19"/>
                  </a:cubicBezTo>
                  <a:cubicBezTo>
                    <a:pt x="390" y="18"/>
                    <a:pt x="387" y="19"/>
                    <a:pt x="385" y="18"/>
                  </a:cubicBezTo>
                  <a:cubicBezTo>
                    <a:pt x="389" y="18"/>
                    <a:pt x="392" y="19"/>
                    <a:pt x="395" y="19"/>
                  </a:cubicBezTo>
                  <a:cubicBezTo>
                    <a:pt x="398" y="19"/>
                    <a:pt x="401" y="19"/>
                    <a:pt x="404" y="20"/>
                  </a:cubicBezTo>
                  <a:cubicBezTo>
                    <a:pt x="405" y="19"/>
                    <a:pt x="409" y="20"/>
                    <a:pt x="408" y="19"/>
                  </a:cubicBezTo>
                  <a:cubicBezTo>
                    <a:pt x="409" y="20"/>
                    <a:pt x="412" y="20"/>
                    <a:pt x="409" y="20"/>
                  </a:cubicBezTo>
                  <a:cubicBezTo>
                    <a:pt x="411" y="21"/>
                    <a:pt x="414" y="21"/>
                    <a:pt x="412" y="20"/>
                  </a:cubicBezTo>
                  <a:cubicBezTo>
                    <a:pt x="411" y="20"/>
                    <a:pt x="414" y="20"/>
                    <a:pt x="410" y="20"/>
                  </a:cubicBezTo>
                  <a:cubicBezTo>
                    <a:pt x="411" y="20"/>
                    <a:pt x="412" y="20"/>
                    <a:pt x="414" y="20"/>
                  </a:cubicBezTo>
                  <a:cubicBezTo>
                    <a:pt x="416" y="20"/>
                    <a:pt x="414" y="20"/>
                    <a:pt x="415" y="20"/>
                  </a:cubicBezTo>
                  <a:cubicBezTo>
                    <a:pt x="418" y="21"/>
                    <a:pt x="417" y="21"/>
                    <a:pt x="420" y="21"/>
                  </a:cubicBezTo>
                  <a:cubicBezTo>
                    <a:pt x="422" y="21"/>
                    <a:pt x="418" y="20"/>
                    <a:pt x="421" y="21"/>
                  </a:cubicBezTo>
                  <a:cubicBezTo>
                    <a:pt x="422" y="21"/>
                    <a:pt x="424" y="22"/>
                    <a:pt x="427" y="22"/>
                  </a:cubicBezTo>
                  <a:cubicBezTo>
                    <a:pt x="428" y="22"/>
                    <a:pt x="431" y="23"/>
                    <a:pt x="434" y="23"/>
                  </a:cubicBezTo>
                  <a:cubicBezTo>
                    <a:pt x="437" y="24"/>
                    <a:pt x="440" y="24"/>
                    <a:pt x="442" y="25"/>
                  </a:cubicBezTo>
                  <a:cubicBezTo>
                    <a:pt x="442" y="25"/>
                    <a:pt x="444" y="26"/>
                    <a:pt x="445" y="26"/>
                  </a:cubicBezTo>
                  <a:cubicBezTo>
                    <a:pt x="444" y="25"/>
                    <a:pt x="443" y="25"/>
                    <a:pt x="442" y="25"/>
                  </a:cubicBezTo>
                  <a:cubicBezTo>
                    <a:pt x="445" y="26"/>
                    <a:pt x="446" y="26"/>
                    <a:pt x="449" y="26"/>
                  </a:cubicBezTo>
                  <a:cubicBezTo>
                    <a:pt x="449" y="27"/>
                    <a:pt x="453" y="27"/>
                    <a:pt x="454" y="28"/>
                  </a:cubicBezTo>
                  <a:cubicBezTo>
                    <a:pt x="455" y="28"/>
                    <a:pt x="453" y="27"/>
                    <a:pt x="455" y="28"/>
                  </a:cubicBezTo>
                  <a:cubicBezTo>
                    <a:pt x="456" y="28"/>
                    <a:pt x="456" y="28"/>
                    <a:pt x="456" y="28"/>
                  </a:cubicBezTo>
                  <a:cubicBezTo>
                    <a:pt x="457" y="28"/>
                    <a:pt x="455" y="28"/>
                    <a:pt x="455" y="28"/>
                  </a:cubicBezTo>
                  <a:cubicBezTo>
                    <a:pt x="458" y="29"/>
                    <a:pt x="455" y="28"/>
                    <a:pt x="458" y="29"/>
                  </a:cubicBezTo>
                  <a:cubicBezTo>
                    <a:pt x="459" y="29"/>
                    <a:pt x="457" y="28"/>
                    <a:pt x="457" y="28"/>
                  </a:cubicBezTo>
                  <a:cubicBezTo>
                    <a:pt x="461" y="29"/>
                    <a:pt x="465" y="30"/>
                    <a:pt x="468" y="31"/>
                  </a:cubicBezTo>
                  <a:cubicBezTo>
                    <a:pt x="469" y="31"/>
                    <a:pt x="471" y="32"/>
                    <a:pt x="473" y="33"/>
                  </a:cubicBezTo>
                  <a:cubicBezTo>
                    <a:pt x="474" y="33"/>
                    <a:pt x="473" y="33"/>
                    <a:pt x="475" y="34"/>
                  </a:cubicBezTo>
                  <a:cubicBezTo>
                    <a:pt x="475" y="34"/>
                    <a:pt x="476" y="34"/>
                    <a:pt x="476" y="34"/>
                  </a:cubicBezTo>
                  <a:cubicBezTo>
                    <a:pt x="475" y="33"/>
                    <a:pt x="474" y="33"/>
                    <a:pt x="474" y="33"/>
                  </a:cubicBezTo>
                  <a:cubicBezTo>
                    <a:pt x="475" y="33"/>
                    <a:pt x="478" y="34"/>
                    <a:pt x="480" y="35"/>
                  </a:cubicBezTo>
                  <a:cubicBezTo>
                    <a:pt x="483" y="36"/>
                    <a:pt x="486" y="37"/>
                    <a:pt x="488" y="37"/>
                  </a:cubicBezTo>
                  <a:cubicBezTo>
                    <a:pt x="489" y="38"/>
                    <a:pt x="495" y="40"/>
                    <a:pt x="492" y="39"/>
                  </a:cubicBezTo>
                  <a:cubicBezTo>
                    <a:pt x="494" y="40"/>
                    <a:pt x="497" y="41"/>
                    <a:pt x="497" y="42"/>
                  </a:cubicBezTo>
                  <a:cubicBezTo>
                    <a:pt x="495" y="41"/>
                    <a:pt x="495" y="40"/>
                    <a:pt x="492" y="40"/>
                  </a:cubicBezTo>
                  <a:cubicBezTo>
                    <a:pt x="493" y="40"/>
                    <a:pt x="491" y="39"/>
                    <a:pt x="490" y="39"/>
                  </a:cubicBezTo>
                  <a:cubicBezTo>
                    <a:pt x="494" y="41"/>
                    <a:pt x="489" y="39"/>
                    <a:pt x="493" y="40"/>
                  </a:cubicBezTo>
                  <a:cubicBezTo>
                    <a:pt x="495" y="41"/>
                    <a:pt x="491" y="39"/>
                    <a:pt x="493" y="40"/>
                  </a:cubicBezTo>
                  <a:cubicBezTo>
                    <a:pt x="494" y="41"/>
                    <a:pt x="496" y="41"/>
                    <a:pt x="496" y="42"/>
                  </a:cubicBezTo>
                  <a:cubicBezTo>
                    <a:pt x="495" y="41"/>
                    <a:pt x="496" y="41"/>
                    <a:pt x="495" y="41"/>
                  </a:cubicBezTo>
                  <a:cubicBezTo>
                    <a:pt x="496" y="42"/>
                    <a:pt x="500" y="44"/>
                    <a:pt x="501" y="44"/>
                  </a:cubicBezTo>
                  <a:cubicBezTo>
                    <a:pt x="500" y="43"/>
                    <a:pt x="497" y="42"/>
                    <a:pt x="497" y="42"/>
                  </a:cubicBezTo>
                  <a:cubicBezTo>
                    <a:pt x="497" y="42"/>
                    <a:pt x="499" y="42"/>
                    <a:pt x="498" y="42"/>
                  </a:cubicBezTo>
                  <a:cubicBezTo>
                    <a:pt x="501" y="43"/>
                    <a:pt x="498" y="42"/>
                    <a:pt x="502" y="44"/>
                  </a:cubicBezTo>
                  <a:cubicBezTo>
                    <a:pt x="503" y="44"/>
                    <a:pt x="501" y="43"/>
                    <a:pt x="502" y="44"/>
                  </a:cubicBezTo>
                  <a:cubicBezTo>
                    <a:pt x="505" y="45"/>
                    <a:pt x="502" y="43"/>
                    <a:pt x="504" y="44"/>
                  </a:cubicBezTo>
                  <a:cubicBezTo>
                    <a:pt x="506" y="45"/>
                    <a:pt x="506" y="45"/>
                    <a:pt x="507" y="46"/>
                  </a:cubicBezTo>
                  <a:cubicBezTo>
                    <a:pt x="509" y="47"/>
                    <a:pt x="516" y="50"/>
                    <a:pt x="512" y="48"/>
                  </a:cubicBezTo>
                  <a:cubicBezTo>
                    <a:pt x="513" y="48"/>
                    <a:pt x="515" y="49"/>
                    <a:pt x="516" y="50"/>
                  </a:cubicBezTo>
                  <a:cubicBezTo>
                    <a:pt x="513" y="49"/>
                    <a:pt x="515" y="49"/>
                    <a:pt x="515" y="50"/>
                  </a:cubicBezTo>
                  <a:cubicBezTo>
                    <a:pt x="519" y="51"/>
                    <a:pt x="521" y="53"/>
                    <a:pt x="524" y="55"/>
                  </a:cubicBezTo>
                  <a:cubicBezTo>
                    <a:pt x="525" y="55"/>
                    <a:pt x="522" y="53"/>
                    <a:pt x="524" y="54"/>
                  </a:cubicBezTo>
                  <a:cubicBezTo>
                    <a:pt x="524" y="54"/>
                    <a:pt x="525" y="55"/>
                    <a:pt x="527" y="56"/>
                  </a:cubicBezTo>
                  <a:cubicBezTo>
                    <a:pt x="527" y="56"/>
                    <a:pt x="527" y="56"/>
                    <a:pt x="528" y="56"/>
                  </a:cubicBezTo>
                  <a:cubicBezTo>
                    <a:pt x="531" y="58"/>
                    <a:pt x="534" y="60"/>
                    <a:pt x="535" y="60"/>
                  </a:cubicBezTo>
                  <a:cubicBezTo>
                    <a:pt x="534" y="60"/>
                    <a:pt x="531" y="58"/>
                    <a:pt x="531" y="59"/>
                  </a:cubicBezTo>
                  <a:cubicBezTo>
                    <a:pt x="534" y="60"/>
                    <a:pt x="536" y="61"/>
                    <a:pt x="538" y="63"/>
                  </a:cubicBezTo>
                  <a:cubicBezTo>
                    <a:pt x="538" y="62"/>
                    <a:pt x="538" y="62"/>
                    <a:pt x="538" y="62"/>
                  </a:cubicBezTo>
                  <a:cubicBezTo>
                    <a:pt x="541" y="64"/>
                    <a:pt x="544" y="65"/>
                    <a:pt x="544" y="66"/>
                  </a:cubicBezTo>
                  <a:cubicBezTo>
                    <a:pt x="541" y="64"/>
                    <a:pt x="538" y="63"/>
                    <a:pt x="540" y="64"/>
                  </a:cubicBezTo>
                  <a:cubicBezTo>
                    <a:pt x="542" y="65"/>
                    <a:pt x="544" y="67"/>
                    <a:pt x="545" y="67"/>
                  </a:cubicBezTo>
                  <a:cubicBezTo>
                    <a:pt x="547" y="68"/>
                    <a:pt x="544" y="66"/>
                    <a:pt x="546" y="67"/>
                  </a:cubicBezTo>
                  <a:cubicBezTo>
                    <a:pt x="548" y="69"/>
                    <a:pt x="555" y="72"/>
                    <a:pt x="558" y="75"/>
                  </a:cubicBezTo>
                  <a:cubicBezTo>
                    <a:pt x="557" y="74"/>
                    <a:pt x="554" y="72"/>
                    <a:pt x="554" y="72"/>
                  </a:cubicBezTo>
                  <a:cubicBezTo>
                    <a:pt x="557" y="74"/>
                    <a:pt x="559" y="75"/>
                    <a:pt x="561" y="77"/>
                  </a:cubicBezTo>
                  <a:cubicBezTo>
                    <a:pt x="564" y="79"/>
                    <a:pt x="566" y="80"/>
                    <a:pt x="567" y="82"/>
                  </a:cubicBezTo>
                  <a:cubicBezTo>
                    <a:pt x="567" y="81"/>
                    <a:pt x="565" y="79"/>
                    <a:pt x="564" y="79"/>
                  </a:cubicBezTo>
                  <a:cubicBezTo>
                    <a:pt x="567" y="81"/>
                    <a:pt x="570" y="83"/>
                    <a:pt x="575" y="87"/>
                  </a:cubicBezTo>
                  <a:cubicBezTo>
                    <a:pt x="574" y="86"/>
                    <a:pt x="574" y="86"/>
                    <a:pt x="573" y="86"/>
                  </a:cubicBezTo>
                  <a:cubicBezTo>
                    <a:pt x="576" y="89"/>
                    <a:pt x="576" y="88"/>
                    <a:pt x="578" y="89"/>
                  </a:cubicBezTo>
                  <a:cubicBezTo>
                    <a:pt x="576" y="88"/>
                    <a:pt x="576" y="88"/>
                    <a:pt x="575" y="87"/>
                  </a:cubicBezTo>
                  <a:cubicBezTo>
                    <a:pt x="575" y="87"/>
                    <a:pt x="575" y="87"/>
                    <a:pt x="576" y="87"/>
                  </a:cubicBezTo>
                  <a:cubicBezTo>
                    <a:pt x="579" y="90"/>
                    <a:pt x="582" y="93"/>
                    <a:pt x="583" y="94"/>
                  </a:cubicBezTo>
                  <a:cubicBezTo>
                    <a:pt x="584" y="94"/>
                    <a:pt x="580" y="91"/>
                    <a:pt x="578" y="90"/>
                  </a:cubicBezTo>
                  <a:cubicBezTo>
                    <a:pt x="582" y="92"/>
                    <a:pt x="582" y="93"/>
                    <a:pt x="585" y="95"/>
                  </a:cubicBezTo>
                  <a:cubicBezTo>
                    <a:pt x="585" y="95"/>
                    <a:pt x="582" y="93"/>
                    <a:pt x="583" y="93"/>
                  </a:cubicBezTo>
                  <a:cubicBezTo>
                    <a:pt x="580" y="91"/>
                    <a:pt x="577" y="89"/>
                    <a:pt x="575" y="87"/>
                  </a:cubicBezTo>
                  <a:cubicBezTo>
                    <a:pt x="572" y="85"/>
                    <a:pt x="570" y="83"/>
                    <a:pt x="568" y="81"/>
                  </a:cubicBezTo>
                  <a:cubicBezTo>
                    <a:pt x="572" y="85"/>
                    <a:pt x="570" y="82"/>
                    <a:pt x="572" y="84"/>
                  </a:cubicBezTo>
                  <a:cubicBezTo>
                    <a:pt x="574" y="85"/>
                    <a:pt x="577" y="88"/>
                    <a:pt x="578" y="88"/>
                  </a:cubicBezTo>
                  <a:cubicBezTo>
                    <a:pt x="577" y="88"/>
                    <a:pt x="577" y="88"/>
                    <a:pt x="577" y="88"/>
                  </a:cubicBezTo>
                  <a:cubicBezTo>
                    <a:pt x="579" y="89"/>
                    <a:pt x="583" y="92"/>
                    <a:pt x="582" y="92"/>
                  </a:cubicBezTo>
                  <a:cubicBezTo>
                    <a:pt x="581" y="91"/>
                    <a:pt x="581" y="90"/>
                    <a:pt x="580" y="90"/>
                  </a:cubicBezTo>
                  <a:cubicBezTo>
                    <a:pt x="583" y="92"/>
                    <a:pt x="585" y="94"/>
                    <a:pt x="587" y="96"/>
                  </a:cubicBezTo>
                  <a:cubicBezTo>
                    <a:pt x="589" y="97"/>
                    <a:pt x="591" y="99"/>
                    <a:pt x="592" y="100"/>
                  </a:cubicBezTo>
                  <a:cubicBezTo>
                    <a:pt x="592" y="101"/>
                    <a:pt x="601" y="108"/>
                    <a:pt x="602" y="109"/>
                  </a:cubicBezTo>
                  <a:cubicBezTo>
                    <a:pt x="596" y="104"/>
                    <a:pt x="593" y="101"/>
                    <a:pt x="588" y="97"/>
                  </a:cubicBezTo>
                  <a:cubicBezTo>
                    <a:pt x="589" y="98"/>
                    <a:pt x="587" y="96"/>
                    <a:pt x="585" y="95"/>
                  </a:cubicBezTo>
                  <a:cubicBezTo>
                    <a:pt x="588" y="98"/>
                    <a:pt x="593" y="102"/>
                    <a:pt x="596" y="104"/>
                  </a:cubicBezTo>
                  <a:cubicBezTo>
                    <a:pt x="596" y="104"/>
                    <a:pt x="597" y="105"/>
                    <a:pt x="597" y="105"/>
                  </a:cubicBezTo>
                  <a:cubicBezTo>
                    <a:pt x="595" y="103"/>
                    <a:pt x="594" y="103"/>
                    <a:pt x="592" y="101"/>
                  </a:cubicBezTo>
                  <a:cubicBezTo>
                    <a:pt x="593" y="102"/>
                    <a:pt x="592" y="102"/>
                    <a:pt x="594" y="103"/>
                  </a:cubicBezTo>
                  <a:cubicBezTo>
                    <a:pt x="594" y="103"/>
                    <a:pt x="593" y="102"/>
                    <a:pt x="593" y="102"/>
                  </a:cubicBezTo>
                  <a:cubicBezTo>
                    <a:pt x="595" y="104"/>
                    <a:pt x="596" y="105"/>
                    <a:pt x="598" y="106"/>
                  </a:cubicBezTo>
                  <a:cubicBezTo>
                    <a:pt x="599" y="108"/>
                    <a:pt x="598" y="107"/>
                    <a:pt x="597" y="107"/>
                  </a:cubicBezTo>
                  <a:cubicBezTo>
                    <a:pt x="596" y="107"/>
                    <a:pt x="596" y="106"/>
                    <a:pt x="595" y="106"/>
                  </a:cubicBezTo>
                  <a:cubicBezTo>
                    <a:pt x="596" y="107"/>
                    <a:pt x="592" y="103"/>
                    <a:pt x="590" y="102"/>
                  </a:cubicBezTo>
                  <a:cubicBezTo>
                    <a:pt x="592" y="104"/>
                    <a:pt x="592" y="103"/>
                    <a:pt x="595" y="106"/>
                  </a:cubicBezTo>
                  <a:cubicBezTo>
                    <a:pt x="595" y="107"/>
                    <a:pt x="594" y="106"/>
                    <a:pt x="595" y="107"/>
                  </a:cubicBezTo>
                  <a:cubicBezTo>
                    <a:pt x="595" y="106"/>
                    <a:pt x="598" y="109"/>
                    <a:pt x="598" y="109"/>
                  </a:cubicBezTo>
                  <a:cubicBezTo>
                    <a:pt x="596" y="107"/>
                    <a:pt x="595" y="106"/>
                    <a:pt x="595" y="106"/>
                  </a:cubicBezTo>
                  <a:cubicBezTo>
                    <a:pt x="595" y="106"/>
                    <a:pt x="595" y="106"/>
                    <a:pt x="596" y="107"/>
                  </a:cubicBezTo>
                  <a:cubicBezTo>
                    <a:pt x="598" y="108"/>
                    <a:pt x="598" y="108"/>
                    <a:pt x="599" y="109"/>
                  </a:cubicBezTo>
                  <a:cubicBezTo>
                    <a:pt x="599" y="109"/>
                    <a:pt x="599" y="109"/>
                    <a:pt x="599" y="110"/>
                  </a:cubicBezTo>
                  <a:cubicBezTo>
                    <a:pt x="600" y="110"/>
                    <a:pt x="597" y="108"/>
                    <a:pt x="598" y="108"/>
                  </a:cubicBezTo>
                  <a:cubicBezTo>
                    <a:pt x="600" y="109"/>
                    <a:pt x="599" y="107"/>
                    <a:pt x="604" y="112"/>
                  </a:cubicBezTo>
                  <a:cubicBezTo>
                    <a:pt x="605" y="114"/>
                    <a:pt x="607" y="116"/>
                    <a:pt x="611" y="119"/>
                  </a:cubicBezTo>
                  <a:cubicBezTo>
                    <a:pt x="611" y="119"/>
                    <a:pt x="610" y="119"/>
                    <a:pt x="610" y="119"/>
                  </a:cubicBezTo>
                  <a:cubicBezTo>
                    <a:pt x="611" y="120"/>
                    <a:pt x="616" y="126"/>
                    <a:pt x="616" y="125"/>
                  </a:cubicBezTo>
                  <a:cubicBezTo>
                    <a:pt x="616" y="125"/>
                    <a:pt x="615" y="124"/>
                    <a:pt x="613" y="122"/>
                  </a:cubicBezTo>
                  <a:cubicBezTo>
                    <a:pt x="614" y="123"/>
                    <a:pt x="612" y="120"/>
                    <a:pt x="612" y="120"/>
                  </a:cubicBezTo>
                  <a:cubicBezTo>
                    <a:pt x="616" y="125"/>
                    <a:pt x="617" y="126"/>
                    <a:pt x="618" y="127"/>
                  </a:cubicBezTo>
                  <a:cubicBezTo>
                    <a:pt x="623" y="133"/>
                    <a:pt x="625" y="136"/>
                    <a:pt x="631" y="144"/>
                  </a:cubicBezTo>
                  <a:cubicBezTo>
                    <a:pt x="632" y="145"/>
                    <a:pt x="630" y="142"/>
                    <a:pt x="632" y="144"/>
                  </a:cubicBezTo>
                  <a:cubicBezTo>
                    <a:pt x="633" y="146"/>
                    <a:pt x="634" y="147"/>
                    <a:pt x="636" y="150"/>
                  </a:cubicBezTo>
                  <a:cubicBezTo>
                    <a:pt x="635" y="149"/>
                    <a:pt x="635" y="149"/>
                    <a:pt x="636" y="151"/>
                  </a:cubicBezTo>
                  <a:cubicBezTo>
                    <a:pt x="638" y="153"/>
                    <a:pt x="639" y="154"/>
                    <a:pt x="639" y="155"/>
                  </a:cubicBezTo>
                  <a:cubicBezTo>
                    <a:pt x="641" y="156"/>
                    <a:pt x="641" y="157"/>
                    <a:pt x="641" y="158"/>
                  </a:cubicBezTo>
                  <a:cubicBezTo>
                    <a:pt x="642" y="158"/>
                    <a:pt x="642" y="158"/>
                    <a:pt x="642" y="158"/>
                  </a:cubicBezTo>
                  <a:cubicBezTo>
                    <a:pt x="640" y="156"/>
                    <a:pt x="638" y="152"/>
                    <a:pt x="639" y="153"/>
                  </a:cubicBezTo>
                  <a:cubicBezTo>
                    <a:pt x="638" y="151"/>
                    <a:pt x="634" y="147"/>
                    <a:pt x="634" y="146"/>
                  </a:cubicBezTo>
                  <a:cubicBezTo>
                    <a:pt x="635" y="147"/>
                    <a:pt x="638" y="151"/>
                    <a:pt x="640" y="155"/>
                  </a:cubicBezTo>
                  <a:cubicBezTo>
                    <a:pt x="643" y="158"/>
                    <a:pt x="644" y="161"/>
                    <a:pt x="642" y="158"/>
                  </a:cubicBezTo>
                  <a:cubicBezTo>
                    <a:pt x="643" y="160"/>
                    <a:pt x="644" y="161"/>
                    <a:pt x="644" y="162"/>
                  </a:cubicBezTo>
                  <a:cubicBezTo>
                    <a:pt x="645" y="162"/>
                    <a:pt x="645" y="162"/>
                    <a:pt x="645" y="163"/>
                  </a:cubicBezTo>
                  <a:cubicBezTo>
                    <a:pt x="644" y="160"/>
                    <a:pt x="644" y="160"/>
                    <a:pt x="643" y="159"/>
                  </a:cubicBezTo>
                  <a:cubicBezTo>
                    <a:pt x="642" y="157"/>
                    <a:pt x="642" y="157"/>
                    <a:pt x="641" y="155"/>
                  </a:cubicBezTo>
                  <a:cubicBezTo>
                    <a:pt x="641" y="155"/>
                    <a:pt x="641" y="155"/>
                    <a:pt x="641" y="155"/>
                  </a:cubicBezTo>
                  <a:cubicBezTo>
                    <a:pt x="642" y="157"/>
                    <a:pt x="643" y="158"/>
                    <a:pt x="643" y="158"/>
                  </a:cubicBezTo>
                  <a:cubicBezTo>
                    <a:pt x="641" y="155"/>
                    <a:pt x="639" y="154"/>
                    <a:pt x="636" y="149"/>
                  </a:cubicBezTo>
                  <a:cubicBezTo>
                    <a:pt x="639" y="152"/>
                    <a:pt x="637" y="149"/>
                    <a:pt x="638" y="151"/>
                  </a:cubicBezTo>
                  <a:cubicBezTo>
                    <a:pt x="636" y="149"/>
                    <a:pt x="634" y="145"/>
                    <a:pt x="633" y="143"/>
                  </a:cubicBezTo>
                  <a:cubicBezTo>
                    <a:pt x="632" y="141"/>
                    <a:pt x="632" y="141"/>
                    <a:pt x="635" y="145"/>
                  </a:cubicBezTo>
                  <a:cubicBezTo>
                    <a:pt x="635" y="145"/>
                    <a:pt x="634" y="143"/>
                    <a:pt x="633" y="142"/>
                  </a:cubicBezTo>
                  <a:cubicBezTo>
                    <a:pt x="633" y="143"/>
                    <a:pt x="633" y="142"/>
                    <a:pt x="631" y="140"/>
                  </a:cubicBezTo>
                  <a:cubicBezTo>
                    <a:pt x="631" y="140"/>
                    <a:pt x="632" y="142"/>
                    <a:pt x="631" y="140"/>
                  </a:cubicBezTo>
                  <a:cubicBezTo>
                    <a:pt x="629" y="139"/>
                    <a:pt x="628" y="136"/>
                    <a:pt x="627" y="135"/>
                  </a:cubicBezTo>
                  <a:cubicBezTo>
                    <a:pt x="625" y="134"/>
                    <a:pt x="624" y="133"/>
                    <a:pt x="623" y="131"/>
                  </a:cubicBezTo>
                  <a:cubicBezTo>
                    <a:pt x="622" y="130"/>
                    <a:pt x="621" y="129"/>
                    <a:pt x="620" y="127"/>
                  </a:cubicBezTo>
                  <a:cubicBezTo>
                    <a:pt x="617" y="125"/>
                    <a:pt x="615" y="122"/>
                    <a:pt x="612" y="119"/>
                  </a:cubicBezTo>
                  <a:cubicBezTo>
                    <a:pt x="610" y="116"/>
                    <a:pt x="607" y="114"/>
                    <a:pt x="604" y="111"/>
                  </a:cubicBezTo>
                  <a:cubicBezTo>
                    <a:pt x="603" y="110"/>
                    <a:pt x="602" y="108"/>
                    <a:pt x="601" y="107"/>
                  </a:cubicBezTo>
                  <a:cubicBezTo>
                    <a:pt x="599" y="106"/>
                    <a:pt x="598" y="105"/>
                    <a:pt x="596" y="103"/>
                  </a:cubicBezTo>
                  <a:cubicBezTo>
                    <a:pt x="599" y="105"/>
                    <a:pt x="599" y="105"/>
                    <a:pt x="601" y="108"/>
                  </a:cubicBezTo>
                  <a:cubicBezTo>
                    <a:pt x="601" y="107"/>
                    <a:pt x="604" y="110"/>
                    <a:pt x="605" y="111"/>
                  </a:cubicBezTo>
                  <a:cubicBezTo>
                    <a:pt x="603" y="109"/>
                    <a:pt x="607" y="113"/>
                    <a:pt x="605" y="110"/>
                  </a:cubicBezTo>
                  <a:cubicBezTo>
                    <a:pt x="609" y="115"/>
                    <a:pt x="613" y="119"/>
                    <a:pt x="616" y="121"/>
                  </a:cubicBezTo>
                  <a:cubicBezTo>
                    <a:pt x="611" y="117"/>
                    <a:pt x="618" y="123"/>
                    <a:pt x="615" y="119"/>
                  </a:cubicBezTo>
                  <a:cubicBezTo>
                    <a:pt x="613" y="118"/>
                    <a:pt x="609" y="114"/>
                    <a:pt x="606" y="110"/>
                  </a:cubicBezTo>
                  <a:cubicBezTo>
                    <a:pt x="605" y="110"/>
                    <a:pt x="606" y="111"/>
                    <a:pt x="605" y="110"/>
                  </a:cubicBezTo>
                  <a:cubicBezTo>
                    <a:pt x="603" y="108"/>
                    <a:pt x="607" y="112"/>
                    <a:pt x="609" y="113"/>
                  </a:cubicBezTo>
                  <a:cubicBezTo>
                    <a:pt x="606" y="111"/>
                    <a:pt x="604" y="109"/>
                    <a:pt x="602" y="106"/>
                  </a:cubicBezTo>
                  <a:cubicBezTo>
                    <a:pt x="603" y="106"/>
                    <a:pt x="603" y="107"/>
                    <a:pt x="605" y="108"/>
                  </a:cubicBezTo>
                  <a:cubicBezTo>
                    <a:pt x="607" y="110"/>
                    <a:pt x="606" y="110"/>
                    <a:pt x="609" y="112"/>
                  </a:cubicBezTo>
                  <a:cubicBezTo>
                    <a:pt x="609" y="112"/>
                    <a:pt x="608" y="112"/>
                    <a:pt x="608" y="112"/>
                  </a:cubicBezTo>
                  <a:cubicBezTo>
                    <a:pt x="610" y="114"/>
                    <a:pt x="610" y="114"/>
                    <a:pt x="612" y="115"/>
                  </a:cubicBezTo>
                  <a:cubicBezTo>
                    <a:pt x="611" y="116"/>
                    <a:pt x="611" y="116"/>
                    <a:pt x="611" y="116"/>
                  </a:cubicBezTo>
                  <a:cubicBezTo>
                    <a:pt x="613" y="117"/>
                    <a:pt x="615" y="119"/>
                    <a:pt x="618" y="122"/>
                  </a:cubicBezTo>
                  <a:cubicBezTo>
                    <a:pt x="616" y="120"/>
                    <a:pt x="615" y="118"/>
                    <a:pt x="613" y="116"/>
                  </a:cubicBezTo>
                  <a:cubicBezTo>
                    <a:pt x="611" y="114"/>
                    <a:pt x="609" y="112"/>
                    <a:pt x="608" y="110"/>
                  </a:cubicBezTo>
                  <a:cubicBezTo>
                    <a:pt x="608" y="110"/>
                    <a:pt x="606" y="108"/>
                    <a:pt x="607" y="109"/>
                  </a:cubicBezTo>
                  <a:cubicBezTo>
                    <a:pt x="610" y="112"/>
                    <a:pt x="610" y="112"/>
                    <a:pt x="612" y="114"/>
                  </a:cubicBezTo>
                  <a:cubicBezTo>
                    <a:pt x="612" y="114"/>
                    <a:pt x="612" y="114"/>
                    <a:pt x="612" y="114"/>
                  </a:cubicBezTo>
                  <a:cubicBezTo>
                    <a:pt x="614" y="116"/>
                    <a:pt x="615" y="117"/>
                    <a:pt x="615" y="118"/>
                  </a:cubicBezTo>
                  <a:cubicBezTo>
                    <a:pt x="615" y="119"/>
                    <a:pt x="616" y="119"/>
                    <a:pt x="618" y="122"/>
                  </a:cubicBezTo>
                  <a:cubicBezTo>
                    <a:pt x="619" y="123"/>
                    <a:pt x="620" y="123"/>
                    <a:pt x="621" y="124"/>
                  </a:cubicBezTo>
                  <a:cubicBezTo>
                    <a:pt x="620" y="123"/>
                    <a:pt x="621" y="124"/>
                    <a:pt x="622" y="125"/>
                  </a:cubicBezTo>
                  <a:cubicBezTo>
                    <a:pt x="623" y="126"/>
                    <a:pt x="624" y="127"/>
                    <a:pt x="623" y="126"/>
                  </a:cubicBezTo>
                  <a:cubicBezTo>
                    <a:pt x="625" y="128"/>
                    <a:pt x="629" y="133"/>
                    <a:pt x="630" y="135"/>
                  </a:cubicBezTo>
                  <a:cubicBezTo>
                    <a:pt x="630" y="135"/>
                    <a:pt x="629" y="134"/>
                    <a:pt x="630" y="135"/>
                  </a:cubicBezTo>
                  <a:cubicBezTo>
                    <a:pt x="628" y="133"/>
                    <a:pt x="626" y="131"/>
                    <a:pt x="624" y="129"/>
                  </a:cubicBezTo>
                  <a:cubicBezTo>
                    <a:pt x="622" y="126"/>
                    <a:pt x="620" y="124"/>
                    <a:pt x="618" y="122"/>
                  </a:cubicBezTo>
                  <a:cubicBezTo>
                    <a:pt x="618" y="122"/>
                    <a:pt x="619" y="123"/>
                    <a:pt x="619" y="124"/>
                  </a:cubicBezTo>
                  <a:cubicBezTo>
                    <a:pt x="619" y="123"/>
                    <a:pt x="620" y="124"/>
                    <a:pt x="621" y="125"/>
                  </a:cubicBezTo>
                  <a:cubicBezTo>
                    <a:pt x="621" y="126"/>
                    <a:pt x="621" y="126"/>
                    <a:pt x="621" y="126"/>
                  </a:cubicBezTo>
                  <a:cubicBezTo>
                    <a:pt x="622" y="127"/>
                    <a:pt x="624" y="129"/>
                    <a:pt x="624" y="129"/>
                  </a:cubicBezTo>
                  <a:cubicBezTo>
                    <a:pt x="621" y="126"/>
                    <a:pt x="621" y="126"/>
                    <a:pt x="621" y="126"/>
                  </a:cubicBezTo>
                  <a:cubicBezTo>
                    <a:pt x="621" y="127"/>
                    <a:pt x="622" y="128"/>
                    <a:pt x="623" y="129"/>
                  </a:cubicBezTo>
                  <a:cubicBezTo>
                    <a:pt x="625" y="131"/>
                    <a:pt x="626" y="132"/>
                    <a:pt x="627" y="133"/>
                  </a:cubicBezTo>
                  <a:cubicBezTo>
                    <a:pt x="626" y="132"/>
                    <a:pt x="625" y="132"/>
                    <a:pt x="625" y="131"/>
                  </a:cubicBezTo>
                  <a:cubicBezTo>
                    <a:pt x="626" y="132"/>
                    <a:pt x="626" y="132"/>
                    <a:pt x="627" y="133"/>
                  </a:cubicBezTo>
                  <a:cubicBezTo>
                    <a:pt x="629" y="135"/>
                    <a:pt x="627" y="134"/>
                    <a:pt x="628" y="135"/>
                  </a:cubicBezTo>
                  <a:cubicBezTo>
                    <a:pt x="629" y="136"/>
                    <a:pt x="628" y="136"/>
                    <a:pt x="629" y="137"/>
                  </a:cubicBezTo>
                  <a:cubicBezTo>
                    <a:pt x="630" y="137"/>
                    <a:pt x="630" y="137"/>
                    <a:pt x="631" y="139"/>
                  </a:cubicBezTo>
                  <a:cubicBezTo>
                    <a:pt x="631" y="139"/>
                    <a:pt x="631" y="139"/>
                    <a:pt x="632" y="140"/>
                  </a:cubicBezTo>
                  <a:cubicBezTo>
                    <a:pt x="634" y="142"/>
                    <a:pt x="636" y="145"/>
                    <a:pt x="638" y="148"/>
                  </a:cubicBezTo>
                  <a:cubicBezTo>
                    <a:pt x="640" y="151"/>
                    <a:pt x="642" y="154"/>
                    <a:pt x="645" y="157"/>
                  </a:cubicBezTo>
                  <a:cubicBezTo>
                    <a:pt x="645" y="158"/>
                    <a:pt x="646" y="160"/>
                    <a:pt x="647" y="161"/>
                  </a:cubicBezTo>
                  <a:cubicBezTo>
                    <a:pt x="647" y="160"/>
                    <a:pt x="646" y="159"/>
                    <a:pt x="646" y="158"/>
                  </a:cubicBezTo>
                  <a:cubicBezTo>
                    <a:pt x="644" y="155"/>
                    <a:pt x="639" y="149"/>
                    <a:pt x="638" y="147"/>
                  </a:cubicBezTo>
                  <a:cubicBezTo>
                    <a:pt x="639" y="149"/>
                    <a:pt x="642" y="151"/>
                    <a:pt x="642" y="153"/>
                  </a:cubicBezTo>
                  <a:cubicBezTo>
                    <a:pt x="642" y="152"/>
                    <a:pt x="642" y="152"/>
                    <a:pt x="643" y="153"/>
                  </a:cubicBezTo>
                  <a:cubicBezTo>
                    <a:pt x="646" y="156"/>
                    <a:pt x="648" y="161"/>
                    <a:pt x="651" y="165"/>
                  </a:cubicBezTo>
                  <a:cubicBezTo>
                    <a:pt x="654" y="169"/>
                    <a:pt x="657" y="173"/>
                    <a:pt x="659" y="177"/>
                  </a:cubicBezTo>
                  <a:cubicBezTo>
                    <a:pt x="658" y="175"/>
                    <a:pt x="659" y="176"/>
                    <a:pt x="658" y="175"/>
                  </a:cubicBezTo>
                  <a:cubicBezTo>
                    <a:pt x="656" y="173"/>
                    <a:pt x="654" y="169"/>
                    <a:pt x="653" y="167"/>
                  </a:cubicBezTo>
                  <a:cubicBezTo>
                    <a:pt x="650" y="162"/>
                    <a:pt x="645" y="155"/>
                    <a:pt x="642" y="151"/>
                  </a:cubicBezTo>
                  <a:cubicBezTo>
                    <a:pt x="642" y="150"/>
                    <a:pt x="637" y="144"/>
                    <a:pt x="638" y="144"/>
                  </a:cubicBezTo>
                  <a:cubicBezTo>
                    <a:pt x="637" y="142"/>
                    <a:pt x="634" y="139"/>
                    <a:pt x="634" y="138"/>
                  </a:cubicBezTo>
                  <a:cubicBezTo>
                    <a:pt x="635" y="140"/>
                    <a:pt x="635" y="140"/>
                    <a:pt x="636" y="141"/>
                  </a:cubicBezTo>
                  <a:cubicBezTo>
                    <a:pt x="635" y="139"/>
                    <a:pt x="634" y="138"/>
                    <a:pt x="632" y="136"/>
                  </a:cubicBezTo>
                  <a:cubicBezTo>
                    <a:pt x="632" y="136"/>
                    <a:pt x="633" y="137"/>
                    <a:pt x="632" y="135"/>
                  </a:cubicBezTo>
                  <a:cubicBezTo>
                    <a:pt x="630" y="132"/>
                    <a:pt x="627" y="129"/>
                    <a:pt x="625" y="127"/>
                  </a:cubicBezTo>
                  <a:cubicBezTo>
                    <a:pt x="622" y="124"/>
                    <a:pt x="620" y="121"/>
                    <a:pt x="618" y="118"/>
                  </a:cubicBezTo>
                  <a:cubicBezTo>
                    <a:pt x="619" y="118"/>
                    <a:pt x="623" y="123"/>
                    <a:pt x="625" y="125"/>
                  </a:cubicBezTo>
                  <a:cubicBezTo>
                    <a:pt x="623" y="123"/>
                    <a:pt x="627" y="128"/>
                    <a:pt x="627" y="127"/>
                  </a:cubicBezTo>
                  <a:cubicBezTo>
                    <a:pt x="625" y="126"/>
                    <a:pt x="626" y="125"/>
                    <a:pt x="627" y="127"/>
                  </a:cubicBezTo>
                  <a:cubicBezTo>
                    <a:pt x="628" y="128"/>
                    <a:pt x="629" y="129"/>
                    <a:pt x="629" y="129"/>
                  </a:cubicBezTo>
                  <a:cubicBezTo>
                    <a:pt x="630" y="131"/>
                    <a:pt x="631" y="132"/>
                    <a:pt x="631" y="132"/>
                  </a:cubicBezTo>
                  <a:cubicBezTo>
                    <a:pt x="628" y="129"/>
                    <a:pt x="631" y="131"/>
                    <a:pt x="630" y="130"/>
                  </a:cubicBezTo>
                  <a:cubicBezTo>
                    <a:pt x="629" y="129"/>
                    <a:pt x="629" y="129"/>
                    <a:pt x="628" y="128"/>
                  </a:cubicBezTo>
                  <a:cubicBezTo>
                    <a:pt x="628" y="127"/>
                    <a:pt x="625" y="125"/>
                    <a:pt x="624" y="124"/>
                  </a:cubicBezTo>
                  <a:cubicBezTo>
                    <a:pt x="623" y="123"/>
                    <a:pt x="621" y="121"/>
                    <a:pt x="619" y="118"/>
                  </a:cubicBezTo>
                  <a:cubicBezTo>
                    <a:pt x="618" y="117"/>
                    <a:pt x="617" y="116"/>
                    <a:pt x="616" y="115"/>
                  </a:cubicBezTo>
                  <a:cubicBezTo>
                    <a:pt x="615" y="114"/>
                    <a:pt x="614" y="113"/>
                    <a:pt x="614" y="112"/>
                  </a:cubicBezTo>
                  <a:cubicBezTo>
                    <a:pt x="615" y="114"/>
                    <a:pt x="617" y="115"/>
                    <a:pt x="618" y="117"/>
                  </a:cubicBezTo>
                  <a:cubicBezTo>
                    <a:pt x="619" y="117"/>
                    <a:pt x="621" y="118"/>
                    <a:pt x="623" y="121"/>
                  </a:cubicBezTo>
                  <a:cubicBezTo>
                    <a:pt x="624" y="122"/>
                    <a:pt x="623" y="121"/>
                    <a:pt x="622" y="121"/>
                  </a:cubicBezTo>
                  <a:cubicBezTo>
                    <a:pt x="624" y="122"/>
                    <a:pt x="626" y="124"/>
                    <a:pt x="627" y="126"/>
                  </a:cubicBezTo>
                  <a:cubicBezTo>
                    <a:pt x="626" y="125"/>
                    <a:pt x="624" y="123"/>
                    <a:pt x="625" y="124"/>
                  </a:cubicBezTo>
                  <a:cubicBezTo>
                    <a:pt x="628" y="127"/>
                    <a:pt x="631" y="130"/>
                    <a:pt x="634" y="133"/>
                  </a:cubicBezTo>
                  <a:cubicBezTo>
                    <a:pt x="634" y="133"/>
                    <a:pt x="634" y="133"/>
                    <a:pt x="633" y="132"/>
                  </a:cubicBezTo>
                  <a:cubicBezTo>
                    <a:pt x="636" y="135"/>
                    <a:pt x="638" y="138"/>
                    <a:pt x="641" y="140"/>
                  </a:cubicBezTo>
                  <a:cubicBezTo>
                    <a:pt x="643" y="143"/>
                    <a:pt x="644" y="145"/>
                    <a:pt x="645" y="147"/>
                  </a:cubicBezTo>
                  <a:cubicBezTo>
                    <a:pt x="647" y="149"/>
                    <a:pt x="650" y="153"/>
                    <a:pt x="651" y="154"/>
                  </a:cubicBezTo>
                  <a:cubicBezTo>
                    <a:pt x="649" y="152"/>
                    <a:pt x="649" y="151"/>
                    <a:pt x="648" y="150"/>
                  </a:cubicBezTo>
                  <a:cubicBezTo>
                    <a:pt x="650" y="152"/>
                    <a:pt x="651" y="153"/>
                    <a:pt x="652" y="154"/>
                  </a:cubicBezTo>
                  <a:cubicBezTo>
                    <a:pt x="652" y="155"/>
                    <a:pt x="655" y="159"/>
                    <a:pt x="656" y="161"/>
                  </a:cubicBezTo>
                  <a:cubicBezTo>
                    <a:pt x="656" y="162"/>
                    <a:pt x="654" y="158"/>
                    <a:pt x="654" y="158"/>
                  </a:cubicBezTo>
                  <a:cubicBezTo>
                    <a:pt x="656" y="162"/>
                    <a:pt x="660" y="167"/>
                    <a:pt x="663" y="172"/>
                  </a:cubicBezTo>
                  <a:cubicBezTo>
                    <a:pt x="664" y="175"/>
                    <a:pt x="666" y="178"/>
                    <a:pt x="667" y="180"/>
                  </a:cubicBezTo>
                  <a:cubicBezTo>
                    <a:pt x="668" y="182"/>
                    <a:pt x="670" y="185"/>
                    <a:pt x="671" y="187"/>
                  </a:cubicBezTo>
                  <a:cubicBezTo>
                    <a:pt x="669" y="186"/>
                    <a:pt x="667" y="180"/>
                    <a:pt x="666" y="180"/>
                  </a:cubicBezTo>
                  <a:cubicBezTo>
                    <a:pt x="668" y="183"/>
                    <a:pt x="670" y="186"/>
                    <a:pt x="672" y="190"/>
                  </a:cubicBezTo>
                  <a:cubicBezTo>
                    <a:pt x="672" y="191"/>
                    <a:pt x="671" y="190"/>
                    <a:pt x="670" y="187"/>
                  </a:cubicBezTo>
                  <a:cubicBezTo>
                    <a:pt x="670" y="187"/>
                    <a:pt x="668" y="184"/>
                    <a:pt x="667" y="182"/>
                  </a:cubicBezTo>
                  <a:cubicBezTo>
                    <a:pt x="666" y="180"/>
                    <a:pt x="665" y="178"/>
                    <a:pt x="667" y="180"/>
                  </a:cubicBezTo>
                  <a:cubicBezTo>
                    <a:pt x="664" y="176"/>
                    <a:pt x="662" y="172"/>
                    <a:pt x="661" y="170"/>
                  </a:cubicBezTo>
                  <a:cubicBezTo>
                    <a:pt x="660" y="168"/>
                    <a:pt x="660" y="169"/>
                    <a:pt x="659" y="167"/>
                  </a:cubicBezTo>
                  <a:cubicBezTo>
                    <a:pt x="659" y="167"/>
                    <a:pt x="659" y="168"/>
                    <a:pt x="660" y="168"/>
                  </a:cubicBezTo>
                  <a:cubicBezTo>
                    <a:pt x="658" y="166"/>
                    <a:pt x="656" y="162"/>
                    <a:pt x="653" y="158"/>
                  </a:cubicBezTo>
                  <a:cubicBezTo>
                    <a:pt x="651" y="156"/>
                    <a:pt x="650" y="154"/>
                    <a:pt x="649" y="152"/>
                  </a:cubicBezTo>
                  <a:cubicBezTo>
                    <a:pt x="647" y="150"/>
                    <a:pt x="646" y="148"/>
                    <a:pt x="645" y="147"/>
                  </a:cubicBezTo>
                  <a:cubicBezTo>
                    <a:pt x="645" y="147"/>
                    <a:pt x="645" y="147"/>
                    <a:pt x="644" y="146"/>
                  </a:cubicBezTo>
                  <a:cubicBezTo>
                    <a:pt x="644" y="145"/>
                    <a:pt x="642" y="144"/>
                    <a:pt x="642" y="144"/>
                  </a:cubicBezTo>
                  <a:cubicBezTo>
                    <a:pt x="644" y="146"/>
                    <a:pt x="644" y="146"/>
                    <a:pt x="644" y="147"/>
                  </a:cubicBezTo>
                  <a:cubicBezTo>
                    <a:pt x="645" y="147"/>
                    <a:pt x="647" y="150"/>
                    <a:pt x="647" y="151"/>
                  </a:cubicBezTo>
                  <a:cubicBezTo>
                    <a:pt x="647" y="151"/>
                    <a:pt x="646" y="149"/>
                    <a:pt x="646" y="149"/>
                  </a:cubicBezTo>
                  <a:cubicBezTo>
                    <a:pt x="646" y="150"/>
                    <a:pt x="647" y="151"/>
                    <a:pt x="647" y="151"/>
                  </a:cubicBezTo>
                  <a:cubicBezTo>
                    <a:pt x="646" y="150"/>
                    <a:pt x="646" y="149"/>
                    <a:pt x="646" y="150"/>
                  </a:cubicBezTo>
                  <a:cubicBezTo>
                    <a:pt x="648" y="152"/>
                    <a:pt x="651" y="156"/>
                    <a:pt x="652" y="158"/>
                  </a:cubicBezTo>
                  <a:cubicBezTo>
                    <a:pt x="650" y="156"/>
                    <a:pt x="651" y="157"/>
                    <a:pt x="650" y="156"/>
                  </a:cubicBezTo>
                  <a:cubicBezTo>
                    <a:pt x="648" y="152"/>
                    <a:pt x="644" y="148"/>
                    <a:pt x="643" y="147"/>
                  </a:cubicBezTo>
                  <a:cubicBezTo>
                    <a:pt x="646" y="151"/>
                    <a:pt x="645" y="151"/>
                    <a:pt x="647" y="153"/>
                  </a:cubicBezTo>
                  <a:cubicBezTo>
                    <a:pt x="645" y="151"/>
                    <a:pt x="646" y="152"/>
                    <a:pt x="645" y="150"/>
                  </a:cubicBezTo>
                  <a:cubicBezTo>
                    <a:pt x="644" y="150"/>
                    <a:pt x="646" y="152"/>
                    <a:pt x="647" y="154"/>
                  </a:cubicBezTo>
                  <a:cubicBezTo>
                    <a:pt x="646" y="152"/>
                    <a:pt x="646" y="153"/>
                    <a:pt x="645" y="152"/>
                  </a:cubicBezTo>
                  <a:cubicBezTo>
                    <a:pt x="647" y="154"/>
                    <a:pt x="649" y="158"/>
                    <a:pt x="647" y="156"/>
                  </a:cubicBezTo>
                  <a:cubicBezTo>
                    <a:pt x="649" y="158"/>
                    <a:pt x="651" y="162"/>
                    <a:pt x="651" y="162"/>
                  </a:cubicBezTo>
                  <a:cubicBezTo>
                    <a:pt x="650" y="161"/>
                    <a:pt x="647" y="156"/>
                    <a:pt x="647" y="157"/>
                  </a:cubicBezTo>
                  <a:cubicBezTo>
                    <a:pt x="651" y="162"/>
                    <a:pt x="654" y="167"/>
                    <a:pt x="657" y="171"/>
                  </a:cubicBezTo>
                  <a:cubicBezTo>
                    <a:pt x="659" y="176"/>
                    <a:pt x="661" y="180"/>
                    <a:pt x="665" y="186"/>
                  </a:cubicBezTo>
                  <a:cubicBezTo>
                    <a:pt x="664" y="186"/>
                    <a:pt x="665" y="188"/>
                    <a:pt x="666" y="190"/>
                  </a:cubicBezTo>
                  <a:cubicBezTo>
                    <a:pt x="665" y="189"/>
                    <a:pt x="664" y="187"/>
                    <a:pt x="663" y="185"/>
                  </a:cubicBezTo>
                  <a:cubicBezTo>
                    <a:pt x="662" y="184"/>
                    <a:pt x="662" y="184"/>
                    <a:pt x="661" y="182"/>
                  </a:cubicBezTo>
                  <a:cubicBezTo>
                    <a:pt x="660" y="180"/>
                    <a:pt x="661" y="182"/>
                    <a:pt x="660" y="179"/>
                  </a:cubicBezTo>
                  <a:cubicBezTo>
                    <a:pt x="660" y="179"/>
                    <a:pt x="660" y="180"/>
                    <a:pt x="660" y="180"/>
                  </a:cubicBezTo>
                  <a:cubicBezTo>
                    <a:pt x="658" y="177"/>
                    <a:pt x="657" y="176"/>
                    <a:pt x="655" y="171"/>
                  </a:cubicBezTo>
                  <a:cubicBezTo>
                    <a:pt x="654" y="170"/>
                    <a:pt x="652" y="168"/>
                    <a:pt x="653" y="170"/>
                  </a:cubicBezTo>
                  <a:cubicBezTo>
                    <a:pt x="656" y="174"/>
                    <a:pt x="657" y="177"/>
                    <a:pt x="660" y="181"/>
                  </a:cubicBezTo>
                  <a:cubicBezTo>
                    <a:pt x="659" y="179"/>
                    <a:pt x="660" y="184"/>
                    <a:pt x="662" y="185"/>
                  </a:cubicBezTo>
                  <a:cubicBezTo>
                    <a:pt x="661" y="184"/>
                    <a:pt x="660" y="182"/>
                    <a:pt x="660" y="182"/>
                  </a:cubicBezTo>
                  <a:cubicBezTo>
                    <a:pt x="660" y="182"/>
                    <a:pt x="660" y="181"/>
                    <a:pt x="661" y="182"/>
                  </a:cubicBezTo>
                  <a:cubicBezTo>
                    <a:pt x="662" y="185"/>
                    <a:pt x="663" y="187"/>
                    <a:pt x="663" y="187"/>
                  </a:cubicBezTo>
                  <a:cubicBezTo>
                    <a:pt x="663" y="186"/>
                    <a:pt x="662" y="184"/>
                    <a:pt x="662" y="184"/>
                  </a:cubicBezTo>
                  <a:cubicBezTo>
                    <a:pt x="663" y="187"/>
                    <a:pt x="662" y="185"/>
                    <a:pt x="663" y="187"/>
                  </a:cubicBezTo>
                  <a:cubicBezTo>
                    <a:pt x="664" y="188"/>
                    <a:pt x="667" y="194"/>
                    <a:pt x="668" y="196"/>
                  </a:cubicBezTo>
                  <a:cubicBezTo>
                    <a:pt x="668" y="196"/>
                    <a:pt x="668" y="196"/>
                    <a:pt x="668" y="196"/>
                  </a:cubicBezTo>
                  <a:cubicBezTo>
                    <a:pt x="666" y="193"/>
                    <a:pt x="664" y="192"/>
                    <a:pt x="666" y="193"/>
                  </a:cubicBezTo>
                  <a:cubicBezTo>
                    <a:pt x="668" y="199"/>
                    <a:pt x="670" y="200"/>
                    <a:pt x="671" y="201"/>
                  </a:cubicBezTo>
                  <a:cubicBezTo>
                    <a:pt x="671" y="203"/>
                    <a:pt x="671" y="202"/>
                    <a:pt x="671" y="203"/>
                  </a:cubicBezTo>
                  <a:cubicBezTo>
                    <a:pt x="672" y="203"/>
                    <a:pt x="673" y="207"/>
                    <a:pt x="675" y="209"/>
                  </a:cubicBezTo>
                  <a:cubicBezTo>
                    <a:pt x="674" y="208"/>
                    <a:pt x="674" y="206"/>
                    <a:pt x="674" y="208"/>
                  </a:cubicBezTo>
                  <a:cubicBezTo>
                    <a:pt x="677" y="212"/>
                    <a:pt x="680" y="221"/>
                    <a:pt x="682" y="225"/>
                  </a:cubicBezTo>
                  <a:cubicBezTo>
                    <a:pt x="681" y="225"/>
                    <a:pt x="680" y="223"/>
                    <a:pt x="681" y="226"/>
                  </a:cubicBezTo>
                  <a:cubicBezTo>
                    <a:pt x="682" y="225"/>
                    <a:pt x="682" y="227"/>
                    <a:pt x="683" y="229"/>
                  </a:cubicBezTo>
                  <a:cubicBezTo>
                    <a:pt x="684" y="231"/>
                    <a:pt x="684" y="233"/>
                    <a:pt x="685" y="234"/>
                  </a:cubicBezTo>
                  <a:cubicBezTo>
                    <a:pt x="685" y="234"/>
                    <a:pt x="684" y="231"/>
                    <a:pt x="684" y="231"/>
                  </a:cubicBezTo>
                  <a:cubicBezTo>
                    <a:pt x="686" y="235"/>
                    <a:pt x="686" y="233"/>
                    <a:pt x="687" y="236"/>
                  </a:cubicBezTo>
                  <a:cubicBezTo>
                    <a:pt x="687" y="238"/>
                    <a:pt x="688" y="241"/>
                    <a:pt x="689" y="244"/>
                  </a:cubicBezTo>
                  <a:cubicBezTo>
                    <a:pt x="690" y="248"/>
                    <a:pt x="691" y="251"/>
                    <a:pt x="692" y="252"/>
                  </a:cubicBezTo>
                  <a:cubicBezTo>
                    <a:pt x="692" y="251"/>
                    <a:pt x="691" y="248"/>
                    <a:pt x="691" y="247"/>
                  </a:cubicBezTo>
                  <a:cubicBezTo>
                    <a:pt x="691" y="248"/>
                    <a:pt x="691" y="247"/>
                    <a:pt x="692" y="248"/>
                  </a:cubicBezTo>
                  <a:cubicBezTo>
                    <a:pt x="692" y="250"/>
                    <a:pt x="694" y="254"/>
                    <a:pt x="694" y="255"/>
                  </a:cubicBezTo>
                  <a:cubicBezTo>
                    <a:pt x="693" y="252"/>
                    <a:pt x="693" y="251"/>
                    <a:pt x="694" y="254"/>
                  </a:cubicBezTo>
                  <a:cubicBezTo>
                    <a:pt x="693" y="251"/>
                    <a:pt x="692" y="248"/>
                    <a:pt x="692" y="246"/>
                  </a:cubicBezTo>
                  <a:cubicBezTo>
                    <a:pt x="691" y="243"/>
                    <a:pt x="690" y="240"/>
                    <a:pt x="688" y="237"/>
                  </a:cubicBezTo>
                  <a:cubicBezTo>
                    <a:pt x="688" y="237"/>
                    <a:pt x="688" y="237"/>
                    <a:pt x="688" y="236"/>
                  </a:cubicBezTo>
                  <a:cubicBezTo>
                    <a:pt x="688" y="235"/>
                    <a:pt x="686" y="232"/>
                    <a:pt x="686" y="232"/>
                  </a:cubicBezTo>
                  <a:cubicBezTo>
                    <a:pt x="687" y="232"/>
                    <a:pt x="688" y="236"/>
                    <a:pt x="688" y="236"/>
                  </a:cubicBezTo>
                  <a:cubicBezTo>
                    <a:pt x="688" y="234"/>
                    <a:pt x="685" y="227"/>
                    <a:pt x="685" y="227"/>
                  </a:cubicBezTo>
                  <a:cubicBezTo>
                    <a:pt x="684" y="223"/>
                    <a:pt x="684" y="223"/>
                    <a:pt x="684" y="223"/>
                  </a:cubicBezTo>
                  <a:cubicBezTo>
                    <a:pt x="683" y="224"/>
                    <a:pt x="680" y="214"/>
                    <a:pt x="681" y="216"/>
                  </a:cubicBezTo>
                  <a:cubicBezTo>
                    <a:pt x="680" y="213"/>
                    <a:pt x="677" y="208"/>
                    <a:pt x="677" y="207"/>
                  </a:cubicBezTo>
                  <a:cubicBezTo>
                    <a:pt x="678" y="209"/>
                    <a:pt x="679" y="211"/>
                    <a:pt x="680" y="213"/>
                  </a:cubicBezTo>
                  <a:cubicBezTo>
                    <a:pt x="681" y="215"/>
                    <a:pt x="682" y="217"/>
                    <a:pt x="683" y="219"/>
                  </a:cubicBezTo>
                  <a:cubicBezTo>
                    <a:pt x="682" y="217"/>
                    <a:pt x="682" y="217"/>
                    <a:pt x="681" y="215"/>
                  </a:cubicBezTo>
                  <a:cubicBezTo>
                    <a:pt x="681" y="216"/>
                    <a:pt x="680" y="214"/>
                    <a:pt x="680" y="213"/>
                  </a:cubicBezTo>
                  <a:cubicBezTo>
                    <a:pt x="680" y="213"/>
                    <a:pt x="679" y="210"/>
                    <a:pt x="678" y="209"/>
                  </a:cubicBezTo>
                  <a:cubicBezTo>
                    <a:pt x="679" y="209"/>
                    <a:pt x="678" y="208"/>
                    <a:pt x="678" y="207"/>
                  </a:cubicBezTo>
                  <a:cubicBezTo>
                    <a:pt x="679" y="209"/>
                    <a:pt x="680" y="211"/>
                    <a:pt x="681" y="212"/>
                  </a:cubicBezTo>
                  <a:cubicBezTo>
                    <a:pt x="681" y="214"/>
                    <a:pt x="682" y="216"/>
                    <a:pt x="683" y="218"/>
                  </a:cubicBezTo>
                  <a:cubicBezTo>
                    <a:pt x="683" y="218"/>
                    <a:pt x="681" y="213"/>
                    <a:pt x="681" y="213"/>
                  </a:cubicBezTo>
                  <a:cubicBezTo>
                    <a:pt x="681" y="213"/>
                    <a:pt x="682" y="215"/>
                    <a:pt x="682" y="215"/>
                  </a:cubicBezTo>
                  <a:cubicBezTo>
                    <a:pt x="682" y="214"/>
                    <a:pt x="680" y="210"/>
                    <a:pt x="679" y="209"/>
                  </a:cubicBezTo>
                  <a:cubicBezTo>
                    <a:pt x="680" y="210"/>
                    <a:pt x="682" y="214"/>
                    <a:pt x="682" y="214"/>
                  </a:cubicBezTo>
                  <a:cubicBezTo>
                    <a:pt x="683" y="216"/>
                    <a:pt x="684" y="219"/>
                    <a:pt x="685" y="221"/>
                  </a:cubicBezTo>
                  <a:cubicBezTo>
                    <a:pt x="684" y="219"/>
                    <a:pt x="686" y="224"/>
                    <a:pt x="687" y="225"/>
                  </a:cubicBezTo>
                  <a:cubicBezTo>
                    <a:pt x="685" y="221"/>
                    <a:pt x="683" y="216"/>
                    <a:pt x="682" y="213"/>
                  </a:cubicBezTo>
                  <a:cubicBezTo>
                    <a:pt x="680" y="209"/>
                    <a:pt x="677" y="203"/>
                    <a:pt x="676" y="200"/>
                  </a:cubicBezTo>
                  <a:cubicBezTo>
                    <a:pt x="677" y="202"/>
                    <a:pt x="678" y="204"/>
                    <a:pt x="679" y="204"/>
                  </a:cubicBezTo>
                  <a:cubicBezTo>
                    <a:pt x="678" y="202"/>
                    <a:pt x="676" y="199"/>
                    <a:pt x="675" y="196"/>
                  </a:cubicBezTo>
                  <a:cubicBezTo>
                    <a:pt x="675" y="197"/>
                    <a:pt x="676" y="198"/>
                    <a:pt x="676" y="197"/>
                  </a:cubicBezTo>
                  <a:cubicBezTo>
                    <a:pt x="675" y="195"/>
                    <a:pt x="674" y="195"/>
                    <a:pt x="674" y="194"/>
                  </a:cubicBezTo>
                  <a:cubicBezTo>
                    <a:pt x="673" y="193"/>
                    <a:pt x="672" y="190"/>
                    <a:pt x="673" y="192"/>
                  </a:cubicBezTo>
                  <a:cubicBezTo>
                    <a:pt x="676" y="197"/>
                    <a:pt x="678" y="201"/>
                    <a:pt x="680" y="206"/>
                  </a:cubicBezTo>
                  <a:cubicBezTo>
                    <a:pt x="681" y="208"/>
                    <a:pt x="682" y="210"/>
                    <a:pt x="683" y="212"/>
                  </a:cubicBezTo>
                  <a:cubicBezTo>
                    <a:pt x="684" y="215"/>
                    <a:pt x="685" y="217"/>
                    <a:pt x="686" y="220"/>
                  </a:cubicBezTo>
                  <a:cubicBezTo>
                    <a:pt x="684" y="217"/>
                    <a:pt x="683" y="213"/>
                    <a:pt x="682" y="211"/>
                  </a:cubicBezTo>
                  <a:cubicBezTo>
                    <a:pt x="681" y="208"/>
                    <a:pt x="680" y="206"/>
                    <a:pt x="679" y="205"/>
                  </a:cubicBezTo>
                  <a:cubicBezTo>
                    <a:pt x="681" y="208"/>
                    <a:pt x="681" y="210"/>
                    <a:pt x="682" y="211"/>
                  </a:cubicBezTo>
                  <a:cubicBezTo>
                    <a:pt x="683" y="215"/>
                    <a:pt x="683" y="215"/>
                    <a:pt x="685" y="218"/>
                  </a:cubicBezTo>
                  <a:cubicBezTo>
                    <a:pt x="683" y="216"/>
                    <a:pt x="684" y="217"/>
                    <a:pt x="685" y="218"/>
                  </a:cubicBezTo>
                  <a:cubicBezTo>
                    <a:pt x="686" y="221"/>
                    <a:pt x="686" y="220"/>
                    <a:pt x="687" y="224"/>
                  </a:cubicBezTo>
                  <a:cubicBezTo>
                    <a:pt x="687" y="224"/>
                    <a:pt x="688" y="226"/>
                    <a:pt x="689" y="227"/>
                  </a:cubicBezTo>
                  <a:cubicBezTo>
                    <a:pt x="690" y="229"/>
                    <a:pt x="690" y="231"/>
                    <a:pt x="690" y="231"/>
                  </a:cubicBezTo>
                  <a:cubicBezTo>
                    <a:pt x="689" y="227"/>
                    <a:pt x="687" y="223"/>
                    <a:pt x="686" y="220"/>
                  </a:cubicBezTo>
                  <a:cubicBezTo>
                    <a:pt x="684" y="216"/>
                    <a:pt x="683" y="212"/>
                    <a:pt x="682" y="209"/>
                  </a:cubicBezTo>
                  <a:cubicBezTo>
                    <a:pt x="681" y="207"/>
                    <a:pt x="682" y="210"/>
                    <a:pt x="681" y="208"/>
                  </a:cubicBezTo>
                  <a:cubicBezTo>
                    <a:pt x="681" y="207"/>
                    <a:pt x="680" y="206"/>
                    <a:pt x="680" y="206"/>
                  </a:cubicBezTo>
                  <a:cubicBezTo>
                    <a:pt x="682" y="208"/>
                    <a:pt x="680" y="205"/>
                    <a:pt x="680" y="203"/>
                  </a:cubicBezTo>
                  <a:cubicBezTo>
                    <a:pt x="682" y="207"/>
                    <a:pt x="681" y="206"/>
                    <a:pt x="682" y="209"/>
                  </a:cubicBezTo>
                  <a:cubicBezTo>
                    <a:pt x="683" y="210"/>
                    <a:pt x="685" y="213"/>
                    <a:pt x="685" y="214"/>
                  </a:cubicBezTo>
                  <a:cubicBezTo>
                    <a:pt x="685" y="214"/>
                    <a:pt x="684" y="213"/>
                    <a:pt x="684" y="213"/>
                  </a:cubicBezTo>
                  <a:cubicBezTo>
                    <a:pt x="685" y="214"/>
                    <a:pt x="685" y="215"/>
                    <a:pt x="685" y="216"/>
                  </a:cubicBezTo>
                  <a:cubicBezTo>
                    <a:pt x="685" y="216"/>
                    <a:pt x="686" y="216"/>
                    <a:pt x="686" y="217"/>
                  </a:cubicBezTo>
                  <a:cubicBezTo>
                    <a:pt x="686" y="218"/>
                    <a:pt x="687" y="220"/>
                    <a:pt x="688" y="224"/>
                  </a:cubicBezTo>
                  <a:cubicBezTo>
                    <a:pt x="688" y="225"/>
                    <a:pt x="688" y="223"/>
                    <a:pt x="688" y="224"/>
                  </a:cubicBezTo>
                  <a:cubicBezTo>
                    <a:pt x="689" y="227"/>
                    <a:pt x="691" y="231"/>
                    <a:pt x="692" y="234"/>
                  </a:cubicBezTo>
                  <a:cubicBezTo>
                    <a:pt x="692" y="235"/>
                    <a:pt x="693" y="237"/>
                    <a:pt x="694" y="240"/>
                  </a:cubicBezTo>
                  <a:cubicBezTo>
                    <a:pt x="694" y="240"/>
                    <a:pt x="694" y="242"/>
                    <a:pt x="695" y="244"/>
                  </a:cubicBezTo>
                  <a:cubicBezTo>
                    <a:pt x="696" y="245"/>
                    <a:pt x="696" y="247"/>
                    <a:pt x="696" y="247"/>
                  </a:cubicBezTo>
                  <a:cubicBezTo>
                    <a:pt x="696" y="247"/>
                    <a:pt x="696" y="248"/>
                    <a:pt x="697" y="249"/>
                  </a:cubicBezTo>
                  <a:cubicBezTo>
                    <a:pt x="697" y="249"/>
                    <a:pt x="696" y="246"/>
                    <a:pt x="695" y="243"/>
                  </a:cubicBezTo>
                  <a:cubicBezTo>
                    <a:pt x="694" y="240"/>
                    <a:pt x="693" y="237"/>
                    <a:pt x="693" y="236"/>
                  </a:cubicBezTo>
                  <a:cubicBezTo>
                    <a:pt x="695" y="240"/>
                    <a:pt x="694" y="238"/>
                    <a:pt x="693" y="236"/>
                  </a:cubicBezTo>
                  <a:cubicBezTo>
                    <a:pt x="695" y="239"/>
                    <a:pt x="696" y="242"/>
                    <a:pt x="696" y="245"/>
                  </a:cubicBezTo>
                  <a:cubicBezTo>
                    <a:pt x="697" y="248"/>
                    <a:pt x="698" y="250"/>
                    <a:pt x="698" y="250"/>
                  </a:cubicBezTo>
                  <a:cubicBezTo>
                    <a:pt x="698" y="252"/>
                    <a:pt x="700" y="257"/>
                    <a:pt x="700" y="256"/>
                  </a:cubicBezTo>
                  <a:cubicBezTo>
                    <a:pt x="699" y="252"/>
                    <a:pt x="699" y="255"/>
                    <a:pt x="700" y="255"/>
                  </a:cubicBezTo>
                  <a:cubicBezTo>
                    <a:pt x="700" y="254"/>
                    <a:pt x="698" y="250"/>
                    <a:pt x="698" y="249"/>
                  </a:cubicBezTo>
                  <a:cubicBezTo>
                    <a:pt x="698" y="249"/>
                    <a:pt x="700" y="254"/>
                    <a:pt x="699" y="252"/>
                  </a:cubicBezTo>
                  <a:cubicBezTo>
                    <a:pt x="698" y="248"/>
                    <a:pt x="698" y="248"/>
                    <a:pt x="697" y="246"/>
                  </a:cubicBezTo>
                  <a:cubicBezTo>
                    <a:pt x="697" y="245"/>
                    <a:pt x="697" y="245"/>
                    <a:pt x="697" y="243"/>
                  </a:cubicBezTo>
                  <a:cubicBezTo>
                    <a:pt x="696" y="242"/>
                    <a:pt x="696" y="244"/>
                    <a:pt x="696" y="241"/>
                  </a:cubicBezTo>
                  <a:cubicBezTo>
                    <a:pt x="696" y="239"/>
                    <a:pt x="692" y="230"/>
                    <a:pt x="690" y="225"/>
                  </a:cubicBezTo>
                  <a:cubicBezTo>
                    <a:pt x="693" y="230"/>
                    <a:pt x="695" y="236"/>
                    <a:pt x="696" y="240"/>
                  </a:cubicBezTo>
                  <a:cubicBezTo>
                    <a:pt x="698" y="245"/>
                    <a:pt x="699" y="250"/>
                    <a:pt x="701" y="254"/>
                  </a:cubicBezTo>
                  <a:cubicBezTo>
                    <a:pt x="700" y="253"/>
                    <a:pt x="700" y="253"/>
                    <a:pt x="701" y="254"/>
                  </a:cubicBezTo>
                  <a:cubicBezTo>
                    <a:pt x="701" y="256"/>
                    <a:pt x="701" y="256"/>
                    <a:pt x="701" y="256"/>
                  </a:cubicBezTo>
                  <a:cubicBezTo>
                    <a:pt x="701" y="256"/>
                    <a:pt x="701" y="257"/>
                    <a:pt x="701" y="257"/>
                  </a:cubicBezTo>
                  <a:cubicBezTo>
                    <a:pt x="702" y="260"/>
                    <a:pt x="702" y="261"/>
                    <a:pt x="703" y="264"/>
                  </a:cubicBezTo>
                  <a:cubicBezTo>
                    <a:pt x="704" y="267"/>
                    <a:pt x="705" y="273"/>
                    <a:pt x="706" y="278"/>
                  </a:cubicBezTo>
                  <a:cubicBezTo>
                    <a:pt x="707" y="283"/>
                    <a:pt x="708" y="289"/>
                    <a:pt x="709" y="291"/>
                  </a:cubicBezTo>
                  <a:cubicBezTo>
                    <a:pt x="709" y="293"/>
                    <a:pt x="710" y="298"/>
                    <a:pt x="711" y="302"/>
                  </a:cubicBezTo>
                  <a:cubicBezTo>
                    <a:pt x="711" y="307"/>
                    <a:pt x="712" y="312"/>
                    <a:pt x="712" y="314"/>
                  </a:cubicBezTo>
                  <a:cubicBezTo>
                    <a:pt x="712" y="314"/>
                    <a:pt x="712" y="313"/>
                    <a:pt x="712" y="314"/>
                  </a:cubicBezTo>
                  <a:cubicBezTo>
                    <a:pt x="712" y="317"/>
                    <a:pt x="713" y="321"/>
                    <a:pt x="713" y="324"/>
                  </a:cubicBezTo>
                  <a:cubicBezTo>
                    <a:pt x="713" y="326"/>
                    <a:pt x="713" y="328"/>
                    <a:pt x="713" y="329"/>
                  </a:cubicBezTo>
                  <a:cubicBezTo>
                    <a:pt x="713" y="330"/>
                    <a:pt x="713" y="331"/>
                    <a:pt x="713" y="331"/>
                  </a:cubicBezTo>
                  <a:cubicBezTo>
                    <a:pt x="714" y="332"/>
                    <a:pt x="714" y="330"/>
                    <a:pt x="714" y="332"/>
                  </a:cubicBezTo>
                  <a:cubicBezTo>
                    <a:pt x="714" y="334"/>
                    <a:pt x="714" y="334"/>
                    <a:pt x="714" y="336"/>
                  </a:cubicBezTo>
                  <a:cubicBezTo>
                    <a:pt x="714" y="339"/>
                    <a:pt x="714" y="345"/>
                    <a:pt x="714" y="350"/>
                  </a:cubicBezTo>
                  <a:cubicBezTo>
                    <a:pt x="715" y="349"/>
                    <a:pt x="714" y="347"/>
                    <a:pt x="714" y="347"/>
                  </a:cubicBezTo>
                  <a:close/>
                  <a:moveTo>
                    <a:pt x="658" y="164"/>
                  </a:moveTo>
                  <a:cubicBezTo>
                    <a:pt x="657" y="163"/>
                    <a:pt x="658" y="165"/>
                    <a:pt x="659" y="166"/>
                  </a:cubicBezTo>
                  <a:cubicBezTo>
                    <a:pt x="660" y="167"/>
                    <a:pt x="661" y="168"/>
                    <a:pt x="660" y="167"/>
                  </a:cubicBezTo>
                  <a:cubicBezTo>
                    <a:pt x="661" y="168"/>
                    <a:pt x="661" y="169"/>
                    <a:pt x="661" y="169"/>
                  </a:cubicBezTo>
                  <a:cubicBezTo>
                    <a:pt x="661" y="169"/>
                    <a:pt x="659" y="166"/>
                    <a:pt x="658" y="164"/>
                  </a:cubicBezTo>
                  <a:close/>
                  <a:moveTo>
                    <a:pt x="597" y="102"/>
                  </a:moveTo>
                  <a:cubicBezTo>
                    <a:pt x="595" y="100"/>
                    <a:pt x="593" y="98"/>
                    <a:pt x="593" y="98"/>
                  </a:cubicBezTo>
                  <a:cubicBezTo>
                    <a:pt x="592" y="97"/>
                    <a:pt x="595" y="100"/>
                    <a:pt x="597" y="102"/>
                  </a:cubicBezTo>
                  <a:cubicBezTo>
                    <a:pt x="595" y="99"/>
                    <a:pt x="590" y="95"/>
                    <a:pt x="587" y="93"/>
                  </a:cubicBezTo>
                  <a:cubicBezTo>
                    <a:pt x="587" y="92"/>
                    <a:pt x="587" y="92"/>
                    <a:pt x="586" y="92"/>
                  </a:cubicBezTo>
                  <a:cubicBezTo>
                    <a:pt x="587" y="92"/>
                    <a:pt x="589" y="94"/>
                    <a:pt x="588" y="93"/>
                  </a:cubicBezTo>
                  <a:cubicBezTo>
                    <a:pt x="590" y="94"/>
                    <a:pt x="595" y="99"/>
                    <a:pt x="595" y="99"/>
                  </a:cubicBezTo>
                  <a:cubicBezTo>
                    <a:pt x="597" y="100"/>
                    <a:pt x="599" y="102"/>
                    <a:pt x="601" y="104"/>
                  </a:cubicBezTo>
                  <a:cubicBezTo>
                    <a:pt x="601" y="104"/>
                    <a:pt x="604" y="107"/>
                    <a:pt x="606" y="109"/>
                  </a:cubicBezTo>
                  <a:cubicBezTo>
                    <a:pt x="605" y="108"/>
                    <a:pt x="603" y="107"/>
                    <a:pt x="602" y="105"/>
                  </a:cubicBezTo>
                  <a:cubicBezTo>
                    <a:pt x="600" y="104"/>
                    <a:pt x="598" y="103"/>
                    <a:pt x="597" y="102"/>
                  </a:cubicBezTo>
                  <a:close/>
                  <a:moveTo>
                    <a:pt x="634" y="147"/>
                  </a:moveTo>
                  <a:cubicBezTo>
                    <a:pt x="633" y="144"/>
                    <a:pt x="632" y="144"/>
                    <a:pt x="629" y="140"/>
                  </a:cubicBezTo>
                  <a:cubicBezTo>
                    <a:pt x="631" y="142"/>
                    <a:pt x="631" y="142"/>
                    <a:pt x="629" y="140"/>
                  </a:cubicBezTo>
                  <a:cubicBezTo>
                    <a:pt x="630" y="140"/>
                    <a:pt x="631" y="141"/>
                    <a:pt x="632" y="143"/>
                  </a:cubicBezTo>
                  <a:cubicBezTo>
                    <a:pt x="632" y="144"/>
                    <a:pt x="633" y="144"/>
                    <a:pt x="635" y="147"/>
                  </a:cubicBezTo>
                  <a:cubicBezTo>
                    <a:pt x="635" y="147"/>
                    <a:pt x="635" y="147"/>
                    <a:pt x="634" y="147"/>
                  </a:cubicBezTo>
                  <a:close/>
                  <a:moveTo>
                    <a:pt x="573" y="84"/>
                  </a:moveTo>
                  <a:cubicBezTo>
                    <a:pt x="576" y="87"/>
                    <a:pt x="577" y="87"/>
                    <a:pt x="580" y="90"/>
                  </a:cubicBezTo>
                  <a:cubicBezTo>
                    <a:pt x="579" y="89"/>
                    <a:pt x="574" y="85"/>
                    <a:pt x="573" y="84"/>
                  </a:cubicBezTo>
                  <a:close/>
                  <a:moveTo>
                    <a:pt x="393" y="19"/>
                  </a:moveTo>
                  <a:cubicBezTo>
                    <a:pt x="394" y="18"/>
                    <a:pt x="395" y="18"/>
                    <a:pt x="398" y="19"/>
                  </a:cubicBezTo>
                  <a:cubicBezTo>
                    <a:pt x="398" y="19"/>
                    <a:pt x="398" y="19"/>
                    <a:pt x="398" y="19"/>
                  </a:cubicBezTo>
                  <a:cubicBezTo>
                    <a:pt x="396" y="19"/>
                    <a:pt x="395" y="19"/>
                    <a:pt x="393" y="19"/>
                  </a:cubicBezTo>
                  <a:close/>
                  <a:moveTo>
                    <a:pt x="374" y="20"/>
                  </a:moveTo>
                  <a:cubicBezTo>
                    <a:pt x="373" y="20"/>
                    <a:pt x="373" y="20"/>
                    <a:pt x="371" y="20"/>
                  </a:cubicBezTo>
                  <a:cubicBezTo>
                    <a:pt x="370" y="20"/>
                    <a:pt x="369" y="20"/>
                    <a:pt x="367" y="20"/>
                  </a:cubicBezTo>
                  <a:cubicBezTo>
                    <a:pt x="366" y="20"/>
                    <a:pt x="365" y="20"/>
                    <a:pt x="363" y="20"/>
                  </a:cubicBezTo>
                  <a:cubicBezTo>
                    <a:pt x="364" y="20"/>
                    <a:pt x="365" y="20"/>
                    <a:pt x="367" y="19"/>
                  </a:cubicBezTo>
                  <a:cubicBezTo>
                    <a:pt x="369" y="19"/>
                    <a:pt x="370" y="20"/>
                    <a:pt x="372" y="19"/>
                  </a:cubicBezTo>
                  <a:cubicBezTo>
                    <a:pt x="374" y="19"/>
                    <a:pt x="374" y="20"/>
                    <a:pt x="374" y="20"/>
                  </a:cubicBezTo>
                  <a:close/>
                  <a:moveTo>
                    <a:pt x="406" y="23"/>
                  </a:moveTo>
                  <a:cubicBezTo>
                    <a:pt x="402" y="22"/>
                    <a:pt x="404" y="22"/>
                    <a:pt x="400" y="22"/>
                  </a:cubicBezTo>
                  <a:cubicBezTo>
                    <a:pt x="402" y="22"/>
                    <a:pt x="406" y="22"/>
                    <a:pt x="406" y="23"/>
                  </a:cubicBezTo>
                  <a:close/>
                  <a:moveTo>
                    <a:pt x="503" y="52"/>
                  </a:moveTo>
                  <a:cubicBezTo>
                    <a:pt x="503" y="53"/>
                    <a:pt x="500" y="51"/>
                    <a:pt x="499" y="51"/>
                  </a:cubicBezTo>
                  <a:cubicBezTo>
                    <a:pt x="498" y="50"/>
                    <a:pt x="500" y="51"/>
                    <a:pt x="499" y="50"/>
                  </a:cubicBezTo>
                  <a:cubicBezTo>
                    <a:pt x="500" y="51"/>
                    <a:pt x="501" y="51"/>
                    <a:pt x="503" y="52"/>
                  </a:cubicBezTo>
                  <a:close/>
                  <a:moveTo>
                    <a:pt x="520" y="66"/>
                  </a:moveTo>
                  <a:cubicBezTo>
                    <a:pt x="519" y="66"/>
                    <a:pt x="517" y="65"/>
                    <a:pt x="518" y="65"/>
                  </a:cubicBezTo>
                  <a:cubicBezTo>
                    <a:pt x="516" y="64"/>
                    <a:pt x="515" y="64"/>
                    <a:pt x="514" y="63"/>
                  </a:cubicBezTo>
                  <a:cubicBezTo>
                    <a:pt x="513" y="63"/>
                    <a:pt x="514" y="63"/>
                    <a:pt x="514" y="63"/>
                  </a:cubicBezTo>
                  <a:cubicBezTo>
                    <a:pt x="512" y="62"/>
                    <a:pt x="511" y="62"/>
                    <a:pt x="509" y="61"/>
                  </a:cubicBezTo>
                  <a:cubicBezTo>
                    <a:pt x="509" y="61"/>
                    <a:pt x="511" y="61"/>
                    <a:pt x="512" y="62"/>
                  </a:cubicBezTo>
                  <a:cubicBezTo>
                    <a:pt x="510" y="60"/>
                    <a:pt x="508" y="59"/>
                    <a:pt x="505" y="58"/>
                  </a:cubicBezTo>
                  <a:cubicBezTo>
                    <a:pt x="503" y="57"/>
                    <a:pt x="506" y="59"/>
                    <a:pt x="504" y="58"/>
                  </a:cubicBezTo>
                  <a:cubicBezTo>
                    <a:pt x="502" y="57"/>
                    <a:pt x="502" y="57"/>
                    <a:pt x="500" y="56"/>
                  </a:cubicBezTo>
                  <a:cubicBezTo>
                    <a:pt x="502" y="57"/>
                    <a:pt x="506" y="58"/>
                    <a:pt x="507" y="59"/>
                  </a:cubicBezTo>
                  <a:cubicBezTo>
                    <a:pt x="509" y="60"/>
                    <a:pt x="510" y="60"/>
                    <a:pt x="511" y="61"/>
                  </a:cubicBezTo>
                  <a:cubicBezTo>
                    <a:pt x="511" y="60"/>
                    <a:pt x="517" y="64"/>
                    <a:pt x="516" y="62"/>
                  </a:cubicBezTo>
                  <a:cubicBezTo>
                    <a:pt x="514" y="61"/>
                    <a:pt x="517" y="63"/>
                    <a:pt x="514" y="62"/>
                  </a:cubicBezTo>
                  <a:cubicBezTo>
                    <a:pt x="515" y="62"/>
                    <a:pt x="513" y="61"/>
                    <a:pt x="513" y="61"/>
                  </a:cubicBezTo>
                  <a:cubicBezTo>
                    <a:pt x="509" y="59"/>
                    <a:pt x="504" y="56"/>
                    <a:pt x="501" y="55"/>
                  </a:cubicBezTo>
                  <a:cubicBezTo>
                    <a:pt x="500" y="54"/>
                    <a:pt x="500" y="55"/>
                    <a:pt x="500" y="55"/>
                  </a:cubicBezTo>
                  <a:cubicBezTo>
                    <a:pt x="496" y="53"/>
                    <a:pt x="493" y="52"/>
                    <a:pt x="490" y="51"/>
                  </a:cubicBezTo>
                  <a:cubicBezTo>
                    <a:pt x="487" y="49"/>
                    <a:pt x="485" y="48"/>
                    <a:pt x="482" y="47"/>
                  </a:cubicBezTo>
                  <a:cubicBezTo>
                    <a:pt x="481" y="46"/>
                    <a:pt x="485" y="48"/>
                    <a:pt x="486" y="48"/>
                  </a:cubicBezTo>
                  <a:cubicBezTo>
                    <a:pt x="488" y="49"/>
                    <a:pt x="484" y="48"/>
                    <a:pt x="483" y="47"/>
                  </a:cubicBezTo>
                  <a:cubicBezTo>
                    <a:pt x="485" y="48"/>
                    <a:pt x="490" y="50"/>
                    <a:pt x="489" y="50"/>
                  </a:cubicBezTo>
                  <a:cubicBezTo>
                    <a:pt x="491" y="51"/>
                    <a:pt x="491" y="50"/>
                    <a:pt x="493" y="51"/>
                  </a:cubicBezTo>
                  <a:cubicBezTo>
                    <a:pt x="494" y="52"/>
                    <a:pt x="492" y="51"/>
                    <a:pt x="493" y="51"/>
                  </a:cubicBezTo>
                  <a:cubicBezTo>
                    <a:pt x="495" y="52"/>
                    <a:pt x="496" y="52"/>
                    <a:pt x="501" y="54"/>
                  </a:cubicBezTo>
                  <a:cubicBezTo>
                    <a:pt x="500" y="54"/>
                    <a:pt x="498" y="53"/>
                    <a:pt x="497" y="52"/>
                  </a:cubicBezTo>
                  <a:cubicBezTo>
                    <a:pt x="498" y="53"/>
                    <a:pt x="502" y="54"/>
                    <a:pt x="503" y="55"/>
                  </a:cubicBezTo>
                  <a:cubicBezTo>
                    <a:pt x="504" y="56"/>
                    <a:pt x="502" y="54"/>
                    <a:pt x="503" y="55"/>
                  </a:cubicBezTo>
                  <a:cubicBezTo>
                    <a:pt x="506" y="56"/>
                    <a:pt x="508" y="57"/>
                    <a:pt x="511" y="59"/>
                  </a:cubicBezTo>
                  <a:cubicBezTo>
                    <a:pt x="513" y="60"/>
                    <a:pt x="509" y="58"/>
                    <a:pt x="510" y="58"/>
                  </a:cubicBezTo>
                  <a:cubicBezTo>
                    <a:pt x="510" y="58"/>
                    <a:pt x="511" y="59"/>
                    <a:pt x="514" y="60"/>
                  </a:cubicBezTo>
                  <a:cubicBezTo>
                    <a:pt x="514" y="60"/>
                    <a:pt x="513" y="60"/>
                    <a:pt x="513" y="60"/>
                  </a:cubicBezTo>
                  <a:cubicBezTo>
                    <a:pt x="513" y="60"/>
                    <a:pt x="515" y="60"/>
                    <a:pt x="517" y="62"/>
                  </a:cubicBezTo>
                  <a:cubicBezTo>
                    <a:pt x="515" y="61"/>
                    <a:pt x="513" y="60"/>
                    <a:pt x="511" y="59"/>
                  </a:cubicBezTo>
                  <a:cubicBezTo>
                    <a:pt x="513" y="60"/>
                    <a:pt x="514" y="61"/>
                    <a:pt x="518" y="63"/>
                  </a:cubicBezTo>
                  <a:cubicBezTo>
                    <a:pt x="517" y="62"/>
                    <a:pt x="515" y="61"/>
                    <a:pt x="518" y="63"/>
                  </a:cubicBezTo>
                  <a:cubicBezTo>
                    <a:pt x="518" y="63"/>
                    <a:pt x="518" y="62"/>
                    <a:pt x="517" y="62"/>
                  </a:cubicBezTo>
                  <a:cubicBezTo>
                    <a:pt x="520" y="63"/>
                    <a:pt x="523" y="65"/>
                    <a:pt x="527" y="67"/>
                  </a:cubicBezTo>
                  <a:cubicBezTo>
                    <a:pt x="525" y="66"/>
                    <a:pt x="521" y="64"/>
                    <a:pt x="520" y="63"/>
                  </a:cubicBezTo>
                  <a:cubicBezTo>
                    <a:pt x="520" y="64"/>
                    <a:pt x="523" y="65"/>
                    <a:pt x="523" y="65"/>
                  </a:cubicBezTo>
                  <a:cubicBezTo>
                    <a:pt x="524" y="65"/>
                    <a:pt x="524" y="65"/>
                    <a:pt x="524" y="65"/>
                  </a:cubicBezTo>
                  <a:cubicBezTo>
                    <a:pt x="524" y="65"/>
                    <a:pt x="524" y="66"/>
                    <a:pt x="524" y="66"/>
                  </a:cubicBezTo>
                  <a:cubicBezTo>
                    <a:pt x="523" y="65"/>
                    <a:pt x="521" y="64"/>
                    <a:pt x="520" y="64"/>
                  </a:cubicBezTo>
                  <a:cubicBezTo>
                    <a:pt x="520" y="64"/>
                    <a:pt x="521" y="64"/>
                    <a:pt x="521" y="65"/>
                  </a:cubicBezTo>
                  <a:cubicBezTo>
                    <a:pt x="522" y="65"/>
                    <a:pt x="525" y="66"/>
                    <a:pt x="529" y="68"/>
                  </a:cubicBezTo>
                  <a:cubicBezTo>
                    <a:pt x="529" y="68"/>
                    <a:pt x="528" y="68"/>
                    <a:pt x="527" y="67"/>
                  </a:cubicBezTo>
                  <a:cubicBezTo>
                    <a:pt x="526" y="67"/>
                    <a:pt x="525" y="66"/>
                    <a:pt x="526" y="66"/>
                  </a:cubicBezTo>
                  <a:cubicBezTo>
                    <a:pt x="528" y="67"/>
                    <a:pt x="528" y="67"/>
                    <a:pt x="529" y="68"/>
                  </a:cubicBezTo>
                  <a:cubicBezTo>
                    <a:pt x="529" y="68"/>
                    <a:pt x="527" y="67"/>
                    <a:pt x="527" y="67"/>
                  </a:cubicBezTo>
                  <a:cubicBezTo>
                    <a:pt x="529" y="68"/>
                    <a:pt x="529" y="68"/>
                    <a:pt x="531" y="69"/>
                  </a:cubicBezTo>
                  <a:cubicBezTo>
                    <a:pt x="530" y="69"/>
                    <a:pt x="529" y="68"/>
                    <a:pt x="530" y="69"/>
                  </a:cubicBezTo>
                  <a:cubicBezTo>
                    <a:pt x="532" y="70"/>
                    <a:pt x="531" y="70"/>
                    <a:pt x="531" y="69"/>
                  </a:cubicBezTo>
                  <a:cubicBezTo>
                    <a:pt x="533" y="71"/>
                    <a:pt x="533" y="70"/>
                    <a:pt x="535" y="71"/>
                  </a:cubicBezTo>
                  <a:cubicBezTo>
                    <a:pt x="535" y="72"/>
                    <a:pt x="534" y="71"/>
                    <a:pt x="535" y="72"/>
                  </a:cubicBezTo>
                  <a:cubicBezTo>
                    <a:pt x="535" y="72"/>
                    <a:pt x="533" y="70"/>
                    <a:pt x="533" y="70"/>
                  </a:cubicBezTo>
                  <a:cubicBezTo>
                    <a:pt x="533" y="71"/>
                    <a:pt x="533" y="71"/>
                    <a:pt x="533" y="71"/>
                  </a:cubicBezTo>
                  <a:cubicBezTo>
                    <a:pt x="530" y="69"/>
                    <a:pt x="529" y="69"/>
                    <a:pt x="528" y="69"/>
                  </a:cubicBezTo>
                  <a:cubicBezTo>
                    <a:pt x="527" y="68"/>
                    <a:pt x="526" y="68"/>
                    <a:pt x="526" y="67"/>
                  </a:cubicBezTo>
                  <a:cubicBezTo>
                    <a:pt x="522" y="65"/>
                    <a:pt x="523" y="66"/>
                    <a:pt x="519" y="64"/>
                  </a:cubicBezTo>
                  <a:cubicBezTo>
                    <a:pt x="520" y="64"/>
                    <a:pt x="520" y="65"/>
                    <a:pt x="522" y="66"/>
                  </a:cubicBezTo>
                  <a:cubicBezTo>
                    <a:pt x="519" y="65"/>
                    <a:pt x="518" y="63"/>
                    <a:pt x="515" y="62"/>
                  </a:cubicBezTo>
                  <a:cubicBezTo>
                    <a:pt x="516" y="63"/>
                    <a:pt x="522" y="66"/>
                    <a:pt x="526" y="68"/>
                  </a:cubicBezTo>
                  <a:cubicBezTo>
                    <a:pt x="528" y="69"/>
                    <a:pt x="529" y="70"/>
                    <a:pt x="530" y="71"/>
                  </a:cubicBezTo>
                  <a:cubicBezTo>
                    <a:pt x="526" y="68"/>
                    <a:pt x="519" y="65"/>
                    <a:pt x="519" y="66"/>
                  </a:cubicBezTo>
                  <a:cubicBezTo>
                    <a:pt x="517" y="65"/>
                    <a:pt x="516" y="63"/>
                    <a:pt x="513" y="62"/>
                  </a:cubicBezTo>
                  <a:cubicBezTo>
                    <a:pt x="514" y="63"/>
                    <a:pt x="517" y="65"/>
                    <a:pt x="520" y="66"/>
                  </a:cubicBezTo>
                  <a:close/>
                  <a:moveTo>
                    <a:pt x="487" y="49"/>
                  </a:moveTo>
                  <a:cubicBezTo>
                    <a:pt x="488" y="49"/>
                    <a:pt x="489" y="49"/>
                    <a:pt x="490" y="50"/>
                  </a:cubicBezTo>
                  <a:cubicBezTo>
                    <a:pt x="489" y="49"/>
                    <a:pt x="490" y="50"/>
                    <a:pt x="490" y="50"/>
                  </a:cubicBezTo>
                  <a:cubicBezTo>
                    <a:pt x="488" y="49"/>
                    <a:pt x="488" y="49"/>
                    <a:pt x="487" y="49"/>
                  </a:cubicBezTo>
                  <a:close/>
                  <a:moveTo>
                    <a:pt x="592" y="118"/>
                  </a:moveTo>
                  <a:cubicBezTo>
                    <a:pt x="591" y="118"/>
                    <a:pt x="592" y="118"/>
                    <a:pt x="592" y="119"/>
                  </a:cubicBezTo>
                  <a:cubicBezTo>
                    <a:pt x="592" y="119"/>
                    <a:pt x="591" y="118"/>
                    <a:pt x="591" y="118"/>
                  </a:cubicBezTo>
                  <a:cubicBezTo>
                    <a:pt x="589" y="116"/>
                    <a:pt x="590" y="116"/>
                    <a:pt x="592" y="118"/>
                  </a:cubicBezTo>
                  <a:close/>
                  <a:moveTo>
                    <a:pt x="53" y="392"/>
                  </a:moveTo>
                  <a:cubicBezTo>
                    <a:pt x="53" y="391"/>
                    <a:pt x="53" y="390"/>
                    <a:pt x="53" y="388"/>
                  </a:cubicBezTo>
                  <a:cubicBezTo>
                    <a:pt x="53" y="387"/>
                    <a:pt x="53" y="390"/>
                    <a:pt x="53" y="389"/>
                  </a:cubicBezTo>
                  <a:cubicBezTo>
                    <a:pt x="53" y="390"/>
                    <a:pt x="53" y="390"/>
                    <a:pt x="53" y="392"/>
                  </a:cubicBezTo>
                  <a:close/>
                  <a:moveTo>
                    <a:pt x="54" y="463"/>
                  </a:moveTo>
                  <a:cubicBezTo>
                    <a:pt x="54" y="464"/>
                    <a:pt x="52" y="456"/>
                    <a:pt x="53" y="458"/>
                  </a:cubicBezTo>
                  <a:cubicBezTo>
                    <a:pt x="52" y="458"/>
                    <a:pt x="52" y="455"/>
                    <a:pt x="52" y="455"/>
                  </a:cubicBezTo>
                  <a:cubicBezTo>
                    <a:pt x="52" y="456"/>
                    <a:pt x="53" y="459"/>
                    <a:pt x="53" y="459"/>
                  </a:cubicBezTo>
                  <a:cubicBezTo>
                    <a:pt x="53" y="460"/>
                    <a:pt x="53" y="460"/>
                    <a:pt x="53" y="460"/>
                  </a:cubicBezTo>
                  <a:cubicBezTo>
                    <a:pt x="54" y="461"/>
                    <a:pt x="54" y="462"/>
                    <a:pt x="54" y="463"/>
                  </a:cubicBezTo>
                  <a:close/>
                  <a:moveTo>
                    <a:pt x="51" y="462"/>
                  </a:moveTo>
                  <a:cubicBezTo>
                    <a:pt x="51" y="461"/>
                    <a:pt x="50" y="457"/>
                    <a:pt x="50" y="458"/>
                  </a:cubicBezTo>
                  <a:cubicBezTo>
                    <a:pt x="51" y="460"/>
                    <a:pt x="51" y="460"/>
                    <a:pt x="51" y="462"/>
                  </a:cubicBezTo>
                  <a:close/>
                  <a:moveTo>
                    <a:pt x="62" y="512"/>
                  </a:moveTo>
                  <a:cubicBezTo>
                    <a:pt x="61" y="511"/>
                    <a:pt x="61" y="510"/>
                    <a:pt x="60" y="508"/>
                  </a:cubicBezTo>
                  <a:cubicBezTo>
                    <a:pt x="61" y="508"/>
                    <a:pt x="61" y="509"/>
                    <a:pt x="61" y="510"/>
                  </a:cubicBezTo>
                  <a:cubicBezTo>
                    <a:pt x="62" y="510"/>
                    <a:pt x="61" y="510"/>
                    <a:pt x="61" y="509"/>
                  </a:cubicBezTo>
                  <a:cubicBezTo>
                    <a:pt x="61" y="509"/>
                    <a:pt x="61" y="510"/>
                    <a:pt x="62" y="510"/>
                  </a:cubicBezTo>
                  <a:cubicBezTo>
                    <a:pt x="62" y="511"/>
                    <a:pt x="62" y="511"/>
                    <a:pt x="62" y="511"/>
                  </a:cubicBezTo>
                  <a:cubicBezTo>
                    <a:pt x="62" y="510"/>
                    <a:pt x="62" y="512"/>
                    <a:pt x="62" y="512"/>
                  </a:cubicBezTo>
                  <a:close/>
                  <a:moveTo>
                    <a:pt x="23" y="484"/>
                  </a:moveTo>
                  <a:cubicBezTo>
                    <a:pt x="22" y="481"/>
                    <a:pt x="22" y="479"/>
                    <a:pt x="21" y="475"/>
                  </a:cubicBezTo>
                  <a:cubicBezTo>
                    <a:pt x="21" y="475"/>
                    <a:pt x="20" y="472"/>
                    <a:pt x="21" y="475"/>
                  </a:cubicBezTo>
                  <a:cubicBezTo>
                    <a:pt x="22" y="477"/>
                    <a:pt x="22" y="477"/>
                    <a:pt x="22" y="478"/>
                  </a:cubicBezTo>
                  <a:cubicBezTo>
                    <a:pt x="22" y="480"/>
                    <a:pt x="23" y="481"/>
                    <a:pt x="23" y="483"/>
                  </a:cubicBezTo>
                  <a:cubicBezTo>
                    <a:pt x="23" y="483"/>
                    <a:pt x="23" y="484"/>
                    <a:pt x="23" y="484"/>
                  </a:cubicBezTo>
                  <a:close/>
                  <a:moveTo>
                    <a:pt x="10" y="266"/>
                  </a:moveTo>
                  <a:cubicBezTo>
                    <a:pt x="11" y="263"/>
                    <a:pt x="11" y="263"/>
                    <a:pt x="11" y="263"/>
                  </a:cubicBezTo>
                  <a:cubicBezTo>
                    <a:pt x="11" y="263"/>
                    <a:pt x="12" y="260"/>
                    <a:pt x="12" y="259"/>
                  </a:cubicBezTo>
                  <a:cubicBezTo>
                    <a:pt x="11" y="262"/>
                    <a:pt x="12" y="260"/>
                    <a:pt x="11" y="265"/>
                  </a:cubicBezTo>
                  <a:cubicBezTo>
                    <a:pt x="11" y="264"/>
                    <a:pt x="10" y="266"/>
                    <a:pt x="10" y="266"/>
                  </a:cubicBezTo>
                  <a:close/>
                  <a:moveTo>
                    <a:pt x="602" y="92"/>
                  </a:moveTo>
                  <a:cubicBezTo>
                    <a:pt x="603" y="93"/>
                    <a:pt x="605" y="95"/>
                    <a:pt x="605" y="95"/>
                  </a:cubicBezTo>
                  <a:cubicBezTo>
                    <a:pt x="602" y="93"/>
                    <a:pt x="603" y="93"/>
                    <a:pt x="602" y="92"/>
                  </a:cubicBezTo>
                  <a:close/>
                  <a:moveTo>
                    <a:pt x="711" y="298"/>
                  </a:moveTo>
                  <a:cubicBezTo>
                    <a:pt x="710" y="298"/>
                    <a:pt x="710" y="295"/>
                    <a:pt x="710" y="293"/>
                  </a:cubicBezTo>
                  <a:cubicBezTo>
                    <a:pt x="710" y="293"/>
                    <a:pt x="710" y="296"/>
                    <a:pt x="711" y="298"/>
                  </a:cubicBezTo>
                  <a:close/>
                  <a:moveTo>
                    <a:pt x="704" y="267"/>
                  </a:moveTo>
                  <a:cubicBezTo>
                    <a:pt x="704" y="264"/>
                    <a:pt x="703" y="263"/>
                    <a:pt x="703" y="260"/>
                  </a:cubicBezTo>
                  <a:cubicBezTo>
                    <a:pt x="703" y="260"/>
                    <a:pt x="703" y="260"/>
                    <a:pt x="703" y="260"/>
                  </a:cubicBezTo>
                  <a:cubicBezTo>
                    <a:pt x="704" y="263"/>
                    <a:pt x="704" y="265"/>
                    <a:pt x="704" y="267"/>
                  </a:cubicBezTo>
                  <a:close/>
                  <a:moveTo>
                    <a:pt x="692" y="234"/>
                  </a:moveTo>
                  <a:cubicBezTo>
                    <a:pt x="691" y="231"/>
                    <a:pt x="691" y="232"/>
                    <a:pt x="690" y="228"/>
                  </a:cubicBezTo>
                  <a:cubicBezTo>
                    <a:pt x="690" y="227"/>
                    <a:pt x="691" y="231"/>
                    <a:pt x="691" y="230"/>
                  </a:cubicBezTo>
                  <a:cubicBezTo>
                    <a:pt x="691" y="230"/>
                    <a:pt x="689" y="225"/>
                    <a:pt x="690" y="226"/>
                  </a:cubicBezTo>
                  <a:cubicBezTo>
                    <a:pt x="691" y="229"/>
                    <a:pt x="691" y="231"/>
                    <a:pt x="693" y="234"/>
                  </a:cubicBezTo>
                  <a:cubicBezTo>
                    <a:pt x="693" y="236"/>
                    <a:pt x="692" y="234"/>
                    <a:pt x="692" y="234"/>
                  </a:cubicBezTo>
                  <a:close/>
                  <a:moveTo>
                    <a:pt x="688" y="224"/>
                  </a:moveTo>
                  <a:cubicBezTo>
                    <a:pt x="688" y="223"/>
                    <a:pt x="687" y="221"/>
                    <a:pt x="687" y="219"/>
                  </a:cubicBezTo>
                  <a:cubicBezTo>
                    <a:pt x="687" y="219"/>
                    <a:pt x="689" y="224"/>
                    <a:pt x="688" y="224"/>
                  </a:cubicBezTo>
                  <a:close/>
                  <a:moveTo>
                    <a:pt x="687" y="217"/>
                  </a:moveTo>
                  <a:cubicBezTo>
                    <a:pt x="688" y="218"/>
                    <a:pt x="685" y="212"/>
                    <a:pt x="685" y="212"/>
                  </a:cubicBezTo>
                  <a:cubicBezTo>
                    <a:pt x="685" y="211"/>
                    <a:pt x="687" y="215"/>
                    <a:pt x="687" y="217"/>
                  </a:cubicBezTo>
                  <a:close/>
                  <a:moveTo>
                    <a:pt x="683" y="204"/>
                  </a:moveTo>
                  <a:cubicBezTo>
                    <a:pt x="682" y="203"/>
                    <a:pt x="680" y="199"/>
                    <a:pt x="679" y="197"/>
                  </a:cubicBezTo>
                  <a:cubicBezTo>
                    <a:pt x="680" y="196"/>
                    <a:pt x="682" y="203"/>
                    <a:pt x="683" y="204"/>
                  </a:cubicBezTo>
                  <a:close/>
                  <a:moveTo>
                    <a:pt x="678" y="206"/>
                  </a:moveTo>
                  <a:cubicBezTo>
                    <a:pt x="678" y="205"/>
                    <a:pt x="676" y="201"/>
                    <a:pt x="676" y="200"/>
                  </a:cubicBezTo>
                  <a:cubicBezTo>
                    <a:pt x="677" y="202"/>
                    <a:pt x="678" y="205"/>
                    <a:pt x="678" y="206"/>
                  </a:cubicBezTo>
                  <a:close/>
                  <a:moveTo>
                    <a:pt x="672" y="201"/>
                  </a:moveTo>
                  <a:cubicBezTo>
                    <a:pt x="671" y="200"/>
                    <a:pt x="671" y="201"/>
                    <a:pt x="671" y="201"/>
                  </a:cubicBezTo>
                  <a:cubicBezTo>
                    <a:pt x="669" y="197"/>
                    <a:pt x="669" y="197"/>
                    <a:pt x="668" y="195"/>
                  </a:cubicBezTo>
                  <a:cubicBezTo>
                    <a:pt x="666" y="192"/>
                    <a:pt x="665" y="188"/>
                    <a:pt x="668" y="193"/>
                  </a:cubicBezTo>
                  <a:cubicBezTo>
                    <a:pt x="667" y="192"/>
                    <a:pt x="671" y="199"/>
                    <a:pt x="672" y="201"/>
                  </a:cubicBezTo>
                  <a:close/>
                  <a:moveTo>
                    <a:pt x="672" y="193"/>
                  </a:moveTo>
                  <a:cubicBezTo>
                    <a:pt x="672" y="193"/>
                    <a:pt x="670" y="190"/>
                    <a:pt x="670" y="188"/>
                  </a:cubicBezTo>
                  <a:cubicBezTo>
                    <a:pt x="670" y="188"/>
                    <a:pt x="672" y="192"/>
                    <a:pt x="672" y="193"/>
                  </a:cubicBezTo>
                  <a:close/>
                  <a:moveTo>
                    <a:pt x="671" y="197"/>
                  </a:moveTo>
                  <a:cubicBezTo>
                    <a:pt x="671" y="197"/>
                    <a:pt x="669" y="193"/>
                    <a:pt x="669" y="195"/>
                  </a:cubicBezTo>
                  <a:cubicBezTo>
                    <a:pt x="669" y="194"/>
                    <a:pt x="668" y="193"/>
                    <a:pt x="667" y="191"/>
                  </a:cubicBezTo>
                  <a:cubicBezTo>
                    <a:pt x="667" y="190"/>
                    <a:pt x="670" y="195"/>
                    <a:pt x="671" y="197"/>
                  </a:cubicBezTo>
                  <a:close/>
                  <a:moveTo>
                    <a:pt x="671" y="186"/>
                  </a:moveTo>
                  <a:cubicBezTo>
                    <a:pt x="672" y="188"/>
                    <a:pt x="669" y="182"/>
                    <a:pt x="670" y="185"/>
                  </a:cubicBezTo>
                  <a:cubicBezTo>
                    <a:pt x="669" y="182"/>
                    <a:pt x="668" y="181"/>
                    <a:pt x="667" y="179"/>
                  </a:cubicBezTo>
                  <a:cubicBezTo>
                    <a:pt x="667" y="179"/>
                    <a:pt x="667" y="179"/>
                    <a:pt x="667" y="179"/>
                  </a:cubicBezTo>
                  <a:cubicBezTo>
                    <a:pt x="666" y="176"/>
                    <a:pt x="665" y="175"/>
                    <a:pt x="663" y="172"/>
                  </a:cubicBezTo>
                  <a:cubicBezTo>
                    <a:pt x="663" y="172"/>
                    <a:pt x="663" y="172"/>
                    <a:pt x="663" y="172"/>
                  </a:cubicBezTo>
                  <a:cubicBezTo>
                    <a:pt x="661" y="170"/>
                    <a:pt x="663" y="172"/>
                    <a:pt x="663" y="171"/>
                  </a:cubicBezTo>
                  <a:cubicBezTo>
                    <a:pt x="669" y="181"/>
                    <a:pt x="669" y="181"/>
                    <a:pt x="669" y="181"/>
                  </a:cubicBezTo>
                  <a:cubicBezTo>
                    <a:pt x="668" y="181"/>
                    <a:pt x="670" y="184"/>
                    <a:pt x="671" y="186"/>
                  </a:cubicBezTo>
                  <a:close/>
                  <a:moveTo>
                    <a:pt x="668" y="186"/>
                  </a:moveTo>
                  <a:cubicBezTo>
                    <a:pt x="668" y="185"/>
                    <a:pt x="667" y="183"/>
                    <a:pt x="667" y="183"/>
                  </a:cubicBezTo>
                  <a:cubicBezTo>
                    <a:pt x="667" y="182"/>
                    <a:pt x="667" y="183"/>
                    <a:pt x="668" y="185"/>
                  </a:cubicBezTo>
                  <a:cubicBezTo>
                    <a:pt x="669" y="186"/>
                    <a:pt x="669" y="186"/>
                    <a:pt x="668" y="186"/>
                  </a:cubicBezTo>
                  <a:close/>
                  <a:moveTo>
                    <a:pt x="665" y="180"/>
                  </a:moveTo>
                  <a:cubicBezTo>
                    <a:pt x="663" y="178"/>
                    <a:pt x="659" y="170"/>
                    <a:pt x="657" y="166"/>
                  </a:cubicBezTo>
                  <a:cubicBezTo>
                    <a:pt x="655" y="163"/>
                    <a:pt x="655" y="163"/>
                    <a:pt x="653" y="160"/>
                  </a:cubicBezTo>
                  <a:cubicBezTo>
                    <a:pt x="654" y="160"/>
                    <a:pt x="655" y="163"/>
                    <a:pt x="655" y="164"/>
                  </a:cubicBezTo>
                  <a:cubicBezTo>
                    <a:pt x="658" y="167"/>
                    <a:pt x="660" y="172"/>
                    <a:pt x="663" y="176"/>
                  </a:cubicBezTo>
                  <a:cubicBezTo>
                    <a:pt x="663" y="177"/>
                    <a:pt x="664" y="178"/>
                    <a:pt x="665" y="180"/>
                  </a:cubicBezTo>
                  <a:close/>
                  <a:moveTo>
                    <a:pt x="659" y="170"/>
                  </a:moveTo>
                  <a:cubicBezTo>
                    <a:pt x="659" y="171"/>
                    <a:pt x="658" y="169"/>
                    <a:pt x="657" y="168"/>
                  </a:cubicBezTo>
                  <a:cubicBezTo>
                    <a:pt x="656" y="167"/>
                    <a:pt x="655" y="165"/>
                    <a:pt x="655" y="165"/>
                  </a:cubicBezTo>
                  <a:cubicBezTo>
                    <a:pt x="656" y="165"/>
                    <a:pt x="657" y="167"/>
                    <a:pt x="659" y="170"/>
                  </a:cubicBezTo>
                  <a:close/>
                  <a:moveTo>
                    <a:pt x="652" y="163"/>
                  </a:moveTo>
                  <a:cubicBezTo>
                    <a:pt x="650" y="160"/>
                    <a:pt x="652" y="162"/>
                    <a:pt x="651" y="160"/>
                  </a:cubicBezTo>
                  <a:cubicBezTo>
                    <a:pt x="651" y="161"/>
                    <a:pt x="653" y="163"/>
                    <a:pt x="653" y="164"/>
                  </a:cubicBezTo>
                  <a:cubicBezTo>
                    <a:pt x="653" y="164"/>
                    <a:pt x="652" y="163"/>
                    <a:pt x="652" y="163"/>
                  </a:cubicBezTo>
                  <a:cubicBezTo>
                    <a:pt x="652" y="162"/>
                    <a:pt x="652" y="162"/>
                    <a:pt x="652" y="163"/>
                  </a:cubicBezTo>
                  <a:close/>
                  <a:moveTo>
                    <a:pt x="651" y="159"/>
                  </a:moveTo>
                  <a:cubicBezTo>
                    <a:pt x="651" y="160"/>
                    <a:pt x="649" y="157"/>
                    <a:pt x="648" y="156"/>
                  </a:cubicBezTo>
                  <a:cubicBezTo>
                    <a:pt x="648" y="156"/>
                    <a:pt x="648" y="156"/>
                    <a:pt x="649" y="157"/>
                  </a:cubicBezTo>
                  <a:cubicBezTo>
                    <a:pt x="646" y="153"/>
                    <a:pt x="649" y="156"/>
                    <a:pt x="651" y="159"/>
                  </a:cubicBezTo>
                  <a:close/>
                  <a:moveTo>
                    <a:pt x="647" y="152"/>
                  </a:moveTo>
                  <a:cubicBezTo>
                    <a:pt x="645" y="149"/>
                    <a:pt x="649" y="155"/>
                    <a:pt x="647" y="153"/>
                  </a:cubicBezTo>
                  <a:cubicBezTo>
                    <a:pt x="648" y="154"/>
                    <a:pt x="650" y="156"/>
                    <a:pt x="651" y="158"/>
                  </a:cubicBezTo>
                  <a:cubicBezTo>
                    <a:pt x="651" y="158"/>
                    <a:pt x="650" y="156"/>
                    <a:pt x="649" y="156"/>
                  </a:cubicBezTo>
                  <a:cubicBezTo>
                    <a:pt x="649" y="155"/>
                    <a:pt x="649" y="155"/>
                    <a:pt x="648" y="155"/>
                  </a:cubicBezTo>
                  <a:cubicBezTo>
                    <a:pt x="648" y="154"/>
                    <a:pt x="649" y="155"/>
                    <a:pt x="647" y="152"/>
                  </a:cubicBezTo>
                  <a:close/>
                  <a:moveTo>
                    <a:pt x="649" y="150"/>
                  </a:moveTo>
                  <a:cubicBezTo>
                    <a:pt x="649" y="151"/>
                    <a:pt x="648" y="150"/>
                    <a:pt x="648" y="149"/>
                  </a:cubicBezTo>
                  <a:cubicBezTo>
                    <a:pt x="646" y="147"/>
                    <a:pt x="646" y="146"/>
                    <a:pt x="646" y="145"/>
                  </a:cubicBezTo>
                  <a:cubicBezTo>
                    <a:pt x="647" y="147"/>
                    <a:pt x="648" y="149"/>
                    <a:pt x="649" y="150"/>
                  </a:cubicBezTo>
                  <a:close/>
                  <a:moveTo>
                    <a:pt x="645" y="146"/>
                  </a:moveTo>
                  <a:cubicBezTo>
                    <a:pt x="644" y="144"/>
                    <a:pt x="642" y="142"/>
                    <a:pt x="641" y="139"/>
                  </a:cubicBezTo>
                  <a:cubicBezTo>
                    <a:pt x="639" y="136"/>
                    <a:pt x="637" y="134"/>
                    <a:pt x="635" y="132"/>
                  </a:cubicBezTo>
                  <a:cubicBezTo>
                    <a:pt x="637" y="133"/>
                    <a:pt x="638" y="136"/>
                    <a:pt x="640" y="138"/>
                  </a:cubicBezTo>
                  <a:cubicBezTo>
                    <a:pt x="642" y="140"/>
                    <a:pt x="643" y="143"/>
                    <a:pt x="645" y="144"/>
                  </a:cubicBezTo>
                  <a:cubicBezTo>
                    <a:pt x="643" y="143"/>
                    <a:pt x="646" y="147"/>
                    <a:pt x="645" y="146"/>
                  </a:cubicBezTo>
                  <a:close/>
                  <a:moveTo>
                    <a:pt x="633" y="145"/>
                  </a:moveTo>
                  <a:cubicBezTo>
                    <a:pt x="633" y="145"/>
                    <a:pt x="633" y="145"/>
                    <a:pt x="633" y="145"/>
                  </a:cubicBezTo>
                  <a:cubicBezTo>
                    <a:pt x="631" y="143"/>
                    <a:pt x="630" y="141"/>
                    <a:pt x="630" y="141"/>
                  </a:cubicBezTo>
                  <a:cubicBezTo>
                    <a:pt x="631" y="142"/>
                    <a:pt x="632" y="144"/>
                    <a:pt x="633" y="145"/>
                  </a:cubicBezTo>
                  <a:close/>
                  <a:moveTo>
                    <a:pt x="634" y="131"/>
                  </a:moveTo>
                  <a:cubicBezTo>
                    <a:pt x="632" y="128"/>
                    <a:pt x="633" y="130"/>
                    <a:pt x="631" y="127"/>
                  </a:cubicBezTo>
                  <a:cubicBezTo>
                    <a:pt x="631" y="126"/>
                    <a:pt x="634" y="131"/>
                    <a:pt x="634" y="131"/>
                  </a:cubicBezTo>
                  <a:close/>
                  <a:moveTo>
                    <a:pt x="633" y="131"/>
                  </a:moveTo>
                  <a:cubicBezTo>
                    <a:pt x="633" y="132"/>
                    <a:pt x="630" y="128"/>
                    <a:pt x="630" y="128"/>
                  </a:cubicBezTo>
                  <a:cubicBezTo>
                    <a:pt x="630" y="128"/>
                    <a:pt x="631" y="129"/>
                    <a:pt x="633" y="131"/>
                  </a:cubicBezTo>
                  <a:close/>
                  <a:moveTo>
                    <a:pt x="630" y="141"/>
                  </a:moveTo>
                  <a:cubicBezTo>
                    <a:pt x="628" y="139"/>
                    <a:pt x="627" y="138"/>
                    <a:pt x="626" y="136"/>
                  </a:cubicBezTo>
                  <a:cubicBezTo>
                    <a:pt x="626" y="136"/>
                    <a:pt x="627" y="137"/>
                    <a:pt x="627" y="137"/>
                  </a:cubicBezTo>
                  <a:cubicBezTo>
                    <a:pt x="625" y="135"/>
                    <a:pt x="622" y="131"/>
                    <a:pt x="623" y="132"/>
                  </a:cubicBezTo>
                  <a:cubicBezTo>
                    <a:pt x="624" y="133"/>
                    <a:pt x="624" y="134"/>
                    <a:pt x="625" y="134"/>
                  </a:cubicBezTo>
                  <a:cubicBezTo>
                    <a:pt x="626" y="136"/>
                    <a:pt x="627" y="137"/>
                    <a:pt x="629" y="139"/>
                  </a:cubicBezTo>
                  <a:cubicBezTo>
                    <a:pt x="629" y="140"/>
                    <a:pt x="628" y="139"/>
                    <a:pt x="627" y="138"/>
                  </a:cubicBezTo>
                  <a:cubicBezTo>
                    <a:pt x="627" y="137"/>
                    <a:pt x="631" y="142"/>
                    <a:pt x="630" y="141"/>
                  </a:cubicBezTo>
                  <a:close/>
                  <a:moveTo>
                    <a:pt x="628" y="139"/>
                  </a:moveTo>
                  <a:cubicBezTo>
                    <a:pt x="627" y="139"/>
                    <a:pt x="627" y="138"/>
                    <a:pt x="626" y="138"/>
                  </a:cubicBezTo>
                  <a:cubicBezTo>
                    <a:pt x="624" y="135"/>
                    <a:pt x="625" y="135"/>
                    <a:pt x="622" y="132"/>
                  </a:cubicBezTo>
                  <a:cubicBezTo>
                    <a:pt x="622" y="132"/>
                    <a:pt x="624" y="133"/>
                    <a:pt x="624" y="133"/>
                  </a:cubicBezTo>
                  <a:cubicBezTo>
                    <a:pt x="626" y="136"/>
                    <a:pt x="624" y="134"/>
                    <a:pt x="628" y="139"/>
                  </a:cubicBezTo>
                  <a:close/>
                  <a:moveTo>
                    <a:pt x="621" y="146"/>
                  </a:moveTo>
                  <a:cubicBezTo>
                    <a:pt x="621" y="146"/>
                    <a:pt x="620" y="145"/>
                    <a:pt x="621" y="146"/>
                  </a:cubicBezTo>
                  <a:cubicBezTo>
                    <a:pt x="620" y="145"/>
                    <a:pt x="620" y="145"/>
                    <a:pt x="620" y="145"/>
                  </a:cubicBezTo>
                  <a:cubicBezTo>
                    <a:pt x="620" y="145"/>
                    <a:pt x="620" y="145"/>
                    <a:pt x="619" y="144"/>
                  </a:cubicBezTo>
                  <a:cubicBezTo>
                    <a:pt x="620" y="145"/>
                    <a:pt x="620" y="145"/>
                    <a:pt x="621" y="146"/>
                  </a:cubicBezTo>
                  <a:close/>
                  <a:moveTo>
                    <a:pt x="621" y="130"/>
                  </a:moveTo>
                  <a:cubicBezTo>
                    <a:pt x="620" y="129"/>
                    <a:pt x="614" y="123"/>
                    <a:pt x="612" y="120"/>
                  </a:cubicBezTo>
                  <a:cubicBezTo>
                    <a:pt x="615" y="122"/>
                    <a:pt x="617" y="126"/>
                    <a:pt x="621" y="130"/>
                  </a:cubicBezTo>
                  <a:close/>
                  <a:moveTo>
                    <a:pt x="621" y="118"/>
                  </a:moveTo>
                  <a:cubicBezTo>
                    <a:pt x="620" y="118"/>
                    <a:pt x="618" y="116"/>
                    <a:pt x="616" y="114"/>
                  </a:cubicBezTo>
                  <a:cubicBezTo>
                    <a:pt x="614" y="112"/>
                    <a:pt x="612" y="110"/>
                    <a:pt x="610" y="108"/>
                  </a:cubicBezTo>
                  <a:cubicBezTo>
                    <a:pt x="610" y="107"/>
                    <a:pt x="612" y="109"/>
                    <a:pt x="613" y="110"/>
                  </a:cubicBezTo>
                  <a:cubicBezTo>
                    <a:pt x="617" y="114"/>
                    <a:pt x="619" y="116"/>
                    <a:pt x="621" y="118"/>
                  </a:cubicBezTo>
                  <a:close/>
                  <a:moveTo>
                    <a:pt x="614" y="137"/>
                  </a:moveTo>
                  <a:cubicBezTo>
                    <a:pt x="613" y="136"/>
                    <a:pt x="608" y="130"/>
                    <a:pt x="607" y="129"/>
                  </a:cubicBezTo>
                  <a:cubicBezTo>
                    <a:pt x="608" y="130"/>
                    <a:pt x="613" y="136"/>
                    <a:pt x="614" y="137"/>
                  </a:cubicBezTo>
                  <a:close/>
                  <a:moveTo>
                    <a:pt x="610" y="118"/>
                  </a:moveTo>
                  <a:cubicBezTo>
                    <a:pt x="610" y="118"/>
                    <a:pt x="611" y="118"/>
                    <a:pt x="612" y="120"/>
                  </a:cubicBezTo>
                  <a:cubicBezTo>
                    <a:pt x="611" y="119"/>
                    <a:pt x="609" y="117"/>
                    <a:pt x="608" y="116"/>
                  </a:cubicBezTo>
                  <a:cubicBezTo>
                    <a:pt x="607" y="115"/>
                    <a:pt x="609" y="116"/>
                    <a:pt x="610" y="118"/>
                  </a:cubicBezTo>
                  <a:close/>
                  <a:moveTo>
                    <a:pt x="610" y="107"/>
                  </a:moveTo>
                  <a:cubicBezTo>
                    <a:pt x="610" y="107"/>
                    <a:pt x="610" y="107"/>
                    <a:pt x="610" y="107"/>
                  </a:cubicBezTo>
                  <a:cubicBezTo>
                    <a:pt x="607" y="105"/>
                    <a:pt x="608" y="105"/>
                    <a:pt x="607" y="105"/>
                  </a:cubicBezTo>
                  <a:cubicBezTo>
                    <a:pt x="608" y="105"/>
                    <a:pt x="609" y="106"/>
                    <a:pt x="610" y="107"/>
                  </a:cubicBezTo>
                  <a:close/>
                  <a:moveTo>
                    <a:pt x="607" y="115"/>
                  </a:moveTo>
                  <a:cubicBezTo>
                    <a:pt x="606" y="114"/>
                    <a:pt x="603" y="111"/>
                    <a:pt x="602" y="110"/>
                  </a:cubicBezTo>
                  <a:cubicBezTo>
                    <a:pt x="604" y="111"/>
                    <a:pt x="605" y="113"/>
                    <a:pt x="607" y="115"/>
                  </a:cubicBezTo>
                  <a:close/>
                  <a:moveTo>
                    <a:pt x="604" y="125"/>
                  </a:moveTo>
                  <a:cubicBezTo>
                    <a:pt x="604" y="126"/>
                    <a:pt x="602" y="124"/>
                    <a:pt x="601" y="122"/>
                  </a:cubicBezTo>
                  <a:cubicBezTo>
                    <a:pt x="600" y="121"/>
                    <a:pt x="603" y="124"/>
                    <a:pt x="604" y="125"/>
                  </a:cubicBezTo>
                  <a:close/>
                  <a:moveTo>
                    <a:pt x="605" y="107"/>
                  </a:moveTo>
                  <a:cubicBezTo>
                    <a:pt x="606" y="108"/>
                    <a:pt x="605" y="107"/>
                    <a:pt x="604" y="107"/>
                  </a:cubicBezTo>
                  <a:cubicBezTo>
                    <a:pt x="601" y="104"/>
                    <a:pt x="602" y="104"/>
                    <a:pt x="605" y="107"/>
                  </a:cubicBezTo>
                  <a:close/>
                  <a:moveTo>
                    <a:pt x="595" y="101"/>
                  </a:moveTo>
                  <a:cubicBezTo>
                    <a:pt x="597" y="102"/>
                    <a:pt x="600" y="104"/>
                    <a:pt x="601" y="105"/>
                  </a:cubicBezTo>
                  <a:cubicBezTo>
                    <a:pt x="603" y="107"/>
                    <a:pt x="602" y="107"/>
                    <a:pt x="604" y="109"/>
                  </a:cubicBezTo>
                  <a:cubicBezTo>
                    <a:pt x="603" y="108"/>
                    <a:pt x="602" y="107"/>
                    <a:pt x="601" y="106"/>
                  </a:cubicBezTo>
                  <a:cubicBezTo>
                    <a:pt x="600" y="105"/>
                    <a:pt x="599" y="105"/>
                    <a:pt x="598" y="104"/>
                  </a:cubicBezTo>
                  <a:cubicBezTo>
                    <a:pt x="601" y="106"/>
                    <a:pt x="602" y="107"/>
                    <a:pt x="605" y="110"/>
                  </a:cubicBezTo>
                  <a:cubicBezTo>
                    <a:pt x="605" y="110"/>
                    <a:pt x="604" y="110"/>
                    <a:pt x="604" y="109"/>
                  </a:cubicBezTo>
                  <a:cubicBezTo>
                    <a:pt x="602" y="108"/>
                    <a:pt x="602" y="108"/>
                    <a:pt x="601" y="106"/>
                  </a:cubicBezTo>
                  <a:cubicBezTo>
                    <a:pt x="603" y="109"/>
                    <a:pt x="595" y="102"/>
                    <a:pt x="593" y="100"/>
                  </a:cubicBezTo>
                  <a:cubicBezTo>
                    <a:pt x="594" y="100"/>
                    <a:pt x="595" y="101"/>
                    <a:pt x="597" y="103"/>
                  </a:cubicBezTo>
                  <a:cubicBezTo>
                    <a:pt x="597" y="103"/>
                    <a:pt x="597" y="103"/>
                    <a:pt x="598" y="103"/>
                  </a:cubicBezTo>
                  <a:cubicBezTo>
                    <a:pt x="598" y="103"/>
                    <a:pt x="595" y="101"/>
                    <a:pt x="594" y="100"/>
                  </a:cubicBezTo>
                  <a:cubicBezTo>
                    <a:pt x="593" y="98"/>
                    <a:pt x="595" y="100"/>
                    <a:pt x="592" y="98"/>
                  </a:cubicBezTo>
                  <a:cubicBezTo>
                    <a:pt x="593" y="98"/>
                    <a:pt x="595" y="100"/>
                    <a:pt x="595" y="101"/>
                  </a:cubicBezTo>
                  <a:close/>
                  <a:moveTo>
                    <a:pt x="591" y="128"/>
                  </a:moveTo>
                  <a:cubicBezTo>
                    <a:pt x="591" y="128"/>
                    <a:pt x="590" y="127"/>
                    <a:pt x="591" y="128"/>
                  </a:cubicBezTo>
                  <a:cubicBezTo>
                    <a:pt x="590" y="127"/>
                    <a:pt x="588" y="126"/>
                    <a:pt x="587" y="125"/>
                  </a:cubicBezTo>
                  <a:cubicBezTo>
                    <a:pt x="586" y="123"/>
                    <a:pt x="591" y="128"/>
                    <a:pt x="589" y="126"/>
                  </a:cubicBezTo>
                  <a:cubicBezTo>
                    <a:pt x="589" y="126"/>
                    <a:pt x="591" y="128"/>
                    <a:pt x="591" y="128"/>
                  </a:cubicBezTo>
                  <a:close/>
                  <a:moveTo>
                    <a:pt x="590" y="97"/>
                  </a:moveTo>
                  <a:cubicBezTo>
                    <a:pt x="590" y="98"/>
                    <a:pt x="590" y="98"/>
                    <a:pt x="591" y="98"/>
                  </a:cubicBezTo>
                  <a:cubicBezTo>
                    <a:pt x="591" y="98"/>
                    <a:pt x="589" y="96"/>
                    <a:pt x="590" y="97"/>
                  </a:cubicBezTo>
                  <a:cubicBezTo>
                    <a:pt x="593" y="100"/>
                    <a:pt x="592" y="99"/>
                    <a:pt x="595" y="102"/>
                  </a:cubicBezTo>
                  <a:cubicBezTo>
                    <a:pt x="592" y="100"/>
                    <a:pt x="589" y="97"/>
                    <a:pt x="586" y="94"/>
                  </a:cubicBezTo>
                  <a:cubicBezTo>
                    <a:pt x="583" y="91"/>
                    <a:pt x="579" y="88"/>
                    <a:pt x="575" y="85"/>
                  </a:cubicBezTo>
                  <a:cubicBezTo>
                    <a:pt x="575" y="85"/>
                    <a:pt x="575" y="85"/>
                    <a:pt x="574" y="84"/>
                  </a:cubicBezTo>
                  <a:cubicBezTo>
                    <a:pt x="575" y="85"/>
                    <a:pt x="577" y="86"/>
                    <a:pt x="577" y="86"/>
                  </a:cubicBezTo>
                  <a:cubicBezTo>
                    <a:pt x="578" y="87"/>
                    <a:pt x="578" y="87"/>
                    <a:pt x="578" y="87"/>
                  </a:cubicBezTo>
                  <a:cubicBezTo>
                    <a:pt x="579" y="88"/>
                    <a:pt x="580" y="88"/>
                    <a:pt x="582" y="90"/>
                  </a:cubicBezTo>
                  <a:cubicBezTo>
                    <a:pt x="584" y="92"/>
                    <a:pt x="589" y="95"/>
                    <a:pt x="590" y="97"/>
                  </a:cubicBezTo>
                  <a:close/>
                  <a:moveTo>
                    <a:pt x="591" y="96"/>
                  </a:moveTo>
                  <a:cubicBezTo>
                    <a:pt x="590" y="95"/>
                    <a:pt x="591" y="96"/>
                    <a:pt x="591" y="97"/>
                  </a:cubicBezTo>
                  <a:cubicBezTo>
                    <a:pt x="589" y="94"/>
                    <a:pt x="581" y="89"/>
                    <a:pt x="579" y="87"/>
                  </a:cubicBezTo>
                  <a:cubicBezTo>
                    <a:pt x="583" y="89"/>
                    <a:pt x="588" y="94"/>
                    <a:pt x="591" y="96"/>
                  </a:cubicBezTo>
                  <a:close/>
                  <a:moveTo>
                    <a:pt x="585" y="89"/>
                  </a:moveTo>
                  <a:cubicBezTo>
                    <a:pt x="586" y="90"/>
                    <a:pt x="583" y="87"/>
                    <a:pt x="581" y="85"/>
                  </a:cubicBezTo>
                  <a:cubicBezTo>
                    <a:pt x="581" y="85"/>
                    <a:pt x="584" y="88"/>
                    <a:pt x="585" y="89"/>
                  </a:cubicBezTo>
                  <a:close/>
                  <a:moveTo>
                    <a:pt x="586" y="91"/>
                  </a:moveTo>
                  <a:cubicBezTo>
                    <a:pt x="586" y="92"/>
                    <a:pt x="586" y="92"/>
                    <a:pt x="586" y="92"/>
                  </a:cubicBezTo>
                  <a:cubicBezTo>
                    <a:pt x="582" y="89"/>
                    <a:pt x="582" y="88"/>
                    <a:pt x="586" y="91"/>
                  </a:cubicBezTo>
                  <a:close/>
                  <a:moveTo>
                    <a:pt x="579" y="116"/>
                  </a:moveTo>
                  <a:cubicBezTo>
                    <a:pt x="578" y="115"/>
                    <a:pt x="577" y="115"/>
                    <a:pt x="576" y="113"/>
                  </a:cubicBezTo>
                  <a:cubicBezTo>
                    <a:pt x="574" y="112"/>
                    <a:pt x="575" y="113"/>
                    <a:pt x="576" y="113"/>
                  </a:cubicBezTo>
                  <a:cubicBezTo>
                    <a:pt x="577" y="114"/>
                    <a:pt x="578" y="115"/>
                    <a:pt x="579" y="116"/>
                  </a:cubicBezTo>
                  <a:close/>
                  <a:moveTo>
                    <a:pt x="579" y="87"/>
                  </a:moveTo>
                  <a:cubicBezTo>
                    <a:pt x="581" y="88"/>
                    <a:pt x="579" y="86"/>
                    <a:pt x="580" y="87"/>
                  </a:cubicBezTo>
                  <a:cubicBezTo>
                    <a:pt x="582" y="88"/>
                    <a:pt x="582" y="89"/>
                    <a:pt x="579" y="87"/>
                  </a:cubicBezTo>
                  <a:close/>
                  <a:moveTo>
                    <a:pt x="580" y="84"/>
                  </a:moveTo>
                  <a:cubicBezTo>
                    <a:pt x="580" y="84"/>
                    <a:pt x="576" y="81"/>
                    <a:pt x="576" y="81"/>
                  </a:cubicBezTo>
                  <a:cubicBezTo>
                    <a:pt x="578" y="82"/>
                    <a:pt x="580" y="83"/>
                    <a:pt x="580" y="84"/>
                  </a:cubicBezTo>
                  <a:close/>
                  <a:moveTo>
                    <a:pt x="573" y="110"/>
                  </a:moveTo>
                  <a:cubicBezTo>
                    <a:pt x="574" y="111"/>
                    <a:pt x="572" y="110"/>
                    <a:pt x="573" y="111"/>
                  </a:cubicBezTo>
                  <a:cubicBezTo>
                    <a:pt x="574" y="112"/>
                    <a:pt x="570" y="108"/>
                    <a:pt x="570" y="109"/>
                  </a:cubicBezTo>
                  <a:cubicBezTo>
                    <a:pt x="569" y="108"/>
                    <a:pt x="569" y="108"/>
                    <a:pt x="568" y="107"/>
                  </a:cubicBezTo>
                  <a:cubicBezTo>
                    <a:pt x="567" y="106"/>
                    <a:pt x="569" y="107"/>
                    <a:pt x="568" y="107"/>
                  </a:cubicBezTo>
                  <a:cubicBezTo>
                    <a:pt x="567" y="106"/>
                    <a:pt x="567" y="106"/>
                    <a:pt x="566" y="105"/>
                  </a:cubicBezTo>
                  <a:cubicBezTo>
                    <a:pt x="566" y="105"/>
                    <a:pt x="566" y="105"/>
                    <a:pt x="566" y="105"/>
                  </a:cubicBezTo>
                  <a:cubicBezTo>
                    <a:pt x="564" y="103"/>
                    <a:pt x="565" y="105"/>
                    <a:pt x="562" y="102"/>
                  </a:cubicBezTo>
                  <a:cubicBezTo>
                    <a:pt x="562" y="102"/>
                    <a:pt x="564" y="103"/>
                    <a:pt x="566" y="105"/>
                  </a:cubicBezTo>
                  <a:cubicBezTo>
                    <a:pt x="565" y="104"/>
                    <a:pt x="565" y="103"/>
                    <a:pt x="564" y="103"/>
                  </a:cubicBezTo>
                  <a:cubicBezTo>
                    <a:pt x="566" y="104"/>
                    <a:pt x="567" y="105"/>
                    <a:pt x="569" y="107"/>
                  </a:cubicBezTo>
                  <a:cubicBezTo>
                    <a:pt x="568" y="107"/>
                    <a:pt x="571" y="109"/>
                    <a:pt x="573" y="110"/>
                  </a:cubicBezTo>
                  <a:close/>
                  <a:moveTo>
                    <a:pt x="574" y="96"/>
                  </a:moveTo>
                  <a:cubicBezTo>
                    <a:pt x="573" y="97"/>
                    <a:pt x="572" y="95"/>
                    <a:pt x="570" y="94"/>
                  </a:cubicBezTo>
                  <a:cubicBezTo>
                    <a:pt x="569" y="93"/>
                    <a:pt x="572" y="95"/>
                    <a:pt x="574" y="96"/>
                  </a:cubicBezTo>
                  <a:close/>
                  <a:moveTo>
                    <a:pt x="574" y="83"/>
                  </a:moveTo>
                  <a:cubicBezTo>
                    <a:pt x="575" y="84"/>
                    <a:pt x="572" y="82"/>
                    <a:pt x="571" y="81"/>
                  </a:cubicBezTo>
                  <a:cubicBezTo>
                    <a:pt x="571" y="81"/>
                    <a:pt x="573" y="82"/>
                    <a:pt x="574" y="83"/>
                  </a:cubicBezTo>
                  <a:close/>
                  <a:moveTo>
                    <a:pt x="572" y="84"/>
                  </a:moveTo>
                  <a:cubicBezTo>
                    <a:pt x="571" y="82"/>
                    <a:pt x="570" y="82"/>
                    <a:pt x="568" y="80"/>
                  </a:cubicBezTo>
                  <a:cubicBezTo>
                    <a:pt x="568" y="80"/>
                    <a:pt x="573" y="84"/>
                    <a:pt x="572" y="84"/>
                  </a:cubicBezTo>
                  <a:close/>
                  <a:moveTo>
                    <a:pt x="571" y="99"/>
                  </a:moveTo>
                  <a:cubicBezTo>
                    <a:pt x="571" y="99"/>
                    <a:pt x="570" y="98"/>
                    <a:pt x="569" y="98"/>
                  </a:cubicBezTo>
                  <a:cubicBezTo>
                    <a:pt x="569" y="98"/>
                    <a:pt x="569" y="98"/>
                    <a:pt x="570" y="99"/>
                  </a:cubicBezTo>
                  <a:cubicBezTo>
                    <a:pt x="569" y="99"/>
                    <a:pt x="568" y="97"/>
                    <a:pt x="567" y="97"/>
                  </a:cubicBezTo>
                  <a:cubicBezTo>
                    <a:pt x="568" y="97"/>
                    <a:pt x="569" y="98"/>
                    <a:pt x="571" y="99"/>
                  </a:cubicBezTo>
                  <a:close/>
                  <a:moveTo>
                    <a:pt x="548" y="61"/>
                  </a:moveTo>
                  <a:cubicBezTo>
                    <a:pt x="550" y="62"/>
                    <a:pt x="541" y="57"/>
                    <a:pt x="546" y="59"/>
                  </a:cubicBezTo>
                  <a:cubicBezTo>
                    <a:pt x="545" y="58"/>
                    <a:pt x="544" y="58"/>
                    <a:pt x="543" y="58"/>
                  </a:cubicBezTo>
                  <a:cubicBezTo>
                    <a:pt x="543" y="58"/>
                    <a:pt x="544" y="58"/>
                    <a:pt x="544" y="58"/>
                  </a:cubicBezTo>
                  <a:cubicBezTo>
                    <a:pt x="541" y="57"/>
                    <a:pt x="538" y="55"/>
                    <a:pt x="538" y="55"/>
                  </a:cubicBezTo>
                  <a:cubicBezTo>
                    <a:pt x="536" y="54"/>
                    <a:pt x="536" y="54"/>
                    <a:pt x="533" y="52"/>
                  </a:cubicBezTo>
                  <a:cubicBezTo>
                    <a:pt x="533" y="52"/>
                    <a:pt x="534" y="52"/>
                    <a:pt x="535" y="53"/>
                  </a:cubicBezTo>
                  <a:cubicBezTo>
                    <a:pt x="536" y="54"/>
                    <a:pt x="537" y="54"/>
                    <a:pt x="537" y="54"/>
                  </a:cubicBezTo>
                  <a:cubicBezTo>
                    <a:pt x="535" y="53"/>
                    <a:pt x="533" y="52"/>
                    <a:pt x="532" y="51"/>
                  </a:cubicBezTo>
                  <a:cubicBezTo>
                    <a:pt x="531" y="51"/>
                    <a:pt x="534" y="52"/>
                    <a:pt x="533" y="52"/>
                  </a:cubicBezTo>
                  <a:cubicBezTo>
                    <a:pt x="530" y="51"/>
                    <a:pt x="530" y="50"/>
                    <a:pt x="527" y="49"/>
                  </a:cubicBezTo>
                  <a:cubicBezTo>
                    <a:pt x="526" y="48"/>
                    <a:pt x="530" y="50"/>
                    <a:pt x="529" y="50"/>
                  </a:cubicBezTo>
                  <a:cubicBezTo>
                    <a:pt x="529" y="49"/>
                    <a:pt x="527" y="48"/>
                    <a:pt x="526" y="48"/>
                  </a:cubicBezTo>
                  <a:cubicBezTo>
                    <a:pt x="524" y="47"/>
                    <a:pt x="528" y="49"/>
                    <a:pt x="526" y="48"/>
                  </a:cubicBezTo>
                  <a:cubicBezTo>
                    <a:pt x="523" y="47"/>
                    <a:pt x="524" y="47"/>
                    <a:pt x="520" y="45"/>
                  </a:cubicBezTo>
                  <a:cubicBezTo>
                    <a:pt x="520" y="45"/>
                    <a:pt x="521" y="45"/>
                    <a:pt x="521" y="45"/>
                  </a:cubicBezTo>
                  <a:cubicBezTo>
                    <a:pt x="518" y="43"/>
                    <a:pt x="519" y="45"/>
                    <a:pt x="518" y="44"/>
                  </a:cubicBezTo>
                  <a:cubicBezTo>
                    <a:pt x="511" y="40"/>
                    <a:pt x="503" y="37"/>
                    <a:pt x="496" y="34"/>
                  </a:cubicBezTo>
                  <a:cubicBezTo>
                    <a:pt x="495" y="34"/>
                    <a:pt x="489" y="31"/>
                    <a:pt x="489" y="31"/>
                  </a:cubicBezTo>
                  <a:cubicBezTo>
                    <a:pt x="487" y="31"/>
                    <a:pt x="488" y="31"/>
                    <a:pt x="484" y="30"/>
                  </a:cubicBezTo>
                  <a:cubicBezTo>
                    <a:pt x="483" y="29"/>
                    <a:pt x="478" y="27"/>
                    <a:pt x="474" y="26"/>
                  </a:cubicBezTo>
                  <a:cubicBezTo>
                    <a:pt x="473" y="26"/>
                    <a:pt x="471" y="25"/>
                    <a:pt x="470" y="25"/>
                  </a:cubicBezTo>
                  <a:cubicBezTo>
                    <a:pt x="469" y="24"/>
                    <a:pt x="468" y="24"/>
                    <a:pt x="467" y="24"/>
                  </a:cubicBezTo>
                  <a:cubicBezTo>
                    <a:pt x="464" y="23"/>
                    <a:pt x="462" y="23"/>
                    <a:pt x="461" y="22"/>
                  </a:cubicBezTo>
                  <a:cubicBezTo>
                    <a:pt x="461" y="22"/>
                    <a:pt x="462" y="22"/>
                    <a:pt x="463" y="23"/>
                  </a:cubicBezTo>
                  <a:cubicBezTo>
                    <a:pt x="463" y="22"/>
                    <a:pt x="463" y="22"/>
                    <a:pt x="462" y="22"/>
                  </a:cubicBezTo>
                  <a:cubicBezTo>
                    <a:pt x="460" y="22"/>
                    <a:pt x="452" y="20"/>
                    <a:pt x="449" y="19"/>
                  </a:cubicBezTo>
                  <a:cubicBezTo>
                    <a:pt x="445" y="18"/>
                    <a:pt x="441" y="17"/>
                    <a:pt x="436" y="16"/>
                  </a:cubicBezTo>
                  <a:cubicBezTo>
                    <a:pt x="436" y="16"/>
                    <a:pt x="438" y="16"/>
                    <a:pt x="438" y="16"/>
                  </a:cubicBezTo>
                  <a:cubicBezTo>
                    <a:pt x="439" y="16"/>
                    <a:pt x="442" y="17"/>
                    <a:pt x="443" y="17"/>
                  </a:cubicBezTo>
                  <a:cubicBezTo>
                    <a:pt x="443" y="17"/>
                    <a:pt x="442" y="17"/>
                    <a:pt x="440" y="16"/>
                  </a:cubicBezTo>
                  <a:cubicBezTo>
                    <a:pt x="443" y="17"/>
                    <a:pt x="448" y="18"/>
                    <a:pt x="453" y="19"/>
                  </a:cubicBezTo>
                  <a:cubicBezTo>
                    <a:pt x="452" y="19"/>
                    <a:pt x="452" y="19"/>
                    <a:pt x="453" y="19"/>
                  </a:cubicBezTo>
                  <a:cubicBezTo>
                    <a:pt x="454" y="20"/>
                    <a:pt x="456" y="20"/>
                    <a:pt x="457" y="21"/>
                  </a:cubicBezTo>
                  <a:cubicBezTo>
                    <a:pt x="459" y="21"/>
                    <a:pt x="464" y="22"/>
                    <a:pt x="468" y="23"/>
                  </a:cubicBezTo>
                  <a:cubicBezTo>
                    <a:pt x="472" y="24"/>
                    <a:pt x="475" y="25"/>
                    <a:pt x="474" y="25"/>
                  </a:cubicBezTo>
                  <a:cubicBezTo>
                    <a:pt x="480" y="27"/>
                    <a:pt x="482" y="27"/>
                    <a:pt x="488" y="29"/>
                  </a:cubicBezTo>
                  <a:cubicBezTo>
                    <a:pt x="489" y="29"/>
                    <a:pt x="491" y="30"/>
                    <a:pt x="492" y="31"/>
                  </a:cubicBezTo>
                  <a:cubicBezTo>
                    <a:pt x="493" y="31"/>
                    <a:pt x="502" y="34"/>
                    <a:pt x="506" y="36"/>
                  </a:cubicBezTo>
                  <a:cubicBezTo>
                    <a:pt x="508" y="37"/>
                    <a:pt x="508" y="37"/>
                    <a:pt x="509" y="37"/>
                  </a:cubicBezTo>
                  <a:cubicBezTo>
                    <a:pt x="512" y="39"/>
                    <a:pt x="516" y="41"/>
                    <a:pt x="520" y="43"/>
                  </a:cubicBezTo>
                  <a:cubicBezTo>
                    <a:pt x="524" y="45"/>
                    <a:pt x="527" y="46"/>
                    <a:pt x="531" y="48"/>
                  </a:cubicBezTo>
                  <a:cubicBezTo>
                    <a:pt x="531" y="49"/>
                    <a:pt x="535" y="51"/>
                    <a:pt x="539" y="53"/>
                  </a:cubicBezTo>
                  <a:cubicBezTo>
                    <a:pt x="540" y="54"/>
                    <a:pt x="543" y="56"/>
                    <a:pt x="546" y="58"/>
                  </a:cubicBezTo>
                  <a:cubicBezTo>
                    <a:pt x="548" y="59"/>
                    <a:pt x="549" y="59"/>
                    <a:pt x="551" y="60"/>
                  </a:cubicBezTo>
                  <a:cubicBezTo>
                    <a:pt x="552" y="61"/>
                    <a:pt x="553" y="62"/>
                    <a:pt x="554" y="62"/>
                  </a:cubicBezTo>
                  <a:cubicBezTo>
                    <a:pt x="557" y="64"/>
                    <a:pt x="554" y="62"/>
                    <a:pt x="555" y="63"/>
                  </a:cubicBezTo>
                  <a:cubicBezTo>
                    <a:pt x="557" y="65"/>
                    <a:pt x="563" y="68"/>
                    <a:pt x="565" y="70"/>
                  </a:cubicBezTo>
                  <a:cubicBezTo>
                    <a:pt x="562" y="68"/>
                    <a:pt x="569" y="73"/>
                    <a:pt x="571" y="75"/>
                  </a:cubicBezTo>
                  <a:cubicBezTo>
                    <a:pt x="569" y="74"/>
                    <a:pt x="565" y="71"/>
                    <a:pt x="563" y="69"/>
                  </a:cubicBezTo>
                  <a:cubicBezTo>
                    <a:pt x="562" y="69"/>
                    <a:pt x="562" y="69"/>
                    <a:pt x="560" y="67"/>
                  </a:cubicBezTo>
                  <a:cubicBezTo>
                    <a:pt x="560" y="67"/>
                    <a:pt x="560" y="68"/>
                    <a:pt x="560" y="67"/>
                  </a:cubicBezTo>
                  <a:cubicBezTo>
                    <a:pt x="550" y="61"/>
                    <a:pt x="541" y="55"/>
                    <a:pt x="533" y="51"/>
                  </a:cubicBezTo>
                  <a:cubicBezTo>
                    <a:pt x="531" y="50"/>
                    <a:pt x="526" y="47"/>
                    <a:pt x="526" y="47"/>
                  </a:cubicBezTo>
                  <a:cubicBezTo>
                    <a:pt x="529" y="49"/>
                    <a:pt x="533" y="51"/>
                    <a:pt x="536" y="53"/>
                  </a:cubicBezTo>
                  <a:cubicBezTo>
                    <a:pt x="540" y="55"/>
                    <a:pt x="544" y="57"/>
                    <a:pt x="547" y="59"/>
                  </a:cubicBezTo>
                  <a:cubicBezTo>
                    <a:pt x="546" y="59"/>
                    <a:pt x="546" y="59"/>
                    <a:pt x="546" y="59"/>
                  </a:cubicBezTo>
                  <a:cubicBezTo>
                    <a:pt x="546" y="59"/>
                    <a:pt x="548" y="60"/>
                    <a:pt x="549" y="61"/>
                  </a:cubicBezTo>
                  <a:cubicBezTo>
                    <a:pt x="551" y="62"/>
                    <a:pt x="552" y="63"/>
                    <a:pt x="552" y="63"/>
                  </a:cubicBezTo>
                  <a:cubicBezTo>
                    <a:pt x="554" y="64"/>
                    <a:pt x="556" y="66"/>
                    <a:pt x="558" y="66"/>
                  </a:cubicBezTo>
                  <a:cubicBezTo>
                    <a:pt x="561" y="68"/>
                    <a:pt x="564" y="70"/>
                    <a:pt x="564" y="71"/>
                  </a:cubicBezTo>
                  <a:cubicBezTo>
                    <a:pt x="562" y="69"/>
                    <a:pt x="561" y="69"/>
                    <a:pt x="560" y="68"/>
                  </a:cubicBezTo>
                  <a:cubicBezTo>
                    <a:pt x="562" y="69"/>
                    <a:pt x="563" y="70"/>
                    <a:pt x="565" y="72"/>
                  </a:cubicBezTo>
                  <a:cubicBezTo>
                    <a:pt x="565" y="72"/>
                    <a:pt x="564" y="71"/>
                    <a:pt x="566" y="72"/>
                  </a:cubicBezTo>
                  <a:cubicBezTo>
                    <a:pt x="569" y="74"/>
                    <a:pt x="570" y="75"/>
                    <a:pt x="572" y="77"/>
                  </a:cubicBezTo>
                  <a:cubicBezTo>
                    <a:pt x="570" y="76"/>
                    <a:pt x="568" y="74"/>
                    <a:pt x="567" y="74"/>
                  </a:cubicBezTo>
                  <a:cubicBezTo>
                    <a:pt x="565" y="73"/>
                    <a:pt x="565" y="72"/>
                    <a:pt x="565" y="72"/>
                  </a:cubicBezTo>
                  <a:cubicBezTo>
                    <a:pt x="561" y="70"/>
                    <a:pt x="561" y="70"/>
                    <a:pt x="556" y="66"/>
                  </a:cubicBezTo>
                  <a:cubicBezTo>
                    <a:pt x="556" y="67"/>
                    <a:pt x="557" y="68"/>
                    <a:pt x="556" y="67"/>
                  </a:cubicBezTo>
                  <a:cubicBezTo>
                    <a:pt x="552" y="64"/>
                    <a:pt x="553" y="65"/>
                    <a:pt x="551" y="63"/>
                  </a:cubicBezTo>
                  <a:cubicBezTo>
                    <a:pt x="553" y="64"/>
                    <a:pt x="552" y="64"/>
                    <a:pt x="554" y="65"/>
                  </a:cubicBezTo>
                  <a:cubicBezTo>
                    <a:pt x="555" y="66"/>
                    <a:pt x="554" y="65"/>
                    <a:pt x="555" y="66"/>
                  </a:cubicBezTo>
                  <a:cubicBezTo>
                    <a:pt x="552" y="63"/>
                    <a:pt x="549" y="62"/>
                    <a:pt x="545" y="59"/>
                  </a:cubicBezTo>
                  <a:cubicBezTo>
                    <a:pt x="545" y="59"/>
                    <a:pt x="549" y="61"/>
                    <a:pt x="548" y="61"/>
                  </a:cubicBezTo>
                  <a:close/>
                  <a:moveTo>
                    <a:pt x="568" y="76"/>
                  </a:moveTo>
                  <a:cubicBezTo>
                    <a:pt x="568" y="75"/>
                    <a:pt x="566" y="74"/>
                    <a:pt x="564" y="73"/>
                  </a:cubicBezTo>
                  <a:cubicBezTo>
                    <a:pt x="565" y="73"/>
                    <a:pt x="567" y="74"/>
                    <a:pt x="568" y="76"/>
                  </a:cubicBezTo>
                  <a:close/>
                  <a:moveTo>
                    <a:pt x="567" y="80"/>
                  </a:moveTo>
                  <a:cubicBezTo>
                    <a:pt x="566" y="79"/>
                    <a:pt x="565" y="79"/>
                    <a:pt x="566" y="79"/>
                  </a:cubicBezTo>
                  <a:cubicBezTo>
                    <a:pt x="564" y="78"/>
                    <a:pt x="564" y="78"/>
                    <a:pt x="564" y="78"/>
                  </a:cubicBezTo>
                  <a:cubicBezTo>
                    <a:pt x="563" y="77"/>
                    <a:pt x="565" y="78"/>
                    <a:pt x="564" y="78"/>
                  </a:cubicBezTo>
                  <a:cubicBezTo>
                    <a:pt x="563" y="77"/>
                    <a:pt x="563" y="77"/>
                    <a:pt x="561" y="75"/>
                  </a:cubicBezTo>
                  <a:cubicBezTo>
                    <a:pt x="561" y="75"/>
                    <a:pt x="562" y="76"/>
                    <a:pt x="562" y="76"/>
                  </a:cubicBezTo>
                  <a:cubicBezTo>
                    <a:pt x="562" y="75"/>
                    <a:pt x="560" y="75"/>
                    <a:pt x="558" y="73"/>
                  </a:cubicBezTo>
                  <a:cubicBezTo>
                    <a:pt x="561" y="74"/>
                    <a:pt x="565" y="77"/>
                    <a:pt x="567" y="79"/>
                  </a:cubicBezTo>
                  <a:cubicBezTo>
                    <a:pt x="565" y="78"/>
                    <a:pt x="568" y="81"/>
                    <a:pt x="567" y="80"/>
                  </a:cubicBezTo>
                  <a:close/>
                  <a:moveTo>
                    <a:pt x="566" y="78"/>
                  </a:moveTo>
                  <a:cubicBezTo>
                    <a:pt x="566" y="78"/>
                    <a:pt x="560" y="73"/>
                    <a:pt x="559" y="73"/>
                  </a:cubicBezTo>
                  <a:cubicBezTo>
                    <a:pt x="562" y="75"/>
                    <a:pt x="564" y="76"/>
                    <a:pt x="566" y="78"/>
                  </a:cubicBezTo>
                  <a:close/>
                  <a:moveTo>
                    <a:pt x="565" y="73"/>
                  </a:moveTo>
                  <a:cubicBezTo>
                    <a:pt x="565" y="73"/>
                    <a:pt x="564" y="73"/>
                    <a:pt x="563" y="72"/>
                  </a:cubicBezTo>
                  <a:cubicBezTo>
                    <a:pt x="562" y="71"/>
                    <a:pt x="561" y="70"/>
                    <a:pt x="562" y="70"/>
                  </a:cubicBezTo>
                  <a:cubicBezTo>
                    <a:pt x="564" y="72"/>
                    <a:pt x="563" y="72"/>
                    <a:pt x="565" y="73"/>
                  </a:cubicBezTo>
                  <a:close/>
                  <a:moveTo>
                    <a:pt x="560" y="100"/>
                  </a:moveTo>
                  <a:cubicBezTo>
                    <a:pt x="562" y="101"/>
                    <a:pt x="562" y="101"/>
                    <a:pt x="563" y="102"/>
                  </a:cubicBezTo>
                  <a:cubicBezTo>
                    <a:pt x="563" y="102"/>
                    <a:pt x="562" y="101"/>
                    <a:pt x="561" y="101"/>
                  </a:cubicBezTo>
                  <a:cubicBezTo>
                    <a:pt x="560" y="100"/>
                    <a:pt x="561" y="101"/>
                    <a:pt x="559" y="99"/>
                  </a:cubicBezTo>
                  <a:cubicBezTo>
                    <a:pt x="559" y="99"/>
                    <a:pt x="559" y="99"/>
                    <a:pt x="559" y="99"/>
                  </a:cubicBezTo>
                  <a:cubicBezTo>
                    <a:pt x="560" y="100"/>
                    <a:pt x="561" y="100"/>
                    <a:pt x="560" y="100"/>
                  </a:cubicBezTo>
                  <a:close/>
                  <a:moveTo>
                    <a:pt x="563" y="72"/>
                  </a:moveTo>
                  <a:cubicBezTo>
                    <a:pt x="563" y="72"/>
                    <a:pt x="560" y="70"/>
                    <a:pt x="559" y="69"/>
                  </a:cubicBezTo>
                  <a:cubicBezTo>
                    <a:pt x="559" y="69"/>
                    <a:pt x="560" y="69"/>
                    <a:pt x="560" y="69"/>
                  </a:cubicBezTo>
                  <a:cubicBezTo>
                    <a:pt x="561" y="70"/>
                    <a:pt x="560" y="70"/>
                    <a:pt x="563" y="72"/>
                  </a:cubicBezTo>
                  <a:close/>
                  <a:moveTo>
                    <a:pt x="553" y="81"/>
                  </a:moveTo>
                  <a:cubicBezTo>
                    <a:pt x="554" y="81"/>
                    <a:pt x="555" y="82"/>
                    <a:pt x="556" y="83"/>
                  </a:cubicBezTo>
                  <a:cubicBezTo>
                    <a:pt x="557" y="84"/>
                    <a:pt x="557" y="84"/>
                    <a:pt x="558" y="85"/>
                  </a:cubicBezTo>
                  <a:cubicBezTo>
                    <a:pt x="558" y="85"/>
                    <a:pt x="555" y="83"/>
                    <a:pt x="554" y="82"/>
                  </a:cubicBezTo>
                  <a:cubicBezTo>
                    <a:pt x="554" y="82"/>
                    <a:pt x="552" y="81"/>
                    <a:pt x="553" y="81"/>
                  </a:cubicBezTo>
                  <a:cubicBezTo>
                    <a:pt x="551" y="80"/>
                    <a:pt x="550" y="80"/>
                    <a:pt x="548" y="78"/>
                  </a:cubicBezTo>
                  <a:cubicBezTo>
                    <a:pt x="548" y="78"/>
                    <a:pt x="552" y="80"/>
                    <a:pt x="549" y="78"/>
                  </a:cubicBezTo>
                  <a:cubicBezTo>
                    <a:pt x="549" y="78"/>
                    <a:pt x="550" y="79"/>
                    <a:pt x="552" y="80"/>
                  </a:cubicBezTo>
                  <a:cubicBezTo>
                    <a:pt x="552" y="80"/>
                    <a:pt x="551" y="79"/>
                    <a:pt x="551" y="80"/>
                  </a:cubicBezTo>
                  <a:cubicBezTo>
                    <a:pt x="553" y="81"/>
                    <a:pt x="554" y="81"/>
                    <a:pt x="557" y="83"/>
                  </a:cubicBezTo>
                  <a:cubicBezTo>
                    <a:pt x="553" y="81"/>
                    <a:pt x="557" y="83"/>
                    <a:pt x="553" y="81"/>
                  </a:cubicBezTo>
                  <a:close/>
                  <a:moveTo>
                    <a:pt x="552" y="64"/>
                  </a:moveTo>
                  <a:cubicBezTo>
                    <a:pt x="553" y="65"/>
                    <a:pt x="549" y="62"/>
                    <a:pt x="547" y="61"/>
                  </a:cubicBezTo>
                  <a:cubicBezTo>
                    <a:pt x="547" y="61"/>
                    <a:pt x="548" y="62"/>
                    <a:pt x="549" y="62"/>
                  </a:cubicBezTo>
                  <a:cubicBezTo>
                    <a:pt x="550" y="63"/>
                    <a:pt x="551" y="64"/>
                    <a:pt x="552" y="64"/>
                  </a:cubicBezTo>
                  <a:close/>
                  <a:moveTo>
                    <a:pt x="548" y="78"/>
                  </a:moveTo>
                  <a:cubicBezTo>
                    <a:pt x="547" y="77"/>
                    <a:pt x="547" y="77"/>
                    <a:pt x="547" y="77"/>
                  </a:cubicBezTo>
                  <a:cubicBezTo>
                    <a:pt x="544" y="76"/>
                    <a:pt x="545" y="76"/>
                    <a:pt x="543" y="75"/>
                  </a:cubicBezTo>
                  <a:cubicBezTo>
                    <a:pt x="543" y="75"/>
                    <a:pt x="548" y="77"/>
                    <a:pt x="545" y="76"/>
                  </a:cubicBezTo>
                  <a:cubicBezTo>
                    <a:pt x="546" y="76"/>
                    <a:pt x="547" y="77"/>
                    <a:pt x="548" y="78"/>
                  </a:cubicBezTo>
                  <a:close/>
                  <a:moveTo>
                    <a:pt x="542" y="74"/>
                  </a:moveTo>
                  <a:cubicBezTo>
                    <a:pt x="542" y="74"/>
                    <a:pt x="539" y="72"/>
                    <a:pt x="540" y="73"/>
                  </a:cubicBezTo>
                  <a:cubicBezTo>
                    <a:pt x="539" y="72"/>
                    <a:pt x="540" y="73"/>
                    <a:pt x="537" y="71"/>
                  </a:cubicBezTo>
                  <a:cubicBezTo>
                    <a:pt x="540" y="73"/>
                    <a:pt x="537" y="71"/>
                    <a:pt x="536" y="70"/>
                  </a:cubicBezTo>
                  <a:cubicBezTo>
                    <a:pt x="537" y="71"/>
                    <a:pt x="540" y="72"/>
                    <a:pt x="542" y="74"/>
                  </a:cubicBezTo>
                  <a:close/>
                  <a:moveTo>
                    <a:pt x="537" y="70"/>
                  </a:moveTo>
                  <a:cubicBezTo>
                    <a:pt x="537" y="70"/>
                    <a:pt x="538" y="71"/>
                    <a:pt x="540" y="72"/>
                  </a:cubicBezTo>
                  <a:cubicBezTo>
                    <a:pt x="540" y="72"/>
                    <a:pt x="540" y="72"/>
                    <a:pt x="540" y="72"/>
                  </a:cubicBezTo>
                  <a:cubicBezTo>
                    <a:pt x="539" y="72"/>
                    <a:pt x="539" y="72"/>
                    <a:pt x="538" y="71"/>
                  </a:cubicBezTo>
                  <a:cubicBezTo>
                    <a:pt x="539" y="71"/>
                    <a:pt x="539" y="71"/>
                    <a:pt x="537" y="70"/>
                  </a:cubicBezTo>
                  <a:close/>
                  <a:moveTo>
                    <a:pt x="538" y="56"/>
                  </a:moveTo>
                  <a:cubicBezTo>
                    <a:pt x="539" y="56"/>
                    <a:pt x="535" y="54"/>
                    <a:pt x="534" y="53"/>
                  </a:cubicBezTo>
                  <a:cubicBezTo>
                    <a:pt x="534" y="53"/>
                    <a:pt x="536" y="54"/>
                    <a:pt x="538" y="56"/>
                  </a:cubicBezTo>
                  <a:close/>
                  <a:moveTo>
                    <a:pt x="537" y="85"/>
                  </a:moveTo>
                  <a:cubicBezTo>
                    <a:pt x="538" y="85"/>
                    <a:pt x="536" y="84"/>
                    <a:pt x="537" y="85"/>
                  </a:cubicBezTo>
                  <a:cubicBezTo>
                    <a:pt x="535" y="84"/>
                    <a:pt x="531" y="82"/>
                    <a:pt x="531" y="81"/>
                  </a:cubicBezTo>
                  <a:cubicBezTo>
                    <a:pt x="536" y="85"/>
                    <a:pt x="535" y="83"/>
                    <a:pt x="537" y="85"/>
                  </a:cubicBezTo>
                  <a:close/>
                  <a:moveTo>
                    <a:pt x="535" y="74"/>
                  </a:moveTo>
                  <a:cubicBezTo>
                    <a:pt x="535" y="73"/>
                    <a:pt x="534" y="73"/>
                    <a:pt x="535" y="74"/>
                  </a:cubicBezTo>
                  <a:cubicBezTo>
                    <a:pt x="533" y="73"/>
                    <a:pt x="533" y="73"/>
                    <a:pt x="532" y="72"/>
                  </a:cubicBezTo>
                  <a:cubicBezTo>
                    <a:pt x="532" y="72"/>
                    <a:pt x="533" y="72"/>
                    <a:pt x="535" y="74"/>
                  </a:cubicBezTo>
                  <a:close/>
                  <a:moveTo>
                    <a:pt x="531" y="67"/>
                  </a:moveTo>
                  <a:cubicBezTo>
                    <a:pt x="532" y="68"/>
                    <a:pt x="528" y="66"/>
                    <a:pt x="528" y="66"/>
                  </a:cubicBezTo>
                  <a:cubicBezTo>
                    <a:pt x="525" y="64"/>
                    <a:pt x="528" y="65"/>
                    <a:pt x="526" y="65"/>
                  </a:cubicBezTo>
                  <a:cubicBezTo>
                    <a:pt x="525" y="64"/>
                    <a:pt x="522" y="63"/>
                    <a:pt x="520" y="61"/>
                  </a:cubicBezTo>
                  <a:cubicBezTo>
                    <a:pt x="524" y="63"/>
                    <a:pt x="528" y="65"/>
                    <a:pt x="531" y="67"/>
                  </a:cubicBezTo>
                  <a:close/>
                  <a:moveTo>
                    <a:pt x="529" y="66"/>
                  </a:moveTo>
                  <a:cubicBezTo>
                    <a:pt x="526" y="65"/>
                    <a:pt x="522" y="62"/>
                    <a:pt x="519" y="61"/>
                  </a:cubicBezTo>
                  <a:cubicBezTo>
                    <a:pt x="521" y="62"/>
                    <a:pt x="526" y="65"/>
                    <a:pt x="529" y="66"/>
                  </a:cubicBezTo>
                  <a:close/>
                  <a:moveTo>
                    <a:pt x="528" y="80"/>
                  </a:moveTo>
                  <a:cubicBezTo>
                    <a:pt x="526" y="79"/>
                    <a:pt x="527" y="79"/>
                    <a:pt x="525" y="78"/>
                  </a:cubicBezTo>
                  <a:cubicBezTo>
                    <a:pt x="526" y="78"/>
                    <a:pt x="530" y="81"/>
                    <a:pt x="528" y="80"/>
                  </a:cubicBezTo>
                  <a:close/>
                  <a:moveTo>
                    <a:pt x="520" y="68"/>
                  </a:moveTo>
                  <a:cubicBezTo>
                    <a:pt x="516" y="66"/>
                    <a:pt x="518" y="67"/>
                    <a:pt x="514" y="64"/>
                  </a:cubicBezTo>
                  <a:cubicBezTo>
                    <a:pt x="518" y="66"/>
                    <a:pt x="521" y="68"/>
                    <a:pt x="520" y="68"/>
                  </a:cubicBezTo>
                  <a:close/>
                  <a:moveTo>
                    <a:pt x="517" y="59"/>
                  </a:moveTo>
                  <a:cubicBezTo>
                    <a:pt x="516" y="59"/>
                    <a:pt x="515" y="59"/>
                    <a:pt x="514" y="58"/>
                  </a:cubicBezTo>
                  <a:cubicBezTo>
                    <a:pt x="512" y="57"/>
                    <a:pt x="511" y="57"/>
                    <a:pt x="510" y="56"/>
                  </a:cubicBezTo>
                  <a:cubicBezTo>
                    <a:pt x="510" y="56"/>
                    <a:pt x="506" y="54"/>
                    <a:pt x="502" y="52"/>
                  </a:cubicBezTo>
                  <a:cubicBezTo>
                    <a:pt x="502" y="52"/>
                    <a:pt x="502" y="53"/>
                    <a:pt x="502" y="52"/>
                  </a:cubicBezTo>
                  <a:cubicBezTo>
                    <a:pt x="505" y="53"/>
                    <a:pt x="504" y="54"/>
                    <a:pt x="506" y="54"/>
                  </a:cubicBezTo>
                  <a:cubicBezTo>
                    <a:pt x="506" y="54"/>
                    <a:pt x="509" y="56"/>
                    <a:pt x="510" y="56"/>
                  </a:cubicBezTo>
                  <a:cubicBezTo>
                    <a:pt x="511" y="56"/>
                    <a:pt x="513" y="58"/>
                    <a:pt x="514" y="58"/>
                  </a:cubicBezTo>
                  <a:cubicBezTo>
                    <a:pt x="515" y="58"/>
                    <a:pt x="516" y="59"/>
                    <a:pt x="517" y="59"/>
                  </a:cubicBezTo>
                  <a:close/>
                  <a:moveTo>
                    <a:pt x="513" y="61"/>
                  </a:moveTo>
                  <a:cubicBezTo>
                    <a:pt x="513" y="61"/>
                    <a:pt x="512" y="60"/>
                    <a:pt x="511" y="60"/>
                  </a:cubicBezTo>
                  <a:cubicBezTo>
                    <a:pt x="510" y="59"/>
                    <a:pt x="514" y="61"/>
                    <a:pt x="513" y="61"/>
                  </a:cubicBezTo>
                  <a:close/>
                  <a:moveTo>
                    <a:pt x="509" y="60"/>
                  </a:moveTo>
                  <a:cubicBezTo>
                    <a:pt x="508" y="60"/>
                    <a:pt x="504" y="58"/>
                    <a:pt x="501" y="57"/>
                  </a:cubicBezTo>
                  <a:cubicBezTo>
                    <a:pt x="503" y="58"/>
                    <a:pt x="505" y="59"/>
                    <a:pt x="509" y="60"/>
                  </a:cubicBezTo>
                  <a:close/>
                  <a:moveTo>
                    <a:pt x="508" y="59"/>
                  </a:moveTo>
                  <a:cubicBezTo>
                    <a:pt x="509" y="59"/>
                    <a:pt x="505" y="58"/>
                    <a:pt x="504" y="57"/>
                  </a:cubicBezTo>
                  <a:cubicBezTo>
                    <a:pt x="504" y="57"/>
                    <a:pt x="506" y="58"/>
                    <a:pt x="508" y="59"/>
                  </a:cubicBezTo>
                  <a:close/>
                  <a:moveTo>
                    <a:pt x="498" y="51"/>
                  </a:moveTo>
                  <a:cubicBezTo>
                    <a:pt x="497" y="50"/>
                    <a:pt x="496" y="50"/>
                    <a:pt x="496" y="50"/>
                  </a:cubicBezTo>
                  <a:cubicBezTo>
                    <a:pt x="493" y="49"/>
                    <a:pt x="498" y="50"/>
                    <a:pt x="498" y="51"/>
                  </a:cubicBezTo>
                  <a:close/>
                  <a:moveTo>
                    <a:pt x="497" y="53"/>
                  </a:moveTo>
                  <a:cubicBezTo>
                    <a:pt x="496" y="52"/>
                    <a:pt x="494" y="51"/>
                    <a:pt x="493" y="51"/>
                  </a:cubicBezTo>
                  <a:cubicBezTo>
                    <a:pt x="495" y="52"/>
                    <a:pt x="495" y="52"/>
                    <a:pt x="497" y="53"/>
                  </a:cubicBezTo>
                  <a:close/>
                  <a:moveTo>
                    <a:pt x="497" y="56"/>
                  </a:moveTo>
                  <a:cubicBezTo>
                    <a:pt x="495" y="55"/>
                    <a:pt x="491" y="54"/>
                    <a:pt x="487" y="53"/>
                  </a:cubicBezTo>
                  <a:cubicBezTo>
                    <a:pt x="487" y="52"/>
                    <a:pt x="492" y="54"/>
                    <a:pt x="491" y="54"/>
                  </a:cubicBezTo>
                  <a:cubicBezTo>
                    <a:pt x="493" y="54"/>
                    <a:pt x="495" y="55"/>
                    <a:pt x="497" y="56"/>
                  </a:cubicBezTo>
                  <a:close/>
                  <a:moveTo>
                    <a:pt x="490" y="53"/>
                  </a:moveTo>
                  <a:cubicBezTo>
                    <a:pt x="488" y="53"/>
                    <a:pt x="483" y="51"/>
                    <a:pt x="483" y="51"/>
                  </a:cubicBezTo>
                  <a:cubicBezTo>
                    <a:pt x="486" y="52"/>
                    <a:pt x="487" y="52"/>
                    <a:pt x="490" y="53"/>
                  </a:cubicBezTo>
                  <a:close/>
                  <a:moveTo>
                    <a:pt x="480" y="47"/>
                  </a:moveTo>
                  <a:cubicBezTo>
                    <a:pt x="478" y="46"/>
                    <a:pt x="478" y="46"/>
                    <a:pt x="475" y="45"/>
                  </a:cubicBezTo>
                  <a:cubicBezTo>
                    <a:pt x="475" y="44"/>
                    <a:pt x="476" y="45"/>
                    <a:pt x="476" y="45"/>
                  </a:cubicBezTo>
                  <a:cubicBezTo>
                    <a:pt x="480" y="46"/>
                    <a:pt x="480" y="46"/>
                    <a:pt x="480" y="46"/>
                  </a:cubicBezTo>
                  <a:cubicBezTo>
                    <a:pt x="481" y="46"/>
                    <a:pt x="481" y="47"/>
                    <a:pt x="480" y="47"/>
                  </a:cubicBezTo>
                  <a:close/>
                  <a:moveTo>
                    <a:pt x="477" y="33"/>
                  </a:moveTo>
                  <a:cubicBezTo>
                    <a:pt x="478" y="34"/>
                    <a:pt x="475" y="32"/>
                    <a:pt x="476" y="33"/>
                  </a:cubicBezTo>
                  <a:cubicBezTo>
                    <a:pt x="474" y="32"/>
                    <a:pt x="475" y="32"/>
                    <a:pt x="477" y="33"/>
                  </a:cubicBezTo>
                  <a:close/>
                  <a:moveTo>
                    <a:pt x="473" y="32"/>
                  </a:moveTo>
                  <a:cubicBezTo>
                    <a:pt x="468" y="30"/>
                    <a:pt x="470" y="31"/>
                    <a:pt x="464" y="29"/>
                  </a:cubicBezTo>
                  <a:cubicBezTo>
                    <a:pt x="464" y="29"/>
                    <a:pt x="463" y="29"/>
                    <a:pt x="463" y="29"/>
                  </a:cubicBezTo>
                  <a:cubicBezTo>
                    <a:pt x="465" y="29"/>
                    <a:pt x="467" y="30"/>
                    <a:pt x="469" y="30"/>
                  </a:cubicBezTo>
                  <a:cubicBezTo>
                    <a:pt x="470" y="31"/>
                    <a:pt x="472" y="31"/>
                    <a:pt x="474" y="32"/>
                  </a:cubicBezTo>
                  <a:cubicBezTo>
                    <a:pt x="474" y="32"/>
                    <a:pt x="474" y="32"/>
                    <a:pt x="471" y="32"/>
                  </a:cubicBezTo>
                  <a:cubicBezTo>
                    <a:pt x="471" y="31"/>
                    <a:pt x="472" y="31"/>
                    <a:pt x="473" y="32"/>
                  </a:cubicBezTo>
                  <a:close/>
                  <a:moveTo>
                    <a:pt x="471" y="43"/>
                  </a:moveTo>
                  <a:cubicBezTo>
                    <a:pt x="472" y="44"/>
                    <a:pt x="472" y="44"/>
                    <a:pt x="472" y="44"/>
                  </a:cubicBezTo>
                  <a:cubicBezTo>
                    <a:pt x="470" y="43"/>
                    <a:pt x="469" y="43"/>
                    <a:pt x="468" y="43"/>
                  </a:cubicBezTo>
                  <a:cubicBezTo>
                    <a:pt x="468" y="42"/>
                    <a:pt x="471" y="44"/>
                    <a:pt x="471" y="43"/>
                  </a:cubicBezTo>
                  <a:close/>
                  <a:moveTo>
                    <a:pt x="470" y="40"/>
                  </a:moveTo>
                  <a:cubicBezTo>
                    <a:pt x="472" y="41"/>
                    <a:pt x="468" y="40"/>
                    <a:pt x="468" y="40"/>
                  </a:cubicBezTo>
                  <a:cubicBezTo>
                    <a:pt x="466" y="39"/>
                    <a:pt x="469" y="40"/>
                    <a:pt x="468" y="40"/>
                  </a:cubicBezTo>
                  <a:cubicBezTo>
                    <a:pt x="466" y="39"/>
                    <a:pt x="466" y="39"/>
                    <a:pt x="465" y="39"/>
                  </a:cubicBezTo>
                  <a:cubicBezTo>
                    <a:pt x="467" y="39"/>
                    <a:pt x="469" y="40"/>
                    <a:pt x="470" y="40"/>
                  </a:cubicBezTo>
                  <a:close/>
                  <a:moveTo>
                    <a:pt x="464" y="38"/>
                  </a:moveTo>
                  <a:cubicBezTo>
                    <a:pt x="466" y="39"/>
                    <a:pt x="462" y="38"/>
                    <a:pt x="462" y="38"/>
                  </a:cubicBezTo>
                  <a:cubicBezTo>
                    <a:pt x="461" y="38"/>
                    <a:pt x="462" y="38"/>
                    <a:pt x="463" y="38"/>
                  </a:cubicBezTo>
                  <a:cubicBezTo>
                    <a:pt x="462" y="38"/>
                    <a:pt x="461" y="37"/>
                    <a:pt x="460" y="37"/>
                  </a:cubicBezTo>
                  <a:cubicBezTo>
                    <a:pt x="460" y="37"/>
                    <a:pt x="460" y="37"/>
                    <a:pt x="461" y="38"/>
                  </a:cubicBezTo>
                  <a:cubicBezTo>
                    <a:pt x="461" y="38"/>
                    <a:pt x="454" y="35"/>
                    <a:pt x="458" y="37"/>
                  </a:cubicBezTo>
                  <a:cubicBezTo>
                    <a:pt x="457" y="36"/>
                    <a:pt x="454" y="35"/>
                    <a:pt x="455" y="36"/>
                  </a:cubicBezTo>
                  <a:cubicBezTo>
                    <a:pt x="454" y="36"/>
                    <a:pt x="453" y="36"/>
                    <a:pt x="452" y="35"/>
                  </a:cubicBezTo>
                  <a:cubicBezTo>
                    <a:pt x="452" y="35"/>
                    <a:pt x="454" y="35"/>
                    <a:pt x="454" y="35"/>
                  </a:cubicBezTo>
                  <a:cubicBezTo>
                    <a:pt x="457" y="36"/>
                    <a:pt x="460" y="37"/>
                    <a:pt x="464" y="38"/>
                  </a:cubicBezTo>
                  <a:cubicBezTo>
                    <a:pt x="465" y="38"/>
                    <a:pt x="462" y="38"/>
                    <a:pt x="464" y="38"/>
                  </a:cubicBezTo>
                  <a:close/>
                  <a:moveTo>
                    <a:pt x="456" y="20"/>
                  </a:moveTo>
                  <a:cubicBezTo>
                    <a:pt x="456" y="19"/>
                    <a:pt x="456" y="19"/>
                    <a:pt x="456" y="19"/>
                  </a:cubicBezTo>
                  <a:cubicBezTo>
                    <a:pt x="459" y="20"/>
                    <a:pt x="459" y="21"/>
                    <a:pt x="456" y="20"/>
                  </a:cubicBezTo>
                  <a:close/>
                  <a:moveTo>
                    <a:pt x="455" y="19"/>
                  </a:moveTo>
                  <a:cubicBezTo>
                    <a:pt x="453" y="18"/>
                    <a:pt x="452" y="19"/>
                    <a:pt x="449" y="18"/>
                  </a:cubicBezTo>
                  <a:cubicBezTo>
                    <a:pt x="451" y="18"/>
                    <a:pt x="449" y="18"/>
                    <a:pt x="449" y="17"/>
                  </a:cubicBezTo>
                  <a:cubicBezTo>
                    <a:pt x="452" y="18"/>
                    <a:pt x="455" y="19"/>
                    <a:pt x="455" y="19"/>
                  </a:cubicBezTo>
                  <a:close/>
                  <a:moveTo>
                    <a:pt x="456" y="35"/>
                  </a:moveTo>
                  <a:cubicBezTo>
                    <a:pt x="456" y="35"/>
                    <a:pt x="455" y="35"/>
                    <a:pt x="455" y="35"/>
                  </a:cubicBezTo>
                  <a:cubicBezTo>
                    <a:pt x="453" y="35"/>
                    <a:pt x="454" y="35"/>
                    <a:pt x="452" y="34"/>
                  </a:cubicBezTo>
                  <a:cubicBezTo>
                    <a:pt x="452" y="34"/>
                    <a:pt x="455" y="35"/>
                    <a:pt x="456" y="35"/>
                  </a:cubicBezTo>
                  <a:close/>
                  <a:moveTo>
                    <a:pt x="438" y="31"/>
                  </a:moveTo>
                  <a:cubicBezTo>
                    <a:pt x="437" y="31"/>
                    <a:pt x="433" y="30"/>
                    <a:pt x="434" y="30"/>
                  </a:cubicBezTo>
                  <a:cubicBezTo>
                    <a:pt x="436" y="31"/>
                    <a:pt x="436" y="31"/>
                    <a:pt x="438" y="31"/>
                  </a:cubicBezTo>
                  <a:close/>
                  <a:moveTo>
                    <a:pt x="431" y="29"/>
                  </a:moveTo>
                  <a:cubicBezTo>
                    <a:pt x="429" y="28"/>
                    <a:pt x="426" y="28"/>
                    <a:pt x="425" y="27"/>
                  </a:cubicBezTo>
                  <a:cubicBezTo>
                    <a:pt x="429" y="28"/>
                    <a:pt x="430" y="28"/>
                    <a:pt x="431" y="29"/>
                  </a:cubicBezTo>
                  <a:close/>
                  <a:moveTo>
                    <a:pt x="424" y="28"/>
                  </a:moveTo>
                  <a:cubicBezTo>
                    <a:pt x="422" y="27"/>
                    <a:pt x="422" y="27"/>
                    <a:pt x="420" y="27"/>
                  </a:cubicBezTo>
                  <a:cubicBezTo>
                    <a:pt x="421" y="27"/>
                    <a:pt x="422" y="27"/>
                    <a:pt x="424" y="27"/>
                  </a:cubicBezTo>
                  <a:cubicBezTo>
                    <a:pt x="425" y="28"/>
                    <a:pt x="423" y="27"/>
                    <a:pt x="424" y="28"/>
                  </a:cubicBezTo>
                  <a:close/>
                  <a:moveTo>
                    <a:pt x="408" y="4"/>
                  </a:moveTo>
                  <a:cubicBezTo>
                    <a:pt x="407" y="4"/>
                    <a:pt x="407" y="4"/>
                    <a:pt x="406" y="4"/>
                  </a:cubicBezTo>
                  <a:cubicBezTo>
                    <a:pt x="404" y="4"/>
                    <a:pt x="405" y="4"/>
                    <a:pt x="402" y="4"/>
                  </a:cubicBezTo>
                  <a:cubicBezTo>
                    <a:pt x="403" y="3"/>
                    <a:pt x="408" y="4"/>
                    <a:pt x="408" y="4"/>
                  </a:cubicBezTo>
                  <a:close/>
                  <a:moveTo>
                    <a:pt x="410" y="27"/>
                  </a:moveTo>
                  <a:cubicBezTo>
                    <a:pt x="410" y="27"/>
                    <a:pt x="406" y="26"/>
                    <a:pt x="407" y="26"/>
                  </a:cubicBezTo>
                  <a:cubicBezTo>
                    <a:pt x="409" y="27"/>
                    <a:pt x="407" y="27"/>
                    <a:pt x="410" y="27"/>
                  </a:cubicBezTo>
                  <a:close/>
                  <a:moveTo>
                    <a:pt x="409" y="25"/>
                  </a:moveTo>
                  <a:cubicBezTo>
                    <a:pt x="406" y="25"/>
                    <a:pt x="405" y="25"/>
                    <a:pt x="402" y="25"/>
                  </a:cubicBezTo>
                  <a:cubicBezTo>
                    <a:pt x="402" y="24"/>
                    <a:pt x="406" y="25"/>
                    <a:pt x="405" y="25"/>
                  </a:cubicBezTo>
                  <a:cubicBezTo>
                    <a:pt x="406" y="25"/>
                    <a:pt x="408" y="25"/>
                    <a:pt x="409" y="25"/>
                  </a:cubicBezTo>
                  <a:close/>
                  <a:moveTo>
                    <a:pt x="390" y="2"/>
                  </a:moveTo>
                  <a:cubicBezTo>
                    <a:pt x="391" y="2"/>
                    <a:pt x="385" y="2"/>
                    <a:pt x="386" y="2"/>
                  </a:cubicBezTo>
                  <a:cubicBezTo>
                    <a:pt x="388" y="2"/>
                    <a:pt x="388" y="2"/>
                    <a:pt x="390" y="2"/>
                  </a:cubicBezTo>
                  <a:close/>
                  <a:moveTo>
                    <a:pt x="402" y="24"/>
                  </a:moveTo>
                  <a:cubicBezTo>
                    <a:pt x="401" y="24"/>
                    <a:pt x="401" y="24"/>
                    <a:pt x="401" y="24"/>
                  </a:cubicBezTo>
                  <a:cubicBezTo>
                    <a:pt x="397" y="24"/>
                    <a:pt x="398" y="23"/>
                    <a:pt x="402" y="24"/>
                  </a:cubicBezTo>
                  <a:close/>
                  <a:moveTo>
                    <a:pt x="400" y="22"/>
                  </a:moveTo>
                  <a:cubicBezTo>
                    <a:pt x="399" y="23"/>
                    <a:pt x="397" y="22"/>
                    <a:pt x="396" y="22"/>
                  </a:cubicBezTo>
                  <a:cubicBezTo>
                    <a:pt x="396" y="22"/>
                    <a:pt x="399" y="22"/>
                    <a:pt x="400" y="22"/>
                  </a:cubicBezTo>
                  <a:close/>
                  <a:moveTo>
                    <a:pt x="392" y="19"/>
                  </a:moveTo>
                  <a:cubicBezTo>
                    <a:pt x="390" y="18"/>
                    <a:pt x="386" y="18"/>
                    <a:pt x="386" y="18"/>
                  </a:cubicBezTo>
                  <a:cubicBezTo>
                    <a:pt x="388" y="18"/>
                    <a:pt x="392" y="18"/>
                    <a:pt x="392" y="19"/>
                  </a:cubicBezTo>
                  <a:close/>
                  <a:moveTo>
                    <a:pt x="382" y="3"/>
                  </a:moveTo>
                  <a:cubicBezTo>
                    <a:pt x="380" y="2"/>
                    <a:pt x="376" y="3"/>
                    <a:pt x="377" y="2"/>
                  </a:cubicBezTo>
                  <a:cubicBezTo>
                    <a:pt x="380" y="2"/>
                    <a:pt x="382" y="2"/>
                    <a:pt x="382" y="3"/>
                  </a:cubicBezTo>
                  <a:close/>
                  <a:moveTo>
                    <a:pt x="392" y="23"/>
                  </a:moveTo>
                  <a:cubicBezTo>
                    <a:pt x="389" y="23"/>
                    <a:pt x="390" y="22"/>
                    <a:pt x="388" y="22"/>
                  </a:cubicBezTo>
                  <a:cubicBezTo>
                    <a:pt x="388" y="22"/>
                    <a:pt x="390" y="22"/>
                    <a:pt x="391" y="22"/>
                  </a:cubicBezTo>
                  <a:cubicBezTo>
                    <a:pt x="393" y="23"/>
                    <a:pt x="391" y="23"/>
                    <a:pt x="392" y="23"/>
                  </a:cubicBezTo>
                  <a:close/>
                  <a:moveTo>
                    <a:pt x="385" y="22"/>
                  </a:moveTo>
                  <a:cubicBezTo>
                    <a:pt x="385" y="22"/>
                    <a:pt x="381" y="22"/>
                    <a:pt x="379" y="22"/>
                  </a:cubicBezTo>
                  <a:cubicBezTo>
                    <a:pt x="380" y="22"/>
                    <a:pt x="384" y="22"/>
                    <a:pt x="385" y="22"/>
                  </a:cubicBezTo>
                  <a:close/>
                  <a:moveTo>
                    <a:pt x="380" y="18"/>
                  </a:moveTo>
                  <a:cubicBezTo>
                    <a:pt x="380" y="18"/>
                    <a:pt x="381" y="18"/>
                    <a:pt x="378" y="18"/>
                  </a:cubicBezTo>
                  <a:cubicBezTo>
                    <a:pt x="378" y="18"/>
                    <a:pt x="378" y="18"/>
                    <a:pt x="380" y="18"/>
                  </a:cubicBezTo>
                  <a:close/>
                  <a:moveTo>
                    <a:pt x="381" y="20"/>
                  </a:moveTo>
                  <a:cubicBezTo>
                    <a:pt x="381" y="20"/>
                    <a:pt x="377" y="20"/>
                    <a:pt x="377" y="20"/>
                  </a:cubicBezTo>
                  <a:cubicBezTo>
                    <a:pt x="377" y="20"/>
                    <a:pt x="377" y="19"/>
                    <a:pt x="380" y="20"/>
                  </a:cubicBezTo>
                  <a:cubicBezTo>
                    <a:pt x="379" y="20"/>
                    <a:pt x="379" y="20"/>
                    <a:pt x="381" y="20"/>
                  </a:cubicBezTo>
                  <a:close/>
                  <a:moveTo>
                    <a:pt x="362" y="19"/>
                  </a:moveTo>
                  <a:cubicBezTo>
                    <a:pt x="363" y="19"/>
                    <a:pt x="364" y="19"/>
                    <a:pt x="366" y="19"/>
                  </a:cubicBezTo>
                  <a:cubicBezTo>
                    <a:pt x="366" y="19"/>
                    <a:pt x="363" y="19"/>
                    <a:pt x="363" y="19"/>
                  </a:cubicBezTo>
                  <a:cubicBezTo>
                    <a:pt x="361" y="19"/>
                    <a:pt x="364" y="19"/>
                    <a:pt x="362" y="19"/>
                  </a:cubicBezTo>
                  <a:close/>
                  <a:moveTo>
                    <a:pt x="338" y="4"/>
                  </a:moveTo>
                  <a:cubicBezTo>
                    <a:pt x="337" y="4"/>
                    <a:pt x="336" y="4"/>
                    <a:pt x="334" y="4"/>
                  </a:cubicBezTo>
                  <a:cubicBezTo>
                    <a:pt x="332" y="4"/>
                    <a:pt x="337" y="4"/>
                    <a:pt x="338" y="4"/>
                  </a:cubicBezTo>
                  <a:close/>
                  <a:moveTo>
                    <a:pt x="333" y="21"/>
                  </a:moveTo>
                  <a:cubicBezTo>
                    <a:pt x="333" y="22"/>
                    <a:pt x="327" y="22"/>
                    <a:pt x="328" y="22"/>
                  </a:cubicBezTo>
                  <a:cubicBezTo>
                    <a:pt x="331" y="21"/>
                    <a:pt x="330" y="22"/>
                    <a:pt x="333" y="21"/>
                  </a:cubicBezTo>
                  <a:close/>
                  <a:moveTo>
                    <a:pt x="323" y="13"/>
                  </a:moveTo>
                  <a:cubicBezTo>
                    <a:pt x="323" y="13"/>
                    <a:pt x="322" y="13"/>
                    <a:pt x="322" y="13"/>
                  </a:cubicBezTo>
                  <a:cubicBezTo>
                    <a:pt x="321" y="13"/>
                    <a:pt x="319" y="13"/>
                    <a:pt x="317" y="13"/>
                  </a:cubicBezTo>
                  <a:cubicBezTo>
                    <a:pt x="318" y="13"/>
                    <a:pt x="321" y="13"/>
                    <a:pt x="323" y="13"/>
                  </a:cubicBezTo>
                  <a:close/>
                  <a:moveTo>
                    <a:pt x="286" y="20"/>
                  </a:moveTo>
                  <a:cubicBezTo>
                    <a:pt x="286" y="20"/>
                    <a:pt x="285" y="20"/>
                    <a:pt x="283" y="21"/>
                  </a:cubicBezTo>
                  <a:cubicBezTo>
                    <a:pt x="283" y="21"/>
                    <a:pt x="283" y="21"/>
                    <a:pt x="283" y="21"/>
                  </a:cubicBezTo>
                  <a:cubicBezTo>
                    <a:pt x="284" y="20"/>
                    <a:pt x="285" y="20"/>
                    <a:pt x="286" y="20"/>
                  </a:cubicBezTo>
                  <a:close/>
                  <a:moveTo>
                    <a:pt x="265" y="15"/>
                  </a:moveTo>
                  <a:cubicBezTo>
                    <a:pt x="261" y="17"/>
                    <a:pt x="258" y="17"/>
                    <a:pt x="253" y="19"/>
                  </a:cubicBezTo>
                  <a:cubicBezTo>
                    <a:pt x="253" y="19"/>
                    <a:pt x="257" y="18"/>
                    <a:pt x="258" y="17"/>
                  </a:cubicBezTo>
                  <a:cubicBezTo>
                    <a:pt x="258" y="17"/>
                    <a:pt x="256" y="18"/>
                    <a:pt x="255" y="18"/>
                  </a:cubicBezTo>
                  <a:cubicBezTo>
                    <a:pt x="259" y="17"/>
                    <a:pt x="263" y="15"/>
                    <a:pt x="265" y="15"/>
                  </a:cubicBezTo>
                  <a:close/>
                  <a:moveTo>
                    <a:pt x="206" y="36"/>
                  </a:moveTo>
                  <a:cubicBezTo>
                    <a:pt x="207" y="36"/>
                    <a:pt x="205" y="37"/>
                    <a:pt x="204" y="38"/>
                  </a:cubicBezTo>
                  <a:cubicBezTo>
                    <a:pt x="203" y="38"/>
                    <a:pt x="205" y="37"/>
                    <a:pt x="206" y="36"/>
                  </a:cubicBezTo>
                  <a:close/>
                  <a:moveTo>
                    <a:pt x="135" y="111"/>
                  </a:moveTo>
                  <a:cubicBezTo>
                    <a:pt x="134" y="111"/>
                    <a:pt x="136" y="110"/>
                    <a:pt x="135" y="110"/>
                  </a:cubicBezTo>
                  <a:cubicBezTo>
                    <a:pt x="137" y="109"/>
                    <a:pt x="137" y="109"/>
                    <a:pt x="135" y="111"/>
                  </a:cubicBezTo>
                  <a:close/>
                  <a:moveTo>
                    <a:pt x="101" y="112"/>
                  </a:moveTo>
                  <a:cubicBezTo>
                    <a:pt x="103" y="111"/>
                    <a:pt x="98" y="116"/>
                    <a:pt x="98" y="116"/>
                  </a:cubicBezTo>
                  <a:cubicBezTo>
                    <a:pt x="100" y="113"/>
                    <a:pt x="99" y="114"/>
                    <a:pt x="101" y="112"/>
                  </a:cubicBezTo>
                  <a:close/>
                  <a:moveTo>
                    <a:pt x="88" y="120"/>
                  </a:moveTo>
                  <a:cubicBezTo>
                    <a:pt x="87" y="121"/>
                    <a:pt x="88" y="120"/>
                    <a:pt x="86" y="123"/>
                  </a:cubicBezTo>
                  <a:cubicBezTo>
                    <a:pt x="85" y="123"/>
                    <a:pt x="86" y="122"/>
                    <a:pt x="88" y="120"/>
                  </a:cubicBezTo>
                  <a:close/>
                  <a:moveTo>
                    <a:pt x="41" y="192"/>
                  </a:moveTo>
                  <a:cubicBezTo>
                    <a:pt x="41" y="192"/>
                    <a:pt x="39" y="195"/>
                    <a:pt x="39" y="197"/>
                  </a:cubicBezTo>
                  <a:cubicBezTo>
                    <a:pt x="38" y="197"/>
                    <a:pt x="40" y="194"/>
                    <a:pt x="41" y="192"/>
                  </a:cubicBezTo>
                  <a:close/>
                  <a:moveTo>
                    <a:pt x="85" y="233"/>
                  </a:moveTo>
                  <a:cubicBezTo>
                    <a:pt x="86" y="230"/>
                    <a:pt x="88" y="228"/>
                    <a:pt x="88" y="226"/>
                  </a:cubicBezTo>
                  <a:cubicBezTo>
                    <a:pt x="91" y="222"/>
                    <a:pt x="87" y="230"/>
                    <a:pt x="86" y="232"/>
                  </a:cubicBezTo>
                  <a:cubicBezTo>
                    <a:pt x="87" y="231"/>
                    <a:pt x="86" y="231"/>
                    <a:pt x="86" y="232"/>
                  </a:cubicBezTo>
                  <a:cubicBezTo>
                    <a:pt x="85" y="233"/>
                    <a:pt x="86" y="232"/>
                    <a:pt x="85" y="233"/>
                  </a:cubicBezTo>
                  <a:close/>
                  <a:moveTo>
                    <a:pt x="27" y="236"/>
                  </a:moveTo>
                  <a:cubicBezTo>
                    <a:pt x="28" y="234"/>
                    <a:pt x="26" y="239"/>
                    <a:pt x="26" y="240"/>
                  </a:cubicBezTo>
                  <a:cubicBezTo>
                    <a:pt x="24" y="243"/>
                    <a:pt x="27" y="237"/>
                    <a:pt x="27" y="236"/>
                  </a:cubicBezTo>
                  <a:close/>
                  <a:moveTo>
                    <a:pt x="24" y="243"/>
                  </a:moveTo>
                  <a:cubicBezTo>
                    <a:pt x="24" y="243"/>
                    <a:pt x="25" y="241"/>
                    <a:pt x="25" y="242"/>
                  </a:cubicBezTo>
                  <a:cubicBezTo>
                    <a:pt x="24" y="246"/>
                    <a:pt x="22" y="250"/>
                    <a:pt x="21" y="253"/>
                  </a:cubicBezTo>
                  <a:cubicBezTo>
                    <a:pt x="20" y="256"/>
                    <a:pt x="19" y="259"/>
                    <a:pt x="18" y="263"/>
                  </a:cubicBezTo>
                  <a:cubicBezTo>
                    <a:pt x="19" y="260"/>
                    <a:pt x="18" y="266"/>
                    <a:pt x="19" y="263"/>
                  </a:cubicBezTo>
                  <a:cubicBezTo>
                    <a:pt x="19" y="261"/>
                    <a:pt x="20" y="259"/>
                    <a:pt x="20" y="258"/>
                  </a:cubicBezTo>
                  <a:cubicBezTo>
                    <a:pt x="21" y="256"/>
                    <a:pt x="21" y="258"/>
                    <a:pt x="22" y="254"/>
                  </a:cubicBezTo>
                  <a:cubicBezTo>
                    <a:pt x="22" y="255"/>
                    <a:pt x="22" y="256"/>
                    <a:pt x="22" y="256"/>
                  </a:cubicBezTo>
                  <a:cubicBezTo>
                    <a:pt x="21" y="260"/>
                    <a:pt x="22" y="256"/>
                    <a:pt x="21" y="259"/>
                  </a:cubicBezTo>
                  <a:cubicBezTo>
                    <a:pt x="20" y="259"/>
                    <a:pt x="21" y="258"/>
                    <a:pt x="20" y="258"/>
                  </a:cubicBezTo>
                  <a:cubicBezTo>
                    <a:pt x="21" y="259"/>
                    <a:pt x="20" y="260"/>
                    <a:pt x="20" y="261"/>
                  </a:cubicBezTo>
                  <a:cubicBezTo>
                    <a:pt x="19" y="263"/>
                    <a:pt x="19" y="264"/>
                    <a:pt x="19" y="265"/>
                  </a:cubicBezTo>
                  <a:cubicBezTo>
                    <a:pt x="19" y="264"/>
                    <a:pt x="17" y="269"/>
                    <a:pt x="18" y="266"/>
                  </a:cubicBezTo>
                  <a:cubicBezTo>
                    <a:pt x="17" y="266"/>
                    <a:pt x="17" y="269"/>
                    <a:pt x="16" y="271"/>
                  </a:cubicBezTo>
                  <a:cubicBezTo>
                    <a:pt x="16" y="271"/>
                    <a:pt x="16" y="270"/>
                    <a:pt x="16" y="270"/>
                  </a:cubicBezTo>
                  <a:cubicBezTo>
                    <a:pt x="17" y="268"/>
                    <a:pt x="17" y="266"/>
                    <a:pt x="18" y="265"/>
                  </a:cubicBezTo>
                  <a:cubicBezTo>
                    <a:pt x="17" y="266"/>
                    <a:pt x="16" y="269"/>
                    <a:pt x="16" y="269"/>
                  </a:cubicBezTo>
                  <a:cubicBezTo>
                    <a:pt x="17" y="267"/>
                    <a:pt x="17" y="265"/>
                    <a:pt x="18" y="262"/>
                  </a:cubicBezTo>
                  <a:cubicBezTo>
                    <a:pt x="17" y="264"/>
                    <a:pt x="17" y="264"/>
                    <a:pt x="16" y="269"/>
                  </a:cubicBezTo>
                  <a:cubicBezTo>
                    <a:pt x="15" y="270"/>
                    <a:pt x="16" y="267"/>
                    <a:pt x="17" y="265"/>
                  </a:cubicBezTo>
                  <a:cubicBezTo>
                    <a:pt x="16" y="265"/>
                    <a:pt x="16" y="267"/>
                    <a:pt x="16" y="266"/>
                  </a:cubicBezTo>
                  <a:cubicBezTo>
                    <a:pt x="15" y="268"/>
                    <a:pt x="15" y="270"/>
                    <a:pt x="14" y="272"/>
                  </a:cubicBezTo>
                  <a:cubicBezTo>
                    <a:pt x="14" y="272"/>
                    <a:pt x="15" y="267"/>
                    <a:pt x="14" y="270"/>
                  </a:cubicBezTo>
                  <a:cubicBezTo>
                    <a:pt x="15" y="267"/>
                    <a:pt x="15" y="267"/>
                    <a:pt x="16" y="266"/>
                  </a:cubicBezTo>
                  <a:cubicBezTo>
                    <a:pt x="16" y="265"/>
                    <a:pt x="16" y="266"/>
                    <a:pt x="15" y="266"/>
                  </a:cubicBezTo>
                  <a:cubicBezTo>
                    <a:pt x="16" y="264"/>
                    <a:pt x="16" y="264"/>
                    <a:pt x="16" y="265"/>
                  </a:cubicBezTo>
                  <a:cubicBezTo>
                    <a:pt x="16" y="263"/>
                    <a:pt x="16" y="262"/>
                    <a:pt x="17" y="261"/>
                  </a:cubicBezTo>
                  <a:cubicBezTo>
                    <a:pt x="17" y="260"/>
                    <a:pt x="17" y="261"/>
                    <a:pt x="17" y="261"/>
                  </a:cubicBezTo>
                  <a:cubicBezTo>
                    <a:pt x="19" y="257"/>
                    <a:pt x="20" y="252"/>
                    <a:pt x="22" y="246"/>
                  </a:cubicBezTo>
                  <a:cubicBezTo>
                    <a:pt x="22" y="247"/>
                    <a:pt x="21" y="248"/>
                    <a:pt x="21" y="248"/>
                  </a:cubicBezTo>
                  <a:cubicBezTo>
                    <a:pt x="22" y="246"/>
                    <a:pt x="22" y="246"/>
                    <a:pt x="23" y="243"/>
                  </a:cubicBezTo>
                  <a:cubicBezTo>
                    <a:pt x="23" y="244"/>
                    <a:pt x="25" y="240"/>
                    <a:pt x="26" y="238"/>
                  </a:cubicBezTo>
                  <a:cubicBezTo>
                    <a:pt x="26" y="238"/>
                    <a:pt x="26" y="240"/>
                    <a:pt x="24" y="243"/>
                  </a:cubicBezTo>
                  <a:close/>
                  <a:moveTo>
                    <a:pt x="24" y="249"/>
                  </a:moveTo>
                  <a:cubicBezTo>
                    <a:pt x="23" y="250"/>
                    <a:pt x="24" y="250"/>
                    <a:pt x="24" y="251"/>
                  </a:cubicBezTo>
                  <a:cubicBezTo>
                    <a:pt x="22" y="255"/>
                    <a:pt x="22" y="255"/>
                    <a:pt x="22" y="255"/>
                  </a:cubicBezTo>
                  <a:cubicBezTo>
                    <a:pt x="22" y="254"/>
                    <a:pt x="23" y="251"/>
                    <a:pt x="24" y="249"/>
                  </a:cubicBezTo>
                  <a:close/>
                  <a:moveTo>
                    <a:pt x="25" y="245"/>
                  </a:moveTo>
                  <a:cubicBezTo>
                    <a:pt x="25" y="245"/>
                    <a:pt x="25" y="247"/>
                    <a:pt x="24" y="249"/>
                  </a:cubicBezTo>
                  <a:cubicBezTo>
                    <a:pt x="24" y="249"/>
                    <a:pt x="24" y="249"/>
                    <a:pt x="24" y="249"/>
                  </a:cubicBezTo>
                  <a:cubicBezTo>
                    <a:pt x="25" y="247"/>
                    <a:pt x="25" y="247"/>
                    <a:pt x="25" y="245"/>
                  </a:cubicBezTo>
                  <a:close/>
                  <a:moveTo>
                    <a:pt x="15" y="251"/>
                  </a:moveTo>
                  <a:cubicBezTo>
                    <a:pt x="15" y="251"/>
                    <a:pt x="14" y="253"/>
                    <a:pt x="14" y="255"/>
                  </a:cubicBezTo>
                  <a:cubicBezTo>
                    <a:pt x="13" y="255"/>
                    <a:pt x="14" y="253"/>
                    <a:pt x="15" y="251"/>
                  </a:cubicBezTo>
                  <a:close/>
                  <a:moveTo>
                    <a:pt x="82" y="240"/>
                  </a:moveTo>
                  <a:cubicBezTo>
                    <a:pt x="81" y="242"/>
                    <a:pt x="80" y="245"/>
                    <a:pt x="79" y="247"/>
                  </a:cubicBezTo>
                  <a:cubicBezTo>
                    <a:pt x="78" y="249"/>
                    <a:pt x="77" y="251"/>
                    <a:pt x="77" y="253"/>
                  </a:cubicBezTo>
                  <a:cubicBezTo>
                    <a:pt x="77" y="252"/>
                    <a:pt x="78" y="249"/>
                    <a:pt x="79" y="247"/>
                  </a:cubicBezTo>
                  <a:cubicBezTo>
                    <a:pt x="80" y="244"/>
                    <a:pt x="81" y="242"/>
                    <a:pt x="82" y="240"/>
                  </a:cubicBezTo>
                  <a:close/>
                  <a:moveTo>
                    <a:pt x="19" y="254"/>
                  </a:moveTo>
                  <a:cubicBezTo>
                    <a:pt x="19" y="255"/>
                    <a:pt x="18" y="257"/>
                    <a:pt x="17" y="259"/>
                  </a:cubicBezTo>
                  <a:cubicBezTo>
                    <a:pt x="17" y="260"/>
                    <a:pt x="17" y="258"/>
                    <a:pt x="17" y="259"/>
                  </a:cubicBezTo>
                  <a:cubicBezTo>
                    <a:pt x="18" y="256"/>
                    <a:pt x="18" y="257"/>
                    <a:pt x="19" y="254"/>
                  </a:cubicBezTo>
                  <a:close/>
                  <a:moveTo>
                    <a:pt x="16" y="261"/>
                  </a:moveTo>
                  <a:cubicBezTo>
                    <a:pt x="16" y="261"/>
                    <a:pt x="16" y="262"/>
                    <a:pt x="16" y="262"/>
                  </a:cubicBezTo>
                  <a:cubicBezTo>
                    <a:pt x="15" y="264"/>
                    <a:pt x="15" y="266"/>
                    <a:pt x="14" y="268"/>
                  </a:cubicBezTo>
                  <a:cubicBezTo>
                    <a:pt x="15" y="265"/>
                    <a:pt x="15" y="263"/>
                    <a:pt x="16" y="261"/>
                  </a:cubicBezTo>
                  <a:close/>
                  <a:moveTo>
                    <a:pt x="17" y="269"/>
                  </a:moveTo>
                  <a:cubicBezTo>
                    <a:pt x="18" y="268"/>
                    <a:pt x="17" y="270"/>
                    <a:pt x="17" y="270"/>
                  </a:cubicBezTo>
                  <a:cubicBezTo>
                    <a:pt x="17" y="272"/>
                    <a:pt x="17" y="271"/>
                    <a:pt x="16" y="271"/>
                  </a:cubicBezTo>
                  <a:cubicBezTo>
                    <a:pt x="17" y="271"/>
                    <a:pt x="17" y="270"/>
                    <a:pt x="17" y="269"/>
                  </a:cubicBezTo>
                  <a:close/>
                  <a:moveTo>
                    <a:pt x="74" y="259"/>
                  </a:moveTo>
                  <a:cubicBezTo>
                    <a:pt x="75" y="259"/>
                    <a:pt x="74" y="262"/>
                    <a:pt x="73" y="263"/>
                  </a:cubicBezTo>
                  <a:cubicBezTo>
                    <a:pt x="73" y="262"/>
                    <a:pt x="74" y="260"/>
                    <a:pt x="74" y="259"/>
                  </a:cubicBezTo>
                  <a:close/>
                  <a:moveTo>
                    <a:pt x="60" y="299"/>
                  </a:moveTo>
                  <a:cubicBezTo>
                    <a:pt x="60" y="300"/>
                    <a:pt x="60" y="302"/>
                    <a:pt x="59" y="304"/>
                  </a:cubicBezTo>
                  <a:cubicBezTo>
                    <a:pt x="59" y="306"/>
                    <a:pt x="58" y="307"/>
                    <a:pt x="58" y="308"/>
                  </a:cubicBezTo>
                  <a:cubicBezTo>
                    <a:pt x="58" y="310"/>
                    <a:pt x="58" y="311"/>
                    <a:pt x="57" y="312"/>
                  </a:cubicBezTo>
                  <a:cubicBezTo>
                    <a:pt x="57" y="311"/>
                    <a:pt x="58" y="309"/>
                    <a:pt x="58" y="306"/>
                  </a:cubicBezTo>
                  <a:cubicBezTo>
                    <a:pt x="59" y="303"/>
                    <a:pt x="60" y="300"/>
                    <a:pt x="60" y="299"/>
                  </a:cubicBezTo>
                  <a:close/>
                  <a:moveTo>
                    <a:pt x="3" y="340"/>
                  </a:moveTo>
                  <a:cubicBezTo>
                    <a:pt x="3" y="343"/>
                    <a:pt x="3" y="349"/>
                    <a:pt x="2" y="350"/>
                  </a:cubicBezTo>
                  <a:cubicBezTo>
                    <a:pt x="2" y="348"/>
                    <a:pt x="2" y="345"/>
                    <a:pt x="2" y="346"/>
                  </a:cubicBezTo>
                  <a:cubicBezTo>
                    <a:pt x="2" y="344"/>
                    <a:pt x="2" y="343"/>
                    <a:pt x="2" y="341"/>
                  </a:cubicBezTo>
                  <a:cubicBezTo>
                    <a:pt x="3" y="341"/>
                    <a:pt x="3" y="340"/>
                    <a:pt x="3" y="340"/>
                  </a:cubicBezTo>
                  <a:close/>
                  <a:moveTo>
                    <a:pt x="57" y="317"/>
                  </a:moveTo>
                  <a:cubicBezTo>
                    <a:pt x="58" y="316"/>
                    <a:pt x="57" y="320"/>
                    <a:pt x="57" y="322"/>
                  </a:cubicBezTo>
                  <a:cubicBezTo>
                    <a:pt x="56" y="322"/>
                    <a:pt x="57" y="319"/>
                    <a:pt x="57" y="317"/>
                  </a:cubicBezTo>
                  <a:close/>
                  <a:moveTo>
                    <a:pt x="4" y="343"/>
                  </a:moveTo>
                  <a:cubicBezTo>
                    <a:pt x="4" y="343"/>
                    <a:pt x="3" y="346"/>
                    <a:pt x="3" y="348"/>
                  </a:cubicBezTo>
                  <a:cubicBezTo>
                    <a:pt x="3" y="347"/>
                    <a:pt x="3" y="344"/>
                    <a:pt x="4" y="343"/>
                  </a:cubicBezTo>
                  <a:close/>
                  <a:moveTo>
                    <a:pt x="56" y="323"/>
                  </a:moveTo>
                  <a:cubicBezTo>
                    <a:pt x="56" y="324"/>
                    <a:pt x="56" y="325"/>
                    <a:pt x="56" y="326"/>
                  </a:cubicBezTo>
                  <a:cubicBezTo>
                    <a:pt x="55" y="327"/>
                    <a:pt x="56" y="323"/>
                    <a:pt x="56" y="323"/>
                  </a:cubicBezTo>
                  <a:close/>
                  <a:moveTo>
                    <a:pt x="54" y="350"/>
                  </a:moveTo>
                  <a:cubicBezTo>
                    <a:pt x="54" y="349"/>
                    <a:pt x="53" y="354"/>
                    <a:pt x="53" y="353"/>
                  </a:cubicBezTo>
                  <a:cubicBezTo>
                    <a:pt x="53" y="352"/>
                    <a:pt x="53" y="352"/>
                    <a:pt x="54" y="350"/>
                  </a:cubicBezTo>
                  <a:close/>
                  <a:moveTo>
                    <a:pt x="51" y="356"/>
                  </a:moveTo>
                  <a:cubicBezTo>
                    <a:pt x="51" y="362"/>
                    <a:pt x="50" y="371"/>
                    <a:pt x="51" y="375"/>
                  </a:cubicBezTo>
                  <a:cubicBezTo>
                    <a:pt x="51" y="378"/>
                    <a:pt x="51" y="376"/>
                    <a:pt x="51" y="378"/>
                  </a:cubicBezTo>
                  <a:cubicBezTo>
                    <a:pt x="51" y="377"/>
                    <a:pt x="50" y="376"/>
                    <a:pt x="50" y="375"/>
                  </a:cubicBezTo>
                  <a:cubicBezTo>
                    <a:pt x="50" y="371"/>
                    <a:pt x="50" y="368"/>
                    <a:pt x="50" y="365"/>
                  </a:cubicBezTo>
                  <a:cubicBezTo>
                    <a:pt x="50" y="363"/>
                    <a:pt x="50" y="362"/>
                    <a:pt x="50" y="359"/>
                  </a:cubicBezTo>
                  <a:cubicBezTo>
                    <a:pt x="51" y="359"/>
                    <a:pt x="50" y="361"/>
                    <a:pt x="50" y="363"/>
                  </a:cubicBezTo>
                  <a:cubicBezTo>
                    <a:pt x="51" y="362"/>
                    <a:pt x="51" y="358"/>
                    <a:pt x="51" y="356"/>
                  </a:cubicBezTo>
                  <a:close/>
                  <a:moveTo>
                    <a:pt x="53" y="361"/>
                  </a:moveTo>
                  <a:cubicBezTo>
                    <a:pt x="53" y="361"/>
                    <a:pt x="53" y="362"/>
                    <a:pt x="53" y="361"/>
                  </a:cubicBezTo>
                  <a:cubicBezTo>
                    <a:pt x="53" y="363"/>
                    <a:pt x="53" y="363"/>
                    <a:pt x="53" y="363"/>
                  </a:cubicBezTo>
                  <a:cubicBezTo>
                    <a:pt x="52" y="364"/>
                    <a:pt x="53" y="355"/>
                    <a:pt x="53" y="361"/>
                  </a:cubicBezTo>
                  <a:close/>
                  <a:moveTo>
                    <a:pt x="52" y="362"/>
                  </a:moveTo>
                  <a:cubicBezTo>
                    <a:pt x="52" y="363"/>
                    <a:pt x="52" y="365"/>
                    <a:pt x="52" y="367"/>
                  </a:cubicBezTo>
                  <a:cubicBezTo>
                    <a:pt x="52" y="367"/>
                    <a:pt x="52" y="364"/>
                    <a:pt x="52" y="362"/>
                  </a:cubicBezTo>
                  <a:close/>
                  <a:moveTo>
                    <a:pt x="43" y="370"/>
                  </a:moveTo>
                  <a:cubicBezTo>
                    <a:pt x="43" y="368"/>
                    <a:pt x="43" y="372"/>
                    <a:pt x="43" y="371"/>
                  </a:cubicBezTo>
                  <a:cubicBezTo>
                    <a:pt x="43" y="372"/>
                    <a:pt x="43" y="374"/>
                    <a:pt x="43" y="374"/>
                  </a:cubicBezTo>
                  <a:cubicBezTo>
                    <a:pt x="43" y="372"/>
                    <a:pt x="43" y="371"/>
                    <a:pt x="43" y="370"/>
                  </a:cubicBezTo>
                  <a:close/>
                  <a:moveTo>
                    <a:pt x="42" y="376"/>
                  </a:moveTo>
                  <a:cubicBezTo>
                    <a:pt x="42" y="375"/>
                    <a:pt x="42" y="379"/>
                    <a:pt x="42" y="375"/>
                  </a:cubicBezTo>
                  <a:cubicBezTo>
                    <a:pt x="43" y="382"/>
                    <a:pt x="42" y="381"/>
                    <a:pt x="42" y="381"/>
                  </a:cubicBezTo>
                  <a:cubicBezTo>
                    <a:pt x="42" y="381"/>
                    <a:pt x="42" y="381"/>
                    <a:pt x="42" y="380"/>
                  </a:cubicBezTo>
                  <a:cubicBezTo>
                    <a:pt x="41" y="380"/>
                    <a:pt x="41" y="380"/>
                    <a:pt x="41" y="380"/>
                  </a:cubicBezTo>
                  <a:cubicBezTo>
                    <a:pt x="41" y="378"/>
                    <a:pt x="42" y="378"/>
                    <a:pt x="42" y="376"/>
                  </a:cubicBezTo>
                  <a:close/>
                  <a:moveTo>
                    <a:pt x="51" y="371"/>
                  </a:moveTo>
                  <a:cubicBezTo>
                    <a:pt x="52" y="371"/>
                    <a:pt x="52" y="376"/>
                    <a:pt x="52" y="376"/>
                  </a:cubicBezTo>
                  <a:cubicBezTo>
                    <a:pt x="52" y="378"/>
                    <a:pt x="51" y="374"/>
                    <a:pt x="51" y="371"/>
                  </a:cubicBezTo>
                  <a:close/>
                  <a:moveTo>
                    <a:pt x="44" y="377"/>
                  </a:moveTo>
                  <a:cubicBezTo>
                    <a:pt x="45" y="377"/>
                    <a:pt x="45" y="382"/>
                    <a:pt x="44" y="382"/>
                  </a:cubicBezTo>
                  <a:cubicBezTo>
                    <a:pt x="44" y="379"/>
                    <a:pt x="44" y="379"/>
                    <a:pt x="44" y="377"/>
                  </a:cubicBezTo>
                  <a:close/>
                  <a:moveTo>
                    <a:pt x="51" y="384"/>
                  </a:moveTo>
                  <a:cubicBezTo>
                    <a:pt x="51" y="384"/>
                    <a:pt x="50" y="384"/>
                    <a:pt x="50" y="381"/>
                  </a:cubicBezTo>
                  <a:cubicBezTo>
                    <a:pt x="51" y="384"/>
                    <a:pt x="51" y="379"/>
                    <a:pt x="51" y="384"/>
                  </a:cubicBezTo>
                  <a:close/>
                  <a:moveTo>
                    <a:pt x="53" y="380"/>
                  </a:moveTo>
                  <a:cubicBezTo>
                    <a:pt x="53" y="381"/>
                    <a:pt x="53" y="386"/>
                    <a:pt x="53" y="386"/>
                  </a:cubicBezTo>
                  <a:cubicBezTo>
                    <a:pt x="53" y="387"/>
                    <a:pt x="53" y="381"/>
                    <a:pt x="53" y="379"/>
                  </a:cubicBezTo>
                  <a:cubicBezTo>
                    <a:pt x="53" y="379"/>
                    <a:pt x="53" y="382"/>
                    <a:pt x="53" y="380"/>
                  </a:cubicBezTo>
                  <a:close/>
                  <a:moveTo>
                    <a:pt x="49" y="385"/>
                  </a:moveTo>
                  <a:cubicBezTo>
                    <a:pt x="49" y="385"/>
                    <a:pt x="49" y="386"/>
                    <a:pt x="50" y="387"/>
                  </a:cubicBezTo>
                  <a:cubicBezTo>
                    <a:pt x="49" y="388"/>
                    <a:pt x="49" y="388"/>
                    <a:pt x="49" y="388"/>
                  </a:cubicBezTo>
                  <a:cubicBezTo>
                    <a:pt x="49" y="385"/>
                    <a:pt x="49" y="387"/>
                    <a:pt x="49" y="385"/>
                  </a:cubicBezTo>
                  <a:close/>
                  <a:moveTo>
                    <a:pt x="51" y="394"/>
                  </a:moveTo>
                  <a:cubicBezTo>
                    <a:pt x="51" y="392"/>
                    <a:pt x="51" y="396"/>
                    <a:pt x="51" y="397"/>
                  </a:cubicBezTo>
                  <a:cubicBezTo>
                    <a:pt x="51" y="396"/>
                    <a:pt x="50" y="396"/>
                    <a:pt x="50" y="394"/>
                  </a:cubicBezTo>
                  <a:cubicBezTo>
                    <a:pt x="50" y="391"/>
                    <a:pt x="50" y="390"/>
                    <a:pt x="51" y="387"/>
                  </a:cubicBezTo>
                  <a:cubicBezTo>
                    <a:pt x="51" y="389"/>
                    <a:pt x="51" y="390"/>
                    <a:pt x="51" y="393"/>
                  </a:cubicBezTo>
                  <a:cubicBezTo>
                    <a:pt x="51" y="394"/>
                    <a:pt x="51" y="395"/>
                    <a:pt x="51" y="394"/>
                  </a:cubicBezTo>
                  <a:close/>
                  <a:moveTo>
                    <a:pt x="51" y="391"/>
                  </a:moveTo>
                  <a:cubicBezTo>
                    <a:pt x="51" y="390"/>
                    <a:pt x="52" y="392"/>
                    <a:pt x="52" y="392"/>
                  </a:cubicBezTo>
                  <a:cubicBezTo>
                    <a:pt x="52" y="394"/>
                    <a:pt x="52" y="394"/>
                    <a:pt x="52" y="396"/>
                  </a:cubicBezTo>
                  <a:cubicBezTo>
                    <a:pt x="52" y="395"/>
                    <a:pt x="52" y="392"/>
                    <a:pt x="51" y="391"/>
                  </a:cubicBezTo>
                  <a:close/>
                  <a:moveTo>
                    <a:pt x="47" y="395"/>
                  </a:moveTo>
                  <a:cubicBezTo>
                    <a:pt x="46" y="394"/>
                    <a:pt x="47" y="396"/>
                    <a:pt x="47" y="395"/>
                  </a:cubicBezTo>
                  <a:cubicBezTo>
                    <a:pt x="47" y="397"/>
                    <a:pt x="47" y="397"/>
                    <a:pt x="47" y="399"/>
                  </a:cubicBezTo>
                  <a:cubicBezTo>
                    <a:pt x="47" y="400"/>
                    <a:pt x="47" y="396"/>
                    <a:pt x="47" y="395"/>
                  </a:cubicBezTo>
                  <a:close/>
                  <a:moveTo>
                    <a:pt x="52" y="396"/>
                  </a:moveTo>
                  <a:cubicBezTo>
                    <a:pt x="53" y="397"/>
                    <a:pt x="53" y="396"/>
                    <a:pt x="53" y="396"/>
                  </a:cubicBezTo>
                  <a:cubicBezTo>
                    <a:pt x="53" y="398"/>
                    <a:pt x="53" y="398"/>
                    <a:pt x="53" y="398"/>
                  </a:cubicBezTo>
                  <a:cubicBezTo>
                    <a:pt x="53" y="398"/>
                    <a:pt x="53" y="396"/>
                    <a:pt x="53" y="399"/>
                  </a:cubicBezTo>
                  <a:cubicBezTo>
                    <a:pt x="53" y="399"/>
                    <a:pt x="53" y="397"/>
                    <a:pt x="52" y="396"/>
                  </a:cubicBezTo>
                  <a:close/>
                  <a:moveTo>
                    <a:pt x="9" y="431"/>
                  </a:moveTo>
                  <a:cubicBezTo>
                    <a:pt x="10" y="431"/>
                    <a:pt x="10" y="436"/>
                    <a:pt x="11" y="438"/>
                  </a:cubicBezTo>
                  <a:cubicBezTo>
                    <a:pt x="10" y="437"/>
                    <a:pt x="10" y="432"/>
                    <a:pt x="9" y="431"/>
                  </a:cubicBezTo>
                  <a:close/>
                  <a:moveTo>
                    <a:pt x="9" y="453"/>
                  </a:moveTo>
                  <a:cubicBezTo>
                    <a:pt x="10" y="453"/>
                    <a:pt x="10" y="453"/>
                    <a:pt x="10" y="453"/>
                  </a:cubicBezTo>
                  <a:cubicBezTo>
                    <a:pt x="11" y="457"/>
                    <a:pt x="11" y="457"/>
                    <a:pt x="11" y="460"/>
                  </a:cubicBezTo>
                  <a:cubicBezTo>
                    <a:pt x="11" y="460"/>
                    <a:pt x="11" y="459"/>
                    <a:pt x="10" y="458"/>
                  </a:cubicBezTo>
                  <a:cubicBezTo>
                    <a:pt x="10" y="456"/>
                    <a:pt x="10" y="455"/>
                    <a:pt x="9" y="453"/>
                  </a:cubicBezTo>
                  <a:close/>
                  <a:moveTo>
                    <a:pt x="9" y="462"/>
                  </a:moveTo>
                  <a:cubicBezTo>
                    <a:pt x="10" y="461"/>
                    <a:pt x="10" y="464"/>
                    <a:pt x="11" y="467"/>
                  </a:cubicBezTo>
                  <a:cubicBezTo>
                    <a:pt x="10" y="467"/>
                    <a:pt x="10" y="465"/>
                    <a:pt x="9" y="462"/>
                  </a:cubicBezTo>
                  <a:close/>
                  <a:moveTo>
                    <a:pt x="15" y="457"/>
                  </a:moveTo>
                  <a:cubicBezTo>
                    <a:pt x="16" y="461"/>
                    <a:pt x="16" y="461"/>
                    <a:pt x="16" y="461"/>
                  </a:cubicBezTo>
                  <a:cubicBezTo>
                    <a:pt x="16" y="461"/>
                    <a:pt x="16" y="462"/>
                    <a:pt x="16" y="463"/>
                  </a:cubicBezTo>
                  <a:cubicBezTo>
                    <a:pt x="15" y="460"/>
                    <a:pt x="15" y="460"/>
                    <a:pt x="15" y="460"/>
                  </a:cubicBezTo>
                  <a:cubicBezTo>
                    <a:pt x="16" y="462"/>
                    <a:pt x="15" y="459"/>
                    <a:pt x="15" y="457"/>
                  </a:cubicBezTo>
                  <a:close/>
                  <a:moveTo>
                    <a:pt x="40" y="438"/>
                  </a:moveTo>
                  <a:cubicBezTo>
                    <a:pt x="41" y="440"/>
                    <a:pt x="41" y="441"/>
                    <a:pt x="41" y="443"/>
                  </a:cubicBezTo>
                  <a:cubicBezTo>
                    <a:pt x="41" y="445"/>
                    <a:pt x="41" y="445"/>
                    <a:pt x="42" y="446"/>
                  </a:cubicBezTo>
                  <a:cubicBezTo>
                    <a:pt x="42" y="446"/>
                    <a:pt x="42" y="445"/>
                    <a:pt x="42" y="444"/>
                  </a:cubicBezTo>
                  <a:cubicBezTo>
                    <a:pt x="42" y="443"/>
                    <a:pt x="42" y="445"/>
                    <a:pt x="42" y="445"/>
                  </a:cubicBezTo>
                  <a:cubicBezTo>
                    <a:pt x="41" y="443"/>
                    <a:pt x="41" y="443"/>
                    <a:pt x="41" y="441"/>
                  </a:cubicBezTo>
                  <a:cubicBezTo>
                    <a:pt x="41" y="441"/>
                    <a:pt x="42" y="444"/>
                    <a:pt x="42" y="443"/>
                  </a:cubicBezTo>
                  <a:cubicBezTo>
                    <a:pt x="42" y="441"/>
                    <a:pt x="41" y="440"/>
                    <a:pt x="41" y="439"/>
                  </a:cubicBezTo>
                  <a:cubicBezTo>
                    <a:pt x="41" y="439"/>
                    <a:pt x="42" y="444"/>
                    <a:pt x="42" y="443"/>
                  </a:cubicBezTo>
                  <a:cubicBezTo>
                    <a:pt x="43" y="445"/>
                    <a:pt x="43" y="446"/>
                    <a:pt x="43" y="447"/>
                  </a:cubicBezTo>
                  <a:cubicBezTo>
                    <a:pt x="44" y="448"/>
                    <a:pt x="43" y="446"/>
                    <a:pt x="43" y="444"/>
                  </a:cubicBezTo>
                  <a:cubicBezTo>
                    <a:pt x="43" y="444"/>
                    <a:pt x="43" y="444"/>
                    <a:pt x="43" y="444"/>
                  </a:cubicBezTo>
                  <a:cubicBezTo>
                    <a:pt x="44" y="447"/>
                    <a:pt x="44" y="448"/>
                    <a:pt x="44" y="450"/>
                  </a:cubicBezTo>
                  <a:cubicBezTo>
                    <a:pt x="44" y="451"/>
                    <a:pt x="45" y="452"/>
                    <a:pt x="44" y="450"/>
                  </a:cubicBezTo>
                  <a:cubicBezTo>
                    <a:pt x="46" y="454"/>
                    <a:pt x="47" y="458"/>
                    <a:pt x="47" y="461"/>
                  </a:cubicBezTo>
                  <a:cubicBezTo>
                    <a:pt x="48" y="464"/>
                    <a:pt x="47" y="460"/>
                    <a:pt x="48" y="462"/>
                  </a:cubicBezTo>
                  <a:cubicBezTo>
                    <a:pt x="48" y="463"/>
                    <a:pt x="48" y="465"/>
                    <a:pt x="47" y="465"/>
                  </a:cubicBezTo>
                  <a:cubicBezTo>
                    <a:pt x="46" y="460"/>
                    <a:pt x="46" y="457"/>
                    <a:pt x="45" y="452"/>
                  </a:cubicBezTo>
                  <a:cubicBezTo>
                    <a:pt x="45" y="453"/>
                    <a:pt x="45" y="456"/>
                    <a:pt x="46" y="459"/>
                  </a:cubicBezTo>
                  <a:cubicBezTo>
                    <a:pt x="45" y="457"/>
                    <a:pt x="46" y="459"/>
                    <a:pt x="46" y="461"/>
                  </a:cubicBezTo>
                  <a:cubicBezTo>
                    <a:pt x="46" y="460"/>
                    <a:pt x="45" y="456"/>
                    <a:pt x="44" y="452"/>
                  </a:cubicBezTo>
                  <a:cubicBezTo>
                    <a:pt x="44" y="454"/>
                    <a:pt x="45" y="460"/>
                    <a:pt x="47" y="464"/>
                  </a:cubicBezTo>
                  <a:cubicBezTo>
                    <a:pt x="46" y="464"/>
                    <a:pt x="46" y="462"/>
                    <a:pt x="46" y="463"/>
                  </a:cubicBezTo>
                  <a:cubicBezTo>
                    <a:pt x="46" y="464"/>
                    <a:pt x="46" y="465"/>
                    <a:pt x="47" y="467"/>
                  </a:cubicBezTo>
                  <a:cubicBezTo>
                    <a:pt x="47" y="467"/>
                    <a:pt x="46" y="463"/>
                    <a:pt x="45" y="461"/>
                  </a:cubicBezTo>
                  <a:cubicBezTo>
                    <a:pt x="45" y="462"/>
                    <a:pt x="46" y="463"/>
                    <a:pt x="45" y="460"/>
                  </a:cubicBezTo>
                  <a:cubicBezTo>
                    <a:pt x="44" y="458"/>
                    <a:pt x="44" y="454"/>
                    <a:pt x="42" y="451"/>
                  </a:cubicBezTo>
                  <a:cubicBezTo>
                    <a:pt x="43" y="454"/>
                    <a:pt x="44" y="456"/>
                    <a:pt x="45" y="460"/>
                  </a:cubicBezTo>
                  <a:cubicBezTo>
                    <a:pt x="44" y="459"/>
                    <a:pt x="45" y="461"/>
                    <a:pt x="45" y="462"/>
                  </a:cubicBezTo>
                  <a:cubicBezTo>
                    <a:pt x="45" y="463"/>
                    <a:pt x="45" y="462"/>
                    <a:pt x="44" y="460"/>
                  </a:cubicBezTo>
                  <a:cubicBezTo>
                    <a:pt x="44" y="460"/>
                    <a:pt x="44" y="460"/>
                    <a:pt x="44" y="461"/>
                  </a:cubicBezTo>
                  <a:cubicBezTo>
                    <a:pt x="44" y="457"/>
                    <a:pt x="43" y="454"/>
                    <a:pt x="42" y="452"/>
                  </a:cubicBezTo>
                  <a:cubicBezTo>
                    <a:pt x="42" y="449"/>
                    <a:pt x="41" y="448"/>
                    <a:pt x="41" y="446"/>
                  </a:cubicBezTo>
                  <a:cubicBezTo>
                    <a:pt x="41" y="446"/>
                    <a:pt x="41" y="446"/>
                    <a:pt x="41" y="446"/>
                  </a:cubicBezTo>
                  <a:cubicBezTo>
                    <a:pt x="41" y="443"/>
                    <a:pt x="41" y="442"/>
                    <a:pt x="40" y="439"/>
                  </a:cubicBezTo>
                  <a:cubicBezTo>
                    <a:pt x="41" y="441"/>
                    <a:pt x="40" y="438"/>
                    <a:pt x="40" y="438"/>
                  </a:cubicBezTo>
                  <a:close/>
                  <a:moveTo>
                    <a:pt x="43" y="441"/>
                  </a:moveTo>
                  <a:cubicBezTo>
                    <a:pt x="44" y="445"/>
                    <a:pt x="44" y="446"/>
                    <a:pt x="44" y="444"/>
                  </a:cubicBezTo>
                  <a:cubicBezTo>
                    <a:pt x="44" y="446"/>
                    <a:pt x="44" y="447"/>
                    <a:pt x="45" y="449"/>
                  </a:cubicBezTo>
                  <a:cubicBezTo>
                    <a:pt x="45" y="451"/>
                    <a:pt x="45" y="451"/>
                    <a:pt x="45" y="453"/>
                  </a:cubicBezTo>
                  <a:cubicBezTo>
                    <a:pt x="45" y="451"/>
                    <a:pt x="44" y="449"/>
                    <a:pt x="44" y="447"/>
                  </a:cubicBezTo>
                  <a:cubicBezTo>
                    <a:pt x="45" y="448"/>
                    <a:pt x="43" y="442"/>
                    <a:pt x="43" y="441"/>
                  </a:cubicBezTo>
                  <a:close/>
                  <a:moveTo>
                    <a:pt x="39" y="440"/>
                  </a:moveTo>
                  <a:cubicBezTo>
                    <a:pt x="39" y="440"/>
                    <a:pt x="40" y="443"/>
                    <a:pt x="40" y="444"/>
                  </a:cubicBezTo>
                  <a:cubicBezTo>
                    <a:pt x="40" y="445"/>
                    <a:pt x="39" y="442"/>
                    <a:pt x="39" y="440"/>
                  </a:cubicBezTo>
                  <a:close/>
                  <a:moveTo>
                    <a:pt x="45" y="450"/>
                  </a:moveTo>
                  <a:cubicBezTo>
                    <a:pt x="46" y="452"/>
                    <a:pt x="47" y="455"/>
                    <a:pt x="47" y="456"/>
                  </a:cubicBezTo>
                  <a:cubicBezTo>
                    <a:pt x="48" y="459"/>
                    <a:pt x="47" y="456"/>
                    <a:pt x="47" y="457"/>
                  </a:cubicBezTo>
                  <a:cubicBezTo>
                    <a:pt x="48" y="460"/>
                    <a:pt x="49" y="464"/>
                    <a:pt x="49" y="465"/>
                  </a:cubicBezTo>
                  <a:cubicBezTo>
                    <a:pt x="49" y="466"/>
                    <a:pt x="49" y="464"/>
                    <a:pt x="49" y="463"/>
                  </a:cubicBezTo>
                  <a:cubicBezTo>
                    <a:pt x="48" y="463"/>
                    <a:pt x="49" y="464"/>
                    <a:pt x="49" y="465"/>
                  </a:cubicBezTo>
                  <a:cubicBezTo>
                    <a:pt x="49" y="467"/>
                    <a:pt x="50" y="468"/>
                    <a:pt x="50" y="470"/>
                  </a:cubicBezTo>
                  <a:cubicBezTo>
                    <a:pt x="50" y="470"/>
                    <a:pt x="49" y="468"/>
                    <a:pt x="49" y="469"/>
                  </a:cubicBezTo>
                  <a:cubicBezTo>
                    <a:pt x="49" y="466"/>
                    <a:pt x="49" y="468"/>
                    <a:pt x="48" y="464"/>
                  </a:cubicBezTo>
                  <a:cubicBezTo>
                    <a:pt x="48" y="464"/>
                    <a:pt x="49" y="466"/>
                    <a:pt x="49" y="466"/>
                  </a:cubicBezTo>
                  <a:cubicBezTo>
                    <a:pt x="48" y="463"/>
                    <a:pt x="47" y="459"/>
                    <a:pt x="46" y="454"/>
                  </a:cubicBezTo>
                  <a:cubicBezTo>
                    <a:pt x="47" y="458"/>
                    <a:pt x="48" y="460"/>
                    <a:pt x="48" y="463"/>
                  </a:cubicBezTo>
                  <a:cubicBezTo>
                    <a:pt x="48" y="460"/>
                    <a:pt x="45" y="452"/>
                    <a:pt x="45" y="450"/>
                  </a:cubicBezTo>
                  <a:close/>
                  <a:moveTo>
                    <a:pt x="52" y="449"/>
                  </a:moveTo>
                  <a:cubicBezTo>
                    <a:pt x="52" y="450"/>
                    <a:pt x="53" y="454"/>
                    <a:pt x="53" y="454"/>
                  </a:cubicBezTo>
                  <a:cubicBezTo>
                    <a:pt x="52" y="451"/>
                    <a:pt x="52" y="450"/>
                    <a:pt x="52" y="449"/>
                  </a:cubicBezTo>
                  <a:close/>
                  <a:moveTo>
                    <a:pt x="24" y="482"/>
                  </a:moveTo>
                  <a:cubicBezTo>
                    <a:pt x="25" y="484"/>
                    <a:pt x="25" y="484"/>
                    <a:pt x="25" y="484"/>
                  </a:cubicBezTo>
                  <a:cubicBezTo>
                    <a:pt x="25" y="485"/>
                    <a:pt x="25" y="485"/>
                    <a:pt x="25" y="485"/>
                  </a:cubicBezTo>
                  <a:cubicBezTo>
                    <a:pt x="24" y="483"/>
                    <a:pt x="24" y="482"/>
                    <a:pt x="24" y="482"/>
                  </a:cubicBezTo>
                  <a:close/>
                  <a:moveTo>
                    <a:pt x="53" y="456"/>
                  </a:moveTo>
                  <a:cubicBezTo>
                    <a:pt x="53" y="456"/>
                    <a:pt x="53" y="457"/>
                    <a:pt x="53" y="458"/>
                  </a:cubicBezTo>
                  <a:cubicBezTo>
                    <a:pt x="53" y="458"/>
                    <a:pt x="52" y="455"/>
                    <a:pt x="52" y="454"/>
                  </a:cubicBezTo>
                  <a:cubicBezTo>
                    <a:pt x="52" y="455"/>
                    <a:pt x="53" y="455"/>
                    <a:pt x="53" y="457"/>
                  </a:cubicBezTo>
                  <a:cubicBezTo>
                    <a:pt x="53" y="457"/>
                    <a:pt x="53" y="456"/>
                    <a:pt x="53" y="456"/>
                  </a:cubicBezTo>
                  <a:close/>
                  <a:moveTo>
                    <a:pt x="48" y="465"/>
                  </a:moveTo>
                  <a:cubicBezTo>
                    <a:pt x="48" y="466"/>
                    <a:pt x="49" y="467"/>
                    <a:pt x="49" y="468"/>
                  </a:cubicBezTo>
                  <a:cubicBezTo>
                    <a:pt x="49" y="468"/>
                    <a:pt x="49" y="468"/>
                    <a:pt x="49" y="468"/>
                  </a:cubicBezTo>
                  <a:cubicBezTo>
                    <a:pt x="48" y="466"/>
                    <a:pt x="48" y="465"/>
                    <a:pt x="48" y="465"/>
                  </a:cubicBezTo>
                  <a:close/>
                  <a:moveTo>
                    <a:pt x="54" y="459"/>
                  </a:moveTo>
                  <a:cubicBezTo>
                    <a:pt x="54" y="460"/>
                    <a:pt x="55" y="465"/>
                    <a:pt x="55" y="464"/>
                  </a:cubicBezTo>
                  <a:cubicBezTo>
                    <a:pt x="54" y="461"/>
                    <a:pt x="54" y="461"/>
                    <a:pt x="54" y="459"/>
                  </a:cubicBezTo>
                  <a:close/>
                  <a:moveTo>
                    <a:pt x="48" y="474"/>
                  </a:moveTo>
                  <a:cubicBezTo>
                    <a:pt x="48" y="474"/>
                    <a:pt x="48" y="474"/>
                    <a:pt x="48" y="474"/>
                  </a:cubicBezTo>
                  <a:cubicBezTo>
                    <a:pt x="48" y="475"/>
                    <a:pt x="48" y="475"/>
                    <a:pt x="49" y="475"/>
                  </a:cubicBezTo>
                  <a:cubicBezTo>
                    <a:pt x="49" y="477"/>
                    <a:pt x="48" y="476"/>
                    <a:pt x="48" y="474"/>
                  </a:cubicBezTo>
                  <a:close/>
                  <a:moveTo>
                    <a:pt x="53" y="474"/>
                  </a:moveTo>
                  <a:cubicBezTo>
                    <a:pt x="54" y="474"/>
                    <a:pt x="55" y="478"/>
                    <a:pt x="54" y="478"/>
                  </a:cubicBezTo>
                  <a:cubicBezTo>
                    <a:pt x="54" y="476"/>
                    <a:pt x="54" y="475"/>
                    <a:pt x="53" y="474"/>
                  </a:cubicBezTo>
                  <a:close/>
                  <a:moveTo>
                    <a:pt x="56" y="480"/>
                  </a:moveTo>
                  <a:cubicBezTo>
                    <a:pt x="56" y="482"/>
                    <a:pt x="57" y="483"/>
                    <a:pt x="57" y="484"/>
                  </a:cubicBezTo>
                  <a:cubicBezTo>
                    <a:pt x="57" y="484"/>
                    <a:pt x="56" y="482"/>
                    <a:pt x="56" y="482"/>
                  </a:cubicBezTo>
                  <a:cubicBezTo>
                    <a:pt x="56" y="480"/>
                    <a:pt x="56" y="480"/>
                    <a:pt x="56" y="480"/>
                  </a:cubicBezTo>
                  <a:close/>
                  <a:moveTo>
                    <a:pt x="58" y="537"/>
                  </a:moveTo>
                  <a:cubicBezTo>
                    <a:pt x="59" y="539"/>
                    <a:pt x="56" y="534"/>
                    <a:pt x="57" y="535"/>
                  </a:cubicBezTo>
                  <a:cubicBezTo>
                    <a:pt x="60" y="540"/>
                    <a:pt x="63" y="546"/>
                    <a:pt x="66" y="551"/>
                  </a:cubicBezTo>
                  <a:cubicBezTo>
                    <a:pt x="66" y="551"/>
                    <a:pt x="66" y="552"/>
                    <a:pt x="67" y="555"/>
                  </a:cubicBezTo>
                  <a:cubicBezTo>
                    <a:pt x="66" y="554"/>
                    <a:pt x="67" y="555"/>
                    <a:pt x="67" y="555"/>
                  </a:cubicBezTo>
                  <a:cubicBezTo>
                    <a:pt x="66" y="553"/>
                    <a:pt x="65" y="552"/>
                    <a:pt x="65" y="551"/>
                  </a:cubicBezTo>
                  <a:cubicBezTo>
                    <a:pt x="63" y="548"/>
                    <a:pt x="61" y="544"/>
                    <a:pt x="60" y="543"/>
                  </a:cubicBezTo>
                  <a:cubicBezTo>
                    <a:pt x="59" y="541"/>
                    <a:pt x="59" y="541"/>
                    <a:pt x="59" y="540"/>
                  </a:cubicBezTo>
                  <a:cubicBezTo>
                    <a:pt x="57" y="537"/>
                    <a:pt x="56" y="536"/>
                    <a:pt x="56" y="535"/>
                  </a:cubicBezTo>
                  <a:cubicBezTo>
                    <a:pt x="57" y="535"/>
                    <a:pt x="58" y="537"/>
                    <a:pt x="58" y="537"/>
                  </a:cubicBezTo>
                  <a:close/>
                  <a:moveTo>
                    <a:pt x="57" y="535"/>
                  </a:moveTo>
                  <a:cubicBezTo>
                    <a:pt x="55" y="534"/>
                    <a:pt x="57" y="538"/>
                    <a:pt x="57" y="539"/>
                  </a:cubicBezTo>
                  <a:cubicBezTo>
                    <a:pt x="56" y="536"/>
                    <a:pt x="55" y="534"/>
                    <a:pt x="54" y="531"/>
                  </a:cubicBezTo>
                  <a:cubicBezTo>
                    <a:pt x="52" y="529"/>
                    <a:pt x="51" y="526"/>
                    <a:pt x="50" y="524"/>
                  </a:cubicBezTo>
                  <a:cubicBezTo>
                    <a:pt x="49" y="521"/>
                    <a:pt x="48" y="519"/>
                    <a:pt x="47" y="517"/>
                  </a:cubicBezTo>
                  <a:cubicBezTo>
                    <a:pt x="46" y="515"/>
                    <a:pt x="46" y="513"/>
                    <a:pt x="45" y="512"/>
                  </a:cubicBezTo>
                  <a:cubicBezTo>
                    <a:pt x="44" y="510"/>
                    <a:pt x="44" y="509"/>
                    <a:pt x="43" y="507"/>
                  </a:cubicBezTo>
                  <a:cubicBezTo>
                    <a:pt x="42" y="505"/>
                    <a:pt x="43" y="508"/>
                    <a:pt x="43" y="507"/>
                  </a:cubicBezTo>
                  <a:cubicBezTo>
                    <a:pt x="42" y="505"/>
                    <a:pt x="41" y="502"/>
                    <a:pt x="41" y="501"/>
                  </a:cubicBezTo>
                  <a:cubicBezTo>
                    <a:pt x="44" y="509"/>
                    <a:pt x="45" y="511"/>
                    <a:pt x="47" y="516"/>
                  </a:cubicBezTo>
                  <a:cubicBezTo>
                    <a:pt x="47" y="516"/>
                    <a:pt x="47" y="515"/>
                    <a:pt x="47" y="514"/>
                  </a:cubicBezTo>
                  <a:cubicBezTo>
                    <a:pt x="48" y="516"/>
                    <a:pt x="49" y="519"/>
                    <a:pt x="50" y="521"/>
                  </a:cubicBezTo>
                  <a:cubicBezTo>
                    <a:pt x="51" y="524"/>
                    <a:pt x="53" y="527"/>
                    <a:pt x="55" y="531"/>
                  </a:cubicBezTo>
                  <a:cubicBezTo>
                    <a:pt x="55" y="532"/>
                    <a:pt x="55" y="533"/>
                    <a:pt x="55" y="534"/>
                  </a:cubicBezTo>
                  <a:cubicBezTo>
                    <a:pt x="56" y="534"/>
                    <a:pt x="56" y="534"/>
                    <a:pt x="57" y="535"/>
                  </a:cubicBezTo>
                  <a:close/>
                  <a:moveTo>
                    <a:pt x="45" y="527"/>
                  </a:moveTo>
                  <a:cubicBezTo>
                    <a:pt x="45" y="526"/>
                    <a:pt x="47" y="530"/>
                    <a:pt x="46" y="530"/>
                  </a:cubicBezTo>
                  <a:lnTo>
                    <a:pt x="45" y="527"/>
                  </a:lnTo>
                  <a:close/>
                  <a:moveTo>
                    <a:pt x="59" y="505"/>
                  </a:moveTo>
                  <a:cubicBezTo>
                    <a:pt x="60" y="505"/>
                    <a:pt x="62" y="511"/>
                    <a:pt x="59" y="505"/>
                  </a:cubicBezTo>
                  <a:close/>
                  <a:moveTo>
                    <a:pt x="59" y="506"/>
                  </a:moveTo>
                  <a:cubicBezTo>
                    <a:pt x="59" y="506"/>
                    <a:pt x="61" y="510"/>
                    <a:pt x="61" y="510"/>
                  </a:cubicBezTo>
                  <a:cubicBezTo>
                    <a:pt x="60" y="508"/>
                    <a:pt x="60" y="508"/>
                    <a:pt x="59" y="506"/>
                  </a:cubicBezTo>
                  <a:close/>
                  <a:moveTo>
                    <a:pt x="46" y="530"/>
                  </a:moveTo>
                  <a:cubicBezTo>
                    <a:pt x="47" y="533"/>
                    <a:pt x="47" y="534"/>
                    <a:pt x="48" y="536"/>
                  </a:cubicBezTo>
                  <a:cubicBezTo>
                    <a:pt x="48" y="535"/>
                    <a:pt x="47" y="533"/>
                    <a:pt x="46" y="532"/>
                  </a:cubicBezTo>
                  <a:cubicBezTo>
                    <a:pt x="46" y="531"/>
                    <a:pt x="46" y="530"/>
                    <a:pt x="46" y="530"/>
                  </a:cubicBezTo>
                  <a:close/>
                  <a:moveTo>
                    <a:pt x="55" y="547"/>
                  </a:moveTo>
                  <a:cubicBezTo>
                    <a:pt x="56" y="548"/>
                    <a:pt x="56" y="549"/>
                    <a:pt x="58" y="551"/>
                  </a:cubicBezTo>
                  <a:cubicBezTo>
                    <a:pt x="57" y="550"/>
                    <a:pt x="56" y="548"/>
                    <a:pt x="56" y="548"/>
                  </a:cubicBezTo>
                  <a:cubicBezTo>
                    <a:pt x="56" y="547"/>
                    <a:pt x="58" y="551"/>
                    <a:pt x="59" y="553"/>
                  </a:cubicBezTo>
                  <a:cubicBezTo>
                    <a:pt x="59" y="553"/>
                    <a:pt x="61" y="556"/>
                    <a:pt x="61" y="557"/>
                  </a:cubicBezTo>
                  <a:cubicBezTo>
                    <a:pt x="59" y="554"/>
                    <a:pt x="57" y="551"/>
                    <a:pt x="57" y="551"/>
                  </a:cubicBezTo>
                  <a:cubicBezTo>
                    <a:pt x="56" y="549"/>
                    <a:pt x="56" y="549"/>
                    <a:pt x="55" y="547"/>
                  </a:cubicBezTo>
                  <a:close/>
                  <a:moveTo>
                    <a:pt x="72" y="534"/>
                  </a:moveTo>
                  <a:cubicBezTo>
                    <a:pt x="72" y="533"/>
                    <a:pt x="74" y="537"/>
                    <a:pt x="73" y="537"/>
                  </a:cubicBezTo>
                  <a:cubicBezTo>
                    <a:pt x="73" y="536"/>
                    <a:pt x="72" y="535"/>
                    <a:pt x="72" y="534"/>
                  </a:cubicBezTo>
                  <a:close/>
                  <a:moveTo>
                    <a:pt x="75" y="544"/>
                  </a:moveTo>
                  <a:cubicBezTo>
                    <a:pt x="75" y="542"/>
                    <a:pt x="73" y="540"/>
                    <a:pt x="73" y="540"/>
                  </a:cubicBezTo>
                  <a:cubicBezTo>
                    <a:pt x="74" y="542"/>
                    <a:pt x="76" y="544"/>
                    <a:pt x="75" y="544"/>
                  </a:cubicBezTo>
                  <a:close/>
                  <a:moveTo>
                    <a:pt x="78" y="548"/>
                  </a:moveTo>
                  <a:cubicBezTo>
                    <a:pt x="79" y="548"/>
                    <a:pt x="80" y="551"/>
                    <a:pt x="78" y="549"/>
                  </a:cubicBezTo>
                  <a:cubicBezTo>
                    <a:pt x="80" y="552"/>
                    <a:pt x="83" y="556"/>
                    <a:pt x="83" y="557"/>
                  </a:cubicBezTo>
                  <a:cubicBezTo>
                    <a:pt x="80" y="552"/>
                    <a:pt x="77" y="547"/>
                    <a:pt x="75" y="544"/>
                  </a:cubicBezTo>
                  <a:cubicBezTo>
                    <a:pt x="76" y="544"/>
                    <a:pt x="77" y="546"/>
                    <a:pt x="78" y="547"/>
                  </a:cubicBezTo>
                  <a:cubicBezTo>
                    <a:pt x="76" y="544"/>
                    <a:pt x="74" y="540"/>
                    <a:pt x="72" y="538"/>
                  </a:cubicBezTo>
                  <a:cubicBezTo>
                    <a:pt x="72" y="537"/>
                    <a:pt x="73" y="538"/>
                    <a:pt x="74" y="540"/>
                  </a:cubicBezTo>
                  <a:cubicBezTo>
                    <a:pt x="75" y="542"/>
                    <a:pt x="77" y="545"/>
                    <a:pt x="77" y="546"/>
                  </a:cubicBezTo>
                  <a:cubicBezTo>
                    <a:pt x="78" y="547"/>
                    <a:pt x="79" y="548"/>
                    <a:pt x="78" y="547"/>
                  </a:cubicBezTo>
                  <a:cubicBezTo>
                    <a:pt x="79" y="548"/>
                    <a:pt x="81" y="551"/>
                    <a:pt x="82" y="553"/>
                  </a:cubicBezTo>
                  <a:cubicBezTo>
                    <a:pt x="81" y="553"/>
                    <a:pt x="79" y="548"/>
                    <a:pt x="78" y="548"/>
                  </a:cubicBezTo>
                  <a:close/>
                  <a:moveTo>
                    <a:pt x="66" y="556"/>
                  </a:moveTo>
                  <a:cubicBezTo>
                    <a:pt x="67" y="556"/>
                    <a:pt x="68" y="559"/>
                    <a:pt x="70" y="561"/>
                  </a:cubicBezTo>
                  <a:cubicBezTo>
                    <a:pt x="70" y="560"/>
                    <a:pt x="68" y="558"/>
                    <a:pt x="68" y="557"/>
                  </a:cubicBezTo>
                  <a:cubicBezTo>
                    <a:pt x="68" y="557"/>
                    <a:pt x="69" y="558"/>
                    <a:pt x="70" y="560"/>
                  </a:cubicBezTo>
                  <a:cubicBezTo>
                    <a:pt x="72" y="564"/>
                    <a:pt x="70" y="562"/>
                    <a:pt x="72" y="566"/>
                  </a:cubicBezTo>
                  <a:cubicBezTo>
                    <a:pt x="70" y="563"/>
                    <a:pt x="71" y="565"/>
                    <a:pt x="69" y="562"/>
                  </a:cubicBezTo>
                  <a:cubicBezTo>
                    <a:pt x="70" y="563"/>
                    <a:pt x="70" y="563"/>
                    <a:pt x="69" y="561"/>
                  </a:cubicBezTo>
                  <a:cubicBezTo>
                    <a:pt x="68" y="559"/>
                    <a:pt x="67" y="558"/>
                    <a:pt x="66" y="556"/>
                  </a:cubicBezTo>
                  <a:close/>
                  <a:moveTo>
                    <a:pt x="84" y="556"/>
                  </a:moveTo>
                  <a:cubicBezTo>
                    <a:pt x="85" y="557"/>
                    <a:pt x="85" y="559"/>
                    <a:pt x="87" y="561"/>
                  </a:cubicBezTo>
                  <a:cubicBezTo>
                    <a:pt x="86" y="560"/>
                    <a:pt x="85" y="558"/>
                    <a:pt x="84" y="556"/>
                  </a:cubicBezTo>
                  <a:close/>
                  <a:moveTo>
                    <a:pt x="579" y="111"/>
                  </a:moveTo>
                  <a:cubicBezTo>
                    <a:pt x="576" y="108"/>
                    <a:pt x="574" y="107"/>
                    <a:pt x="572" y="106"/>
                  </a:cubicBezTo>
                  <a:cubicBezTo>
                    <a:pt x="573" y="106"/>
                    <a:pt x="574" y="107"/>
                    <a:pt x="574" y="106"/>
                  </a:cubicBezTo>
                  <a:cubicBezTo>
                    <a:pt x="574" y="107"/>
                    <a:pt x="575" y="108"/>
                    <a:pt x="576" y="108"/>
                  </a:cubicBezTo>
                  <a:cubicBezTo>
                    <a:pt x="577" y="109"/>
                    <a:pt x="578" y="110"/>
                    <a:pt x="579" y="111"/>
                  </a:cubicBezTo>
                  <a:close/>
                  <a:moveTo>
                    <a:pt x="562" y="96"/>
                  </a:moveTo>
                  <a:cubicBezTo>
                    <a:pt x="563" y="96"/>
                    <a:pt x="564" y="98"/>
                    <a:pt x="564" y="97"/>
                  </a:cubicBezTo>
                  <a:cubicBezTo>
                    <a:pt x="567" y="99"/>
                    <a:pt x="567" y="100"/>
                    <a:pt x="569" y="101"/>
                  </a:cubicBezTo>
                  <a:cubicBezTo>
                    <a:pt x="568" y="101"/>
                    <a:pt x="565" y="98"/>
                    <a:pt x="562" y="96"/>
                  </a:cubicBezTo>
                  <a:close/>
                  <a:moveTo>
                    <a:pt x="566" y="99"/>
                  </a:moveTo>
                  <a:cubicBezTo>
                    <a:pt x="569" y="102"/>
                    <a:pt x="565" y="99"/>
                    <a:pt x="563" y="97"/>
                  </a:cubicBezTo>
                  <a:cubicBezTo>
                    <a:pt x="564" y="98"/>
                    <a:pt x="565" y="98"/>
                    <a:pt x="566" y="99"/>
                  </a:cubicBezTo>
                  <a:cubicBezTo>
                    <a:pt x="567" y="100"/>
                    <a:pt x="569" y="101"/>
                    <a:pt x="570" y="103"/>
                  </a:cubicBezTo>
                  <a:cubicBezTo>
                    <a:pt x="569" y="102"/>
                    <a:pt x="568" y="101"/>
                    <a:pt x="566" y="9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endParaRPr lang="zh-CN" altLang="en-US">
                <a:latin typeface="华文细黑" panose="02010600040101010101" pitchFamily="2" charset="-122"/>
                <a:ea typeface="微软雅黑 Light" panose="020b0502040204020203" charset="-122"/>
                <a:cs typeface="微软雅黑 Light" panose="020b0502040204020203" charset="-122"/>
              </a:endParaRPr>
            </a:p>
          </p:txBody>
        </p:sp>
        <p:sp>
          <p:nvSpPr>
            <p:cNvPr id="31" name="Freeform 985"/>
            <p:cNvSpPr>
              <a:spLocks noEditPoints="1"/>
            </p:cNvSpPr>
            <p:nvPr/>
          </p:nvSpPr>
          <p:spPr bwMode="auto">
            <a:xfrm>
              <a:off x="3171826" y="2763838"/>
              <a:ext cx="2784475" cy="2035175"/>
            </a:xfrm>
            <a:custGeom>
              <a:gdLst>
                <a:gd name="T0" fmla="*/ 3 w 740"/>
                <a:gd name="T1" fmla="*/ 208 h 540"/>
                <a:gd name="T2" fmla="*/ 37 w 740"/>
                <a:gd name="T3" fmla="*/ 320 h 540"/>
                <a:gd name="T4" fmla="*/ 119 w 740"/>
                <a:gd name="T5" fmla="*/ 427 h 540"/>
                <a:gd name="T6" fmla="*/ 299 w 740"/>
                <a:gd name="T7" fmla="*/ 523 h 540"/>
                <a:gd name="T8" fmla="*/ 325 w 740"/>
                <a:gd name="T9" fmla="*/ 534 h 540"/>
                <a:gd name="T10" fmla="*/ 560 w 740"/>
                <a:gd name="T11" fmla="*/ 488 h 540"/>
                <a:gd name="T12" fmla="*/ 577 w 740"/>
                <a:gd name="T13" fmla="*/ 477 h 540"/>
                <a:gd name="T14" fmla="*/ 649 w 740"/>
                <a:gd name="T15" fmla="*/ 414 h 540"/>
                <a:gd name="T16" fmla="*/ 695 w 740"/>
                <a:gd name="T17" fmla="*/ 347 h 540"/>
                <a:gd name="T18" fmla="*/ 722 w 740"/>
                <a:gd name="T19" fmla="*/ 279 h 540"/>
                <a:gd name="T20" fmla="*/ 732 w 740"/>
                <a:gd name="T21" fmla="*/ 252 h 540"/>
                <a:gd name="T22" fmla="*/ 739 w 740"/>
                <a:gd name="T23" fmla="*/ 209 h 540"/>
                <a:gd name="T24" fmla="*/ 733 w 740"/>
                <a:gd name="T25" fmla="*/ 142 h 540"/>
                <a:gd name="T26" fmla="*/ 720 w 740"/>
                <a:gd name="T27" fmla="*/ 118 h 540"/>
                <a:gd name="T28" fmla="*/ 709 w 740"/>
                <a:gd name="T29" fmla="*/ 118 h 540"/>
                <a:gd name="T30" fmla="*/ 706 w 740"/>
                <a:gd name="T31" fmla="*/ 217 h 540"/>
                <a:gd name="T32" fmla="*/ 688 w 740"/>
                <a:gd name="T33" fmla="*/ 253 h 540"/>
                <a:gd name="T34" fmla="*/ 666 w 740"/>
                <a:gd name="T35" fmla="*/ 301 h 540"/>
                <a:gd name="T36" fmla="*/ 528 w 740"/>
                <a:gd name="T37" fmla="*/ 440 h 540"/>
                <a:gd name="T38" fmla="*/ 499 w 740"/>
                <a:gd name="T39" fmla="*/ 457 h 540"/>
                <a:gd name="T40" fmla="*/ 178 w 740"/>
                <a:gd name="T41" fmla="*/ 419 h 540"/>
                <a:gd name="T42" fmla="*/ 143 w 740"/>
                <a:gd name="T43" fmla="*/ 400 h 540"/>
                <a:gd name="T44" fmla="*/ 48 w 740"/>
                <a:gd name="T45" fmla="*/ 255 h 540"/>
                <a:gd name="T46" fmla="*/ 54 w 740"/>
                <a:gd name="T47" fmla="*/ 281 h 540"/>
                <a:gd name="T48" fmla="*/ 64 w 740"/>
                <a:gd name="T49" fmla="*/ 307 h 540"/>
                <a:gd name="T50" fmla="*/ 70 w 740"/>
                <a:gd name="T51" fmla="*/ 319 h 540"/>
                <a:gd name="T52" fmla="*/ 46 w 740"/>
                <a:gd name="T53" fmla="*/ 273 h 540"/>
                <a:gd name="T54" fmla="*/ 40 w 740"/>
                <a:gd name="T55" fmla="*/ 263 h 540"/>
                <a:gd name="T56" fmla="*/ 45 w 740"/>
                <a:gd name="T57" fmla="*/ 284 h 540"/>
                <a:gd name="T58" fmla="*/ 79 w 740"/>
                <a:gd name="T59" fmla="*/ 349 h 540"/>
                <a:gd name="T60" fmla="*/ 138 w 740"/>
                <a:gd name="T61" fmla="*/ 415 h 540"/>
                <a:gd name="T62" fmla="*/ 152 w 740"/>
                <a:gd name="T63" fmla="*/ 430 h 540"/>
                <a:gd name="T64" fmla="*/ 176 w 740"/>
                <a:gd name="T65" fmla="*/ 450 h 540"/>
                <a:gd name="T66" fmla="*/ 97 w 740"/>
                <a:gd name="T67" fmla="*/ 383 h 540"/>
                <a:gd name="T68" fmla="*/ 43 w 740"/>
                <a:gd name="T69" fmla="*/ 300 h 540"/>
                <a:gd name="T70" fmla="*/ 17 w 740"/>
                <a:gd name="T71" fmla="*/ 210 h 540"/>
                <a:gd name="T72" fmla="*/ 20 w 740"/>
                <a:gd name="T73" fmla="*/ 239 h 540"/>
                <a:gd name="T74" fmla="*/ 6 w 740"/>
                <a:gd name="T75" fmla="*/ 206 h 540"/>
                <a:gd name="T76" fmla="*/ 11 w 740"/>
                <a:gd name="T77" fmla="*/ 174 h 540"/>
                <a:gd name="T78" fmla="*/ 5 w 740"/>
                <a:gd name="T79" fmla="*/ 153 h 540"/>
                <a:gd name="T80" fmla="*/ 4 w 740"/>
                <a:gd name="T81" fmla="*/ 124 h 540"/>
                <a:gd name="T82" fmla="*/ 195 w 740"/>
                <a:gd name="T83" fmla="*/ 460 h 540"/>
                <a:gd name="T84" fmla="*/ 79 w 740"/>
                <a:gd name="T85" fmla="*/ 343 h 540"/>
                <a:gd name="T86" fmla="*/ 696 w 740"/>
                <a:gd name="T87" fmla="*/ 240 h 540"/>
                <a:gd name="T88" fmla="*/ 6 w 740"/>
                <a:gd name="T89" fmla="*/ 153 h 540"/>
                <a:gd name="T90" fmla="*/ 10 w 740"/>
                <a:gd name="T91" fmla="*/ 209 h 540"/>
                <a:gd name="T92" fmla="*/ 21 w 740"/>
                <a:gd name="T93" fmla="*/ 263 h 540"/>
                <a:gd name="T94" fmla="*/ 42 w 740"/>
                <a:gd name="T95" fmla="*/ 300 h 540"/>
                <a:gd name="T96" fmla="*/ 56 w 740"/>
                <a:gd name="T97" fmla="*/ 297 h 540"/>
                <a:gd name="T98" fmla="*/ 47 w 740"/>
                <a:gd name="T99" fmla="*/ 323 h 540"/>
                <a:gd name="T100" fmla="*/ 64 w 740"/>
                <a:gd name="T101" fmla="*/ 297 h 540"/>
                <a:gd name="T102" fmla="*/ 74 w 740"/>
                <a:gd name="T103" fmla="*/ 332 h 540"/>
                <a:gd name="T104" fmla="*/ 105 w 740"/>
                <a:gd name="T105" fmla="*/ 373 h 540"/>
                <a:gd name="T106" fmla="*/ 141 w 740"/>
                <a:gd name="T107" fmla="*/ 417 h 540"/>
                <a:gd name="T108" fmla="*/ 190 w 740"/>
                <a:gd name="T109" fmla="*/ 458 h 540"/>
                <a:gd name="T110" fmla="*/ 555 w 740"/>
                <a:gd name="T111" fmla="*/ 425 h 540"/>
                <a:gd name="T112" fmla="*/ 561 w 740"/>
                <a:gd name="T113" fmla="*/ 420 h 540"/>
                <a:gd name="T114" fmla="*/ 646 w 740"/>
                <a:gd name="T115" fmla="*/ 335 h 540"/>
                <a:gd name="T116" fmla="*/ 670 w 740"/>
                <a:gd name="T117" fmla="*/ 298 h 540"/>
                <a:gd name="T118" fmla="*/ 701 w 740"/>
                <a:gd name="T119" fmla="*/ 244 h 540"/>
                <a:gd name="T120" fmla="*/ 700 w 740"/>
                <a:gd name="T121" fmla="*/ 239 h 540"/>
                <a:gd name="T122" fmla="*/ 709 w 740"/>
                <a:gd name="T123" fmla="*/ 196 h 540"/>
                <a:gd name="T124" fmla="*/ 61 w 740"/>
                <a:gd name="T125" fmla="*/ 300 h 5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0" h="540">
                  <a:moveTo>
                    <a:pt x="40" y="3"/>
                  </a:moveTo>
                  <a:cubicBezTo>
                    <a:pt x="40" y="5"/>
                    <a:pt x="39" y="6"/>
                    <a:pt x="38" y="7"/>
                  </a:cubicBezTo>
                  <a:cubicBezTo>
                    <a:pt x="40" y="4"/>
                    <a:pt x="38" y="7"/>
                    <a:pt x="38" y="7"/>
                  </a:cubicBezTo>
                  <a:cubicBezTo>
                    <a:pt x="38" y="6"/>
                    <a:pt x="39" y="5"/>
                    <a:pt x="39" y="4"/>
                  </a:cubicBezTo>
                  <a:cubicBezTo>
                    <a:pt x="39" y="4"/>
                    <a:pt x="36" y="12"/>
                    <a:pt x="34" y="16"/>
                  </a:cubicBezTo>
                  <a:cubicBezTo>
                    <a:pt x="32" y="19"/>
                    <a:pt x="32" y="18"/>
                    <a:pt x="30" y="22"/>
                  </a:cubicBezTo>
                  <a:cubicBezTo>
                    <a:pt x="31" y="22"/>
                    <a:pt x="31" y="21"/>
                    <a:pt x="31" y="20"/>
                  </a:cubicBezTo>
                  <a:cubicBezTo>
                    <a:pt x="30" y="24"/>
                    <a:pt x="29" y="28"/>
                    <a:pt x="27" y="31"/>
                  </a:cubicBezTo>
                  <a:cubicBezTo>
                    <a:pt x="28" y="28"/>
                    <a:pt x="27" y="30"/>
                    <a:pt x="26" y="32"/>
                  </a:cubicBezTo>
                  <a:cubicBezTo>
                    <a:pt x="26" y="34"/>
                    <a:pt x="25" y="35"/>
                    <a:pt x="24" y="38"/>
                  </a:cubicBezTo>
                  <a:cubicBezTo>
                    <a:pt x="25" y="36"/>
                    <a:pt x="23" y="42"/>
                    <a:pt x="23" y="39"/>
                  </a:cubicBezTo>
                  <a:cubicBezTo>
                    <a:pt x="22" y="44"/>
                    <a:pt x="23" y="41"/>
                    <a:pt x="22" y="43"/>
                  </a:cubicBezTo>
                  <a:cubicBezTo>
                    <a:pt x="21" y="45"/>
                    <a:pt x="22" y="43"/>
                    <a:pt x="21" y="46"/>
                  </a:cubicBezTo>
                  <a:cubicBezTo>
                    <a:pt x="21" y="47"/>
                    <a:pt x="20" y="49"/>
                    <a:pt x="20" y="47"/>
                  </a:cubicBezTo>
                  <a:cubicBezTo>
                    <a:pt x="20" y="50"/>
                    <a:pt x="19" y="51"/>
                    <a:pt x="19" y="53"/>
                  </a:cubicBezTo>
                  <a:cubicBezTo>
                    <a:pt x="18" y="55"/>
                    <a:pt x="18" y="56"/>
                    <a:pt x="17" y="58"/>
                  </a:cubicBezTo>
                  <a:cubicBezTo>
                    <a:pt x="17" y="59"/>
                    <a:pt x="17" y="59"/>
                    <a:pt x="17" y="60"/>
                  </a:cubicBezTo>
                  <a:cubicBezTo>
                    <a:pt x="16" y="64"/>
                    <a:pt x="15" y="67"/>
                    <a:pt x="13" y="72"/>
                  </a:cubicBezTo>
                  <a:cubicBezTo>
                    <a:pt x="13" y="72"/>
                    <a:pt x="10" y="84"/>
                    <a:pt x="8" y="88"/>
                  </a:cubicBezTo>
                  <a:cubicBezTo>
                    <a:pt x="9" y="88"/>
                    <a:pt x="9" y="88"/>
                    <a:pt x="9" y="89"/>
                  </a:cubicBezTo>
                  <a:cubicBezTo>
                    <a:pt x="8" y="91"/>
                    <a:pt x="8" y="91"/>
                    <a:pt x="8" y="93"/>
                  </a:cubicBezTo>
                  <a:cubicBezTo>
                    <a:pt x="8" y="93"/>
                    <a:pt x="8" y="89"/>
                    <a:pt x="9" y="90"/>
                  </a:cubicBezTo>
                  <a:cubicBezTo>
                    <a:pt x="8" y="92"/>
                    <a:pt x="8" y="95"/>
                    <a:pt x="7" y="98"/>
                  </a:cubicBezTo>
                  <a:cubicBezTo>
                    <a:pt x="7" y="100"/>
                    <a:pt x="7" y="101"/>
                    <a:pt x="6" y="103"/>
                  </a:cubicBezTo>
                  <a:cubicBezTo>
                    <a:pt x="6" y="104"/>
                    <a:pt x="6" y="106"/>
                    <a:pt x="6" y="107"/>
                  </a:cubicBezTo>
                  <a:cubicBezTo>
                    <a:pt x="6" y="104"/>
                    <a:pt x="6" y="102"/>
                    <a:pt x="6" y="104"/>
                  </a:cubicBezTo>
                  <a:cubicBezTo>
                    <a:pt x="6" y="106"/>
                    <a:pt x="6" y="107"/>
                    <a:pt x="5" y="110"/>
                  </a:cubicBezTo>
                  <a:cubicBezTo>
                    <a:pt x="5" y="109"/>
                    <a:pt x="5" y="110"/>
                    <a:pt x="5" y="109"/>
                  </a:cubicBezTo>
                  <a:cubicBezTo>
                    <a:pt x="4" y="113"/>
                    <a:pt x="4" y="118"/>
                    <a:pt x="3" y="121"/>
                  </a:cubicBezTo>
                  <a:cubicBezTo>
                    <a:pt x="3" y="121"/>
                    <a:pt x="3" y="121"/>
                    <a:pt x="3" y="120"/>
                  </a:cubicBezTo>
                  <a:cubicBezTo>
                    <a:pt x="4" y="114"/>
                    <a:pt x="6" y="104"/>
                    <a:pt x="6" y="101"/>
                  </a:cubicBezTo>
                  <a:cubicBezTo>
                    <a:pt x="5" y="104"/>
                    <a:pt x="5" y="108"/>
                    <a:pt x="4" y="111"/>
                  </a:cubicBezTo>
                  <a:cubicBezTo>
                    <a:pt x="4" y="115"/>
                    <a:pt x="3" y="119"/>
                    <a:pt x="3" y="122"/>
                  </a:cubicBezTo>
                  <a:cubicBezTo>
                    <a:pt x="2" y="122"/>
                    <a:pt x="2" y="134"/>
                    <a:pt x="1" y="136"/>
                  </a:cubicBezTo>
                  <a:cubicBezTo>
                    <a:pt x="1" y="141"/>
                    <a:pt x="1" y="147"/>
                    <a:pt x="1" y="152"/>
                  </a:cubicBezTo>
                  <a:cubicBezTo>
                    <a:pt x="1" y="158"/>
                    <a:pt x="1" y="164"/>
                    <a:pt x="0" y="167"/>
                  </a:cubicBezTo>
                  <a:cubicBezTo>
                    <a:pt x="0" y="166"/>
                    <a:pt x="0" y="166"/>
                    <a:pt x="0" y="166"/>
                  </a:cubicBezTo>
                  <a:cubicBezTo>
                    <a:pt x="0" y="169"/>
                    <a:pt x="0" y="170"/>
                    <a:pt x="1" y="171"/>
                  </a:cubicBezTo>
                  <a:cubicBezTo>
                    <a:pt x="1" y="170"/>
                    <a:pt x="1" y="169"/>
                    <a:pt x="1" y="170"/>
                  </a:cubicBezTo>
                  <a:cubicBezTo>
                    <a:pt x="1" y="175"/>
                    <a:pt x="1" y="177"/>
                    <a:pt x="1" y="181"/>
                  </a:cubicBezTo>
                  <a:cubicBezTo>
                    <a:pt x="1" y="180"/>
                    <a:pt x="1" y="180"/>
                    <a:pt x="1" y="179"/>
                  </a:cubicBezTo>
                  <a:cubicBezTo>
                    <a:pt x="1" y="184"/>
                    <a:pt x="1" y="184"/>
                    <a:pt x="1" y="190"/>
                  </a:cubicBezTo>
                  <a:cubicBezTo>
                    <a:pt x="1" y="189"/>
                    <a:pt x="1" y="187"/>
                    <a:pt x="2" y="189"/>
                  </a:cubicBezTo>
                  <a:cubicBezTo>
                    <a:pt x="1" y="189"/>
                    <a:pt x="2" y="192"/>
                    <a:pt x="2" y="193"/>
                  </a:cubicBezTo>
                  <a:cubicBezTo>
                    <a:pt x="2" y="194"/>
                    <a:pt x="2" y="191"/>
                    <a:pt x="2" y="194"/>
                  </a:cubicBezTo>
                  <a:cubicBezTo>
                    <a:pt x="3" y="200"/>
                    <a:pt x="3" y="200"/>
                    <a:pt x="4" y="205"/>
                  </a:cubicBezTo>
                  <a:cubicBezTo>
                    <a:pt x="3" y="205"/>
                    <a:pt x="4" y="210"/>
                    <a:pt x="3" y="208"/>
                  </a:cubicBezTo>
                  <a:cubicBezTo>
                    <a:pt x="4" y="213"/>
                    <a:pt x="4" y="215"/>
                    <a:pt x="5" y="217"/>
                  </a:cubicBezTo>
                  <a:cubicBezTo>
                    <a:pt x="5" y="216"/>
                    <a:pt x="5" y="219"/>
                    <a:pt x="4" y="217"/>
                  </a:cubicBezTo>
                  <a:cubicBezTo>
                    <a:pt x="5" y="219"/>
                    <a:pt x="5" y="219"/>
                    <a:pt x="5" y="220"/>
                  </a:cubicBezTo>
                  <a:cubicBezTo>
                    <a:pt x="5" y="220"/>
                    <a:pt x="5" y="218"/>
                    <a:pt x="6" y="221"/>
                  </a:cubicBezTo>
                  <a:cubicBezTo>
                    <a:pt x="7" y="230"/>
                    <a:pt x="9" y="241"/>
                    <a:pt x="11" y="247"/>
                  </a:cubicBezTo>
                  <a:cubicBezTo>
                    <a:pt x="11" y="247"/>
                    <a:pt x="11" y="247"/>
                    <a:pt x="11" y="247"/>
                  </a:cubicBezTo>
                  <a:cubicBezTo>
                    <a:pt x="12" y="251"/>
                    <a:pt x="12" y="251"/>
                    <a:pt x="12" y="251"/>
                  </a:cubicBezTo>
                  <a:cubicBezTo>
                    <a:pt x="12" y="250"/>
                    <a:pt x="12" y="251"/>
                    <a:pt x="13" y="253"/>
                  </a:cubicBezTo>
                  <a:cubicBezTo>
                    <a:pt x="12" y="251"/>
                    <a:pt x="13" y="255"/>
                    <a:pt x="13" y="255"/>
                  </a:cubicBezTo>
                  <a:cubicBezTo>
                    <a:pt x="12" y="252"/>
                    <a:pt x="11" y="248"/>
                    <a:pt x="10" y="243"/>
                  </a:cubicBezTo>
                  <a:cubicBezTo>
                    <a:pt x="9" y="242"/>
                    <a:pt x="7" y="231"/>
                    <a:pt x="7" y="229"/>
                  </a:cubicBezTo>
                  <a:cubicBezTo>
                    <a:pt x="7" y="231"/>
                    <a:pt x="8" y="235"/>
                    <a:pt x="8" y="239"/>
                  </a:cubicBezTo>
                  <a:cubicBezTo>
                    <a:pt x="9" y="243"/>
                    <a:pt x="11" y="247"/>
                    <a:pt x="11" y="249"/>
                  </a:cubicBezTo>
                  <a:cubicBezTo>
                    <a:pt x="12" y="251"/>
                    <a:pt x="12" y="254"/>
                    <a:pt x="13" y="256"/>
                  </a:cubicBezTo>
                  <a:cubicBezTo>
                    <a:pt x="13" y="259"/>
                    <a:pt x="14" y="262"/>
                    <a:pt x="15" y="265"/>
                  </a:cubicBezTo>
                  <a:cubicBezTo>
                    <a:pt x="15" y="264"/>
                    <a:pt x="16" y="266"/>
                    <a:pt x="16" y="267"/>
                  </a:cubicBezTo>
                  <a:cubicBezTo>
                    <a:pt x="16" y="267"/>
                    <a:pt x="16" y="265"/>
                    <a:pt x="16" y="266"/>
                  </a:cubicBezTo>
                  <a:cubicBezTo>
                    <a:pt x="15" y="263"/>
                    <a:pt x="16" y="264"/>
                    <a:pt x="15" y="262"/>
                  </a:cubicBezTo>
                  <a:cubicBezTo>
                    <a:pt x="15" y="263"/>
                    <a:pt x="14" y="258"/>
                    <a:pt x="14" y="259"/>
                  </a:cubicBezTo>
                  <a:cubicBezTo>
                    <a:pt x="16" y="263"/>
                    <a:pt x="17" y="268"/>
                    <a:pt x="18" y="269"/>
                  </a:cubicBezTo>
                  <a:cubicBezTo>
                    <a:pt x="18" y="271"/>
                    <a:pt x="19" y="272"/>
                    <a:pt x="19" y="273"/>
                  </a:cubicBezTo>
                  <a:cubicBezTo>
                    <a:pt x="19" y="273"/>
                    <a:pt x="19" y="273"/>
                    <a:pt x="18" y="272"/>
                  </a:cubicBezTo>
                  <a:cubicBezTo>
                    <a:pt x="20" y="277"/>
                    <a:pt x="18" y="271"/>
                    <a:pt x="20" y="276"/>
                  </a:cubicBezTo>
                  <a:cubicBezTo>
                    <a:pt x="20" y="277"/>
                    <a:pt x="20" y="278"/>
                    <a:pt x="21" y="279"/>
                  </a:cubicBezTo>
                  <a:cubicBezTo>
                    <a:pt x="22" y="282"/>
                    <a:pt x="20" y="278"/>
                    <a:pt x="21" y="280"/>
                  </a:cubicBezTo>
                  <a:cubicBezTo>
                    <a:pt x="21" y="280"/>
                    <a:pt x="23" y="285"/>
                    <a:pt x="23" y="285"/>
                  </a:cubicBezTo>
                  <a:cubicBezTo>
                    <a:pt x="23" y="286"/>
                    <a:pt x="22" y="285"/>
                    <a:pt x="22" y="284"/>
                  </a:cubicBezTo>
                  <a:cubicBezTo>
                    <a:pt x="23" y="285"/>
                    <a:pt x="20" y="279"/>
                    <a:pt x="19" y="277"/>
                  </a:cubicBezTo>
                  <a:cubicBezTo>
                    <a:pt x="19" y="276"/>
                    <a:pt x="19" y="276"/>
                    <a:pt x="19" y="274"/>
                  </a:cubicBezTo>
                  <a:cubicBezTo>
                    <a:pt x="18" y="274"/>
                    <a:pt x="17" y="270"/>
                    <a:pt x="17" y="268"/>
                  </a:cubicBezTo>
                  <a:cubicBezTo>
                    <a:pt x="17" y="270"/>
                    <a:pt x="18" y="274"/>
                    <a:pt x="19" y="276"/>
                  </a:cubicBezTo>
                  <a:cubicBezTo>
                    <a:pt x="19" y="276"/>
                    <a:pt x="18" y="273"/>
                    <a:pt x="17" y="272"/>
                  </a:cubicBezTo>
                  <a:cubicBezTo>
                    <a:pt x="18" y="276"/>
                    <a:pt x="20" y="279"/>
                    <a:pt x="20" y="281"/>
                  </a:cubicBezTo>
                  <a:cubicBezTo>
                    <a:pt x="20" y="281"/>
                    <a:pt x="22" y="286"/>
                    <a:pt x="22" y="284"/>
                  </a:cubicBezTo>
                  <a:cubicBezTo>
                    <a:pt x="21" y="282"/>
                    <a:pt x="20" y="280"/>
                    <a:pt x="20" y="279"/>
                  </a:cubicBezTo>
                  <a:cubicBezTo>
                    <a:pt x="21" y="282"/>
                    <a:pt x="22" y="285"/>
                    <a:pt x="23" y="288"/>
                  </a:cubicBezTo>
                  <a:cubicBezTo>
                    <a:pt x="23" y="288"/>
                    <a:pt x="22" y="285"/>
                    <a:pt x="23" y="286"/>
                  </a:cubicBezTo>
                  <a:cubicBezTo>
                    <a:pt x="23" y="286"/>
                    <a:pt x="23" y="287"/>
                    <a:pt x="23" y="287"/>
                  </a:cubicBezTo>
                  <a:cubicBezTo>
                    <a:pt x="25" y="291"/>
                    <a:pt x="25" y="292"/>
                    <a:pt x="26" y="295"/>
                  </a:cubicBezTo>
                  <a:cubicBezTo>
                    <a:pt x="27" y="298"/>
                    <a:pt x="26" y="294"/>
                    <a:pt x="26" y="294"/>
                  </a:cubicBezTo>
                  <a:cubicBezTo>
                    <a:pt x="26" y="295"/>
                    <a:pt x="27" y="296"/>
                    <a:pt x="27" y="297"/>
                  </a:cubicBezTo>
                  <a:cubicBezTo>
                    <a:pt x="27" y="298"/>
                    <a:pt x="28" y="299"/>
                    <a:pt x="28" y="299"/>
                  </a:cubicBezTo>
                  <a:cubicBezTo>
                    <a:pt x="28" y="300"/>
                    <a:pt x="26" y="296"/>
                    <a:pt x="27" y="297"/>
                  </a:cubicBezTo>
                  <a:cubicBezTo>
                    <a:pt x="28" y="300"/>
                    <a:pt x="28" y="301"/>
                    <a:pt x="29" y="304"/>
                  </a:cubicBezTo>
                  <a:cubicBezTo>
                    <a:pt x="30" y="305"/>
                    <a:pt x="30" y="305"/>
                    <a:pt x="31" y="307"/>
                  </a:cubicBezTo>
                  <a:cubicBezTo>
                    <a:pt x="32" y="309"/>
                    <a:pt x="32" y="309"/>
                    <a:pt x="32" y="311"/>
                  </a:cubicBezTo>
                  <a:cubicBezTo>
                    <a:pt x="33" y="312"/>
                    <a:pt x="35" y="316"/>
                    <a:pt x="37" y="320"/>
                  </a:cubicBezTo>
                  <a:cubicBezTo>
                    <a:pt x="38" y="320"/>
                    <a:pt x="38" y="322"/>
                    <a:pt x="39" y="323"/>
                  </a:cubicBezTo>
                  <a:cubicBezTo>
                    <a:pt x="37" y="319"/>
                    <a:pt x="36" y="318"/>
                    <a:pt x="36" y="316"/>
                  </a:cubicBezTo>
                  <a:cubicBezTo>
                    <a:pt x="36" y="317"/>
                    <a:pt x="37" y="318"/>
                    <a:pt x="37" y="318"/>
                  </a:cubicBezTo>
                  <a:cubicBezTo>
                    <a:pt x="36" y="316"/>
                    <a:pt x="36" y="316"/>
                    <a:pt x="35" y="315"/>
                  </a:cubicBezTo>
                  <a:cubicBezTo>
                    <a:pt x="36" y="315"/>
                    <a:pt x="33" y="310"/>
                    <a:pt x="33" y="309"/>
                  </a:cubicBezTo>
                  <a:cubicBezTo>
                    <a:pt x="33" y="309"/>
                    <a:pt x="33" y="310"/>
                    <a:pt x="33" y="309"/>
                  </a:cubicBezTo>
                  <a:cubicBezTo>
                    <a:pt x="31" y="305"/>
                    <a:pt x="28" y="298"/>
                    <a:pt x="27" y="295"/>
                  </a:cubicBezTo>
                  <a:cubicBezTo>
                    <a:pt x="27" y="297"/>
                    <a:pt x="23" y="287"/>
                    <a:pt x="25" y="290"/>
                  </a:cubicBezTo>
                  <a:cubicBezTo>
                    <a:pt x="24" y="286"/>
                    <a:pt x="25" y="289"/>
                    <a:pt x="24" y="287"/>
                  </a:cubicBezTo>
                  <a:cubicBezTo>
                    <a:pt x="23" y="286"/>
                    <a:pt x="23" y="285"/>
                    <a:pt x="23" y="285"/>
                  </a:cubicBezTo>
                  <a:cubicBezTo>
                    <a:pt x="26" y="292"/>
                    <a:pt x="28" y="296"/>
                    <a:pt x="30" y="303"/>
                  </a:cubicBezTo>
                  <a:cubicBezTo>
                    <a:pt x="33" y="308"/>
                    <a:pt x="34" y="310"/>
                    <a:pt x="35" y="313"/>
                  </a:cubicBezTo>
                  <a:cubicBezTo>
                    <a:pt x="35" y="313"/>
                    <a:pt x="35" y="313"/>
                    <a:pt x="35" y="313"/>
                  </a:cubicBezTo>
                  <a:cubicBezTo>
                    <a:pt x="36" y="313"/>
                    <a:pt x="39" y="322"/>
                    <a:pt x="38" y="319"/>
                  </a:cubicBezTo>
                  <a:cubicBezTo>
                    <a:pt x="37" y="317"/>
                    <a:pt x="35" y="312"/>
                    <a:pt x="35" y="312"/>
                  </a:cubicBezTo>
                  <a:cubicBezTo>
                    <a:pt x="38" y="317"/>
                    <a:pt x="39" y="319"/>
                    <a:pt x="41" y="324"/>
                  </a:cubicBezTo>
                  <a:cubicBezTo>
                    <a:pt x="40" y="323"/>
                    <a:pt x="41" y="324"/>
                    <a:pt x="42" y="326"/>
                  </a:cubicBezTo>
                  <a:cubicBezTo>
                    <a:pt x="42" y="325"/>
                    <a:pt x="45" y="330"/>
                    <a:pt x="44" y="330"/>
                  </a:cubicBezTo>
                  <a:cubicBezTo>
                    <a:pt x="46" y="333"/>
                    <a:pt x="47" y="336"/>
                    <a:pt x="50" y="340"/>
                  </a:cubicBezTo>
                  <a:cubicBezTo>
                    <a:pt x="52" y="344"/>
                    <a:pt x="54" y="347"/>
                    <a:pt x="56" y="351"/>
                  </a:cubicBezTo>
                  <a:cubicBezTo>
                    <a:pt x="57" y="352"/>
                    <a:pt x="58" y="353"/>
                    <a:pt x="58" y="355"/>
                  </a:cubicBezTo>
                  <a:cubicBezTo>
                    <a:pt x="59" y="356"/>
                    <a:pt x="61" y="358"/>
                    <a:pt x="61" y="359"/>
                  </a:cubicBezTo>
                  <a:cubicBezTo>
                    <a:pt x="61" y="359"/>
                    <a:pt x="61" y="359"/>
                    <a:pt x="61" y="358"/>
                  </a:cubicBezTo>
                  <a:cubicBezTo>
                    <a:pt x="63" y="361"/>
                    <a:pt x="63" y="362"/>
                    <a:pt x="64" y="363"/>
                  </a:cubicBezTo>
                  <a:cubicBezTo>
                    <a:pt x="66" y="365"/>
                    <a:pt x="62" y="360"/>
                    <a:pt x="63" y="362"/>
                  </a:cubicBezTo>
                  <a:cubicBezTo>
                    <a:pt x="65" y="364"/>
                    <a:pt x="66" y="366"/>
                    <a:pt x="67" y="367"/>
                  </a:cubicBezTo>
                  <a:cubicBezTo>
                    <a:pt x="68" y="369"/>
                    <a:pt x="71" y="373"/>
                    <a:pt x="74" y="377"/>
                  </a:cubicBezTo>
                  <a:cubicBezTo>
                    <a:pt x="77" y="380"/>
                    <a:pt x="79" y="384"/>
                    <a:pt x="81" y="386"/>
                  </a:cubicBezTo>
                  <a:cubicBezTo>
                    <a:pt x="83" y="388"/>
                    <a:pt x="88" y="394"/>
                    <a:pt x="93" y="399"/>
                  </a:cubicBezTo>
                  <a:cubicBezTo>
                    <a:pt x="97" y="404"/>
                    <a:pt x="100" y="407"/>
                    <a:pt x="96" y="403"/>
                  </a:cubicBezTo>
                  <a:cubicBezTo>
                    <a:pt x="100" y="408"/>
                    <a:pt x="105" y="413"/>
                    <a:pt x="108" y="416"/>
                  </a:cubicBezTo>
                  <a:cubicBezTo>
                    <a:pt x="105" y="413"/>
                    <a:pt x="109" y="417"/>
                    <a:pt x="108" y="416"/>
                  </a:cubicBezTo>
                  <a:cubicBezTo>
                    <a:pt x="110" y="418"/>
                    <a:pt x="110" y="418"/>
                    <a:pt x="111" y="419"/>
                  </a:cubicBezTo>
                  <a:cubicBezTo>
                    <a:pt x="111" y="419"/>
                    <a:pt x="115" y="423"/>
                    <a:pt x="117" y="424"/>
                  </a:cubicBezTo>
                  <a:cubicBezTo>
                    <a:pt x="116" y="424"/>
                    <a:pt x="116" y="423"/>
                    <a:pt x="117" y="424"/>
                  </a:cubicBezTo>
                  <a:cubicBezTo>
                    <a:pt x="117" y="425"/>
                    <a:pt x="117" y="425"/>
                    <a:pt x="118" y="426"/>
                  </a:cubicBezTo>
                  <a:cubicBezTo>
                    <a:pt x="116" y="425"/>
                    <a:pt x="116" y="424"/>
                    <a:pt x="113" y="422"/>
                  </a:cubicBezTo>
                  <a:cubicBezTo>
                    <a:pt x="114" y="423"/>
                    <a:pt x="113" y="422"/>
                    <a:pt x="112" y="421"/>
                  </a:cubicBezTo>
                  <a:cubicBezTo>
                    <a:pt x="116" y="425"/>
                    <a:pt x="118" y="427"/>
                    <a:pt x="119" y="428"/>
                  </a:cubicBezTo>
                  <a:cubicBezTo>
                    <a:pt x="121" y="430"/>
                    <a:pt x="122" y="431"/>
                    <a:pt x="126" y="434"/>
                  </a:cubicBezTo>
                  <a:cubicBezTo>
                    <a:pt x="126" y="434"/>
                    <a:pt x="123" y="431"/>
                    <a:pt x="123" y="431"/>
                  </a:cubicBezTo>
                  <a:cubicBezTo>
                    <a:pt x="126" y="434"/>
                    <a:pt x="126" y="434"/>
                    <a:pt x="126" y="434"/>
                  </a:cubicBezTo>
                  <a:cubicBezTo>
                    <a:pt x="126" y="433"/>
                    <a:pt x="126" y="433"/>
                    <a:pt x="125" y="432"/>
                  </a:cubicBezTo>
                  <a:cubicBezTo>
                    <a:pt x="125" y="433"/>
                    <a:pt x="123" y="430"/>
                    <a:pt x="122" y="430"/>
                  </a:cubicBezTo>
                  <a:cubicBezTo>
                    <a:pt x="121" y="429"/>
                    <a:pt x="120" y="428"/>
                    <a:pt x="120" y="428"/>
                  </a:cubicBezTo>
                  <a:cubicBezTo>
                    <a:pt x="121" y="429"/>
                    <a:pt x="123" y="431"/>
                    <a:pt x="123" y="430"/>
                  </a:cubicBezTo>
                  <a:cubicBezTo>
                    <a:pt x="121" y="429"/>
                    <a:pt x="120" y="428"/>
                    <a:pt x="119" y="427"/>
                  </a:cubicBezTo>
                  <a:cubicBezTo>
                    <a:pt x="121" y="428"/>
                    <a:pt x="124" y="431"/>
                    <a:pt x="127" y="433"/>
                  </a:cubicBezTo>
                  <a:cubicBezTo>
                    <a:pt x="128" y="435"/>
                    <a:pt x="130" y="436"/>
                    <a:pt x="132" y="437"/>
                  </a:cubicBezTo>
                  <a:cubicBezTo>
                    <a:pt x="133" y="439"/>
                    <a:pt x="135" y="440"/>
                    <a:pt x="136" y="441"/>
                  </a:cubicBezTo>
                  <a:cubicBezTo>
                    <a:pt x="137" y="442"/>
                    <a:pt x="140" y="445"/>
                    <a:pt x="144" y="447"/>
                  </a:cubicBezTo>
                  <a:cubicBezTo>
                    <a:pt x="147" y="450"/>
                    <a:pt x="150" y="452"/>
                    <a:pt x="150" y="452"/>
                  </a:cubicBezTo>
                  <a:cubicBezTo>
                    <a:pt x="151" y="453"/>
                    <a:pt x="151" y="452"/>
                    <a:pt x="152" y="454"/>
                  </a:cubicBezTo>
                  <a:cubicBezTo>
                    <a:pt x="150" y="452"/>
                    <a:pt x="145" y="448"/>
                    <a:pt x="145" y="448"/>
                  </a:cubicBezTo>
                  <a:cubicBezTo>
                    <a:pt x="148" y="451"/>
                    <a:pt x="152" y="454"/>
                    <a:pt x="149" y="452"/>
                  </a:cubicBezTo>
                  <a:cubicBezTo>
                    <a:pt x="151" y="454"/>
                    <a:pt x="151" y="453"/>
                    <a:pt x="153" y="454"/>
                  </a:cubicBezTo>
                  <a:cubicBezTo>
                    <a:pt x="153" y="455"/>
                    <a:pt x="153" y="455"/>
                    <a:pt x="153" y="455"/>
                  </a:cubicBezTo>
                  <a:cubicBezTo>
                    <a:pt x="151" y="454"/>
                    <a:pt x="146" y="450"/>
                    <a:pt x="149" y="452"/>
                  </a:cubicBezTo>
                  <a:cubicBezTo>
                    <a:pt x="150" y="453"/>
                    <a:pt x="153" y="455"/>
                    <a:pt x="154" y="456"/>
                  </a:cubicBezTo>
                  <a:cubicBezTo>
                    <a:pt x="155" y="456"/>
                    <a:pt x="157" y="458"/>
                    <a:pt x="159" y="459"/>
                  </a:cubicBezTo>
                  <a:cubicBezTo>
                    <a:pt x="161" y="461"/>
                    <a:pt x="164" y="462"/>
                    <a:pt x="164" y="463"/>
                  </a:cubicBezTo>
                  <a:cubicBezTo>
                    <a:pt x="164" y="463"/>
                    <a:pt x="163" y="463"/>
                    <a:pt x="163" y="462"/>
                  </a:cubicBezTo>
                  <a:cubicBezTo>
                    <a:pt x="160" y="461"/>
                    <a:pt x="157" y="458"/>
                    <a:pt x="156" y="458"/>
                  </a:cubicBezTo>
                  <a:cubicBezTo>
                    <a:pt x="155" y="457"/>
                    <a:pt x="155" y="457"/>
                    <a:pt x="156" y="457"/>
                  </a:cubicBezTo>
                  <a:cubicBezTo>
                    <a:pt x="153" y="455"/>
                    <a:pt x="156" y="457"/>
                    <a:pt x="154" y="456"/>
                  </a:cubicBezTo>
                  <a:cubicBezTo>
                    <a:pt x="153" y="455"/>
                    <a:pt x="152" y="454"/>
                    <a:pt x="151" y="454"/>
                  </a:cubicBezTo>
                  <a:cubicBezTo>
                    <a:pt x="152" y="455"/>
                    <a:pt x="155" y="457"/>
                    <a:pt x="159" y="460"/>
                  </a:cubicBezTo>
                  <a:cubicBezTo>
                    <a:pt x="163" y="463"/>
                    <a:pt x="167" y="465"/>
                    <a:pt x="169" y="467"/>
                  </a:cubicBezTo>
                  <a:cubicBezTo>
                    <a:pt x="171" y="468"/>
                    <a:pt x="174" y="470"/>
                    <a:pt x="176" y="471"/>
                  </a:cubicBezTo>
                  <a:cubicBezTo>
                    <a:pt x="179" y="473"/>
                    <a:pt x="182" y="474"/>
                    <a:pt x="182" y="475"/>
                  </a:cubicBezTo>
                  <a:cubicBezTo>
                    <a:pt x="184" y="476"/>
                    <a:pt x="188" y="479"/>
                    <a:pt x="189" y="479"/>
                  </a:cubicBezTo>
                  <a:cubicBezTo>
                    <a:pt x="191" y="481"/>
                    <a:pt x="190" y="480"/>
                    <a:pt x="193" y="481"/>
                  </a:cubicBezTo>
                  <a:cubicBezTo>
                    <a:pt x="197" y="484"/>
                    <a:pt x="196" y="484"/>
                    <a:pt x="198" y="485"/>
                  </a:cubicBezTo>
                  <a:cubicBezTo>
                    <a:pt x="198" y="485"/>
                    <a:pt x="204" y="488"/>
                    <a:pt x="207" y="489"/>
                  </a:cubicBezTo>
                  <a:cubicBezTo>
                    <a:pt x="207" y="489"/>
                    <a:pt x="205" y="489"/>
                    <a:pt x="205" y="489"/>
                  </a:cubicBezTo>
                  <a:cubicBezTo>
                    <a:pt x="208" y="490"/>
                    <a:pt x="209" y="490"/>
                    <a:pt x="211" y="492"/>
                  </a:cubicBezTo>
                  <a:cubicBezTo>
                    <a:pt x="213" y="493"/>
                    <a:pt x="207" y="490"/>
                    <a:pt x="210" y="491"/>
                  </a:cubicBezTo>
                  <a:cubicBezTo>
                    <a:pt x="212" y="492"/>
                    <a:pt x="213" y="493"/>
                    <a:pt x="215" y="494"/>
                  </a:cubicBezTo>
                  <a:cubicBezTo>
                    <a:pt x="217" y="494"/>
                    <a:pt x="217" y="494"/>
                    <a:pt x="218" y="495"/>
                  </a:cubicBezTo>
                  <a:cubicBezTo>
                    <a:pt x="219" y="495"/>
                    <a:pt x="222" y="497"/>
                    <a:pt x="226" y="498"/>
                  </a:cubicBezTo>
                  <a:cubicBezTo>
                    <a:pt x="230" y="500"/>
                    <a:pt x="233" y="501"/>
                    <a:pt x="232" y="501"/>
                  </a:cubicBezTo>
                  <a:cubicBezTo>
                    <a:pt x="239" y="504"/>
                    <a:pt x="249" y="507"/>
                    <a:pt x="258" y="511"/>
                  </a:cubicBezTo>
                  <a:cubicBezTo>
                    <a:pt x="262" y="512"/>
                    <a:pt x="267" y="513"/>
                    <a:pt x="271" y="515"/>
                  </a:cubicBezTo>
                  <a:cubicBezTo>
                    <a:pt x="275" y="516"/>
                    <a:pt x="279" y="517"/>
                    <a:pt x="283" y="518"/>
                  </a:cubicBezTo>
                  <a:cubicBezTo>
                    <a:pt x="283" y="518"/>
                    <a:pt x="283" y="518"/>
                    <a:pt x="280" y="518"/>
                  </a:cubicBezTo>
                  <a:cubicBezTo>
                    <a:pt x="280" y="518"/>
                    <a:pt x="279" y="517"/>
                    <a:pt x="277" y="517"/>
                  </a:cubicBezTo>
                  <a:cubicBezTo>
                    <a:pt x="279" y="517"/>
                    <a:pt x="279" y="517"/>
                    <a:pt x="279" y="518"/>
                  </a:cubicBezTo>
                  <a:cubicBezTo>
                    <a:pt x="276" y="517"/>
                    <a:pt x="274" y="516"/>
                    <a:pt x="272" y="516"/>
                  </a:cubicBezTo>
                  <a:cubicBezTo>
                    <a:pt x="275" y="517"/>
                    <a:pt x="280" y="518"/>
                    <a:pt x="282" y="519"/>
                  </a:cubicBezTo>
                  <a:cubicBezTo>
                    <a:pt x="283" y="519"/>
                    <a:pt x="282" y="518"/>
                    <a:pt x="285" y="519"/>
                  </a:cubicBezTo>
                  <a:cubicBezTo>
                    <a:pt x="283" y="519"/>
                    <a:pt x="288" y="519"/>
                    <a:pt x="290" y="520"/>
                  </a:cubicBezTo>
                  <a:cubicBezTo>
                    <a:pt x="287" y="520"/>
                    <a:pt x="289" y="521"/>
                    <a:pt x="291" y="521"/>
                  </a:cubicBezTo>
                  <a:cubicBezTo>
                    <a:pt x="289" y="520"/>
                    <a:pt x="290" y="520"/>
                    <a:pt x="291" y="521"/>
                  </a:cubicBezTo>
                  <a:cubicBezTo>
                    <a:pt x="295" y="521"/>
                    <a:pt x="296" y="522"/>
                    <a:pt x="299" y="523"/>
                  </a:cubicBezTo>
                  <a:cubicBezTo>
                    <a:pt x="299" y="522"/>
                    <a:pt x="295" y="522"/>
                    <a:pt x="296" y="522"/>
                  </a:cubicBezTo>
                  <a:cubicBezTo>
                    <a:pt x="297" y="522"/>
                    <a:pt x="301" y="523"/>
                    <a:pt x="303" y="523"/>
                  </a:cubicBezTo>
                  <a:cubicBezTo>
                    <a:pt x="305" y="523"/>
                    <a:pt x="309" y="524"/>
                    <a:pt x="313" y="524"/>
                  </a:cubicBezTo>
                  <a:cubicBezTo>
                    <a:pt x="310" y="524"/>
                    <a:pt x="312" y="524"/>
                    <a:pt x="312" y="525"/>
                  </a:cubicBezTo>
                  <a:cubicBezTo>
                    <a:pt x="317" y="526"/>
                    <a:pt x="321" y="526"/>
                    <a:pt x="326" y="527"/>
                  </a:cubicBezTo>
                  <a:cubicBezTo>
                    <a:pt x="324" y="527"/>
                    <a:pt x="317" y="526"/>
                    <a:pt x="320" y="526"/>
                  </a:cubicBezTo>
                  <a:cubicBezTo>
                    <a:pt x="324" y="527"/>
                    <a:pt x="325" y="527"/>
                    <a:pt x="323" y="527"/>
                  </a:cubicBezTo>
                  <a:cubicBezTo>
                    <a:pt x="327" y="527"/>
                    <a:pt x="327" y="528"/>
                    <a:pt x="330" y="528"/>
                  </a:cubicBezTo>
                  <a:cubicBezTo>
                    <a:pt x="330" y="528"/>
                    <a:pt x="331" y="528"/>
                    <a:pt x="331" y="528"/>
                  </a:cubicBezTo>
                  <a:cubicBezTo>
                    <a:pt x="331" y="528"/>
                    <a:pt x="330" y="528"/>
                    <a:pt x="328" y="528"/>
                  </a:cubicBezTo>
                  <a:cubicBezTo>
                    <a:pt x="331" y="529"/>
                    <a:pt x="332" y="529"/>
                    <a:pt x="335" y="530"/>
                  </a:cubicBezTo>
                  <a:cubicBezTo>
                    <a:pt x="336" y="529"/>
                    <a:pt x="332" y="529"/>
                    <a:pt x="334" y="529"/>
                  </a:cubicBezTo>
                  <a:cubicBezTo>
                    <a:pt x="338" y="530"/>
                    <a:pt x="337" y="529"/>
                    <a:pt x="340" y="529"/>
                  </a:cubicBezTo>
                  <a:cubicBezTo>
                    <a:pt x="340" y="530"/>
                    <a:pt x="344" y="530"/>
                    <a:pt x="346" y="530"/>
                  </a:cubicBezTo>
                  <a:cubicBezTo>
                    <a:pt x="343" y="531"/>
                    <a:pt x="339" y="529"/>
                    <a:pt x="337" y="530"/>
                  </a:cubicBezTo>
                  <a:cubicBezTo>
                    <a:pt x="339" y="530"/>
                    <a:pt x="342" y="530"/>
                    <a:pt x="341" y="531"/>
                  </a:cubicBezTo>
                  <a:cubicBezTo>
                    <a:pt x="339" y="530"/>
                    <a:pt x="335" y="530"/>
                    <a:pt x="335" y="530"/>
                  </a:cubicBezTo>
                  <a:cubicBezTo>
                    <a:pt x="339" y="531"/>
                    <a:pt x="342" y="531"/>
                    <a:pt x="344" y="531"/>
                  </a:cubicBezTo>
                  <a:cubicBezTo>
                    <a:pt x="345" y="531"/>
                    <a:pt x="351" y="532"/>
                    <a:pt x="354" y="532"/>
                  </a:cubicBezTo>
                  <a:cubicBezTo>
                    <a:pt x="355" y="532"/>
                    <a:pt x="353" y="532"/>
                    <a:pt x="355" y="532"/>
                  </a:cubicBezTo>
                  <a:cubicBezTo>
                    <a:pt x="357" y="532"/>
                    <a:pt x="359" y="533"/>
                    <a:pt x="359" y="532"/>
                  </a:cubicBezTo>
                  <a:cubicBezTo>
                    <a:pt x="357" y="532"/>
                    <a:pt x="359" y="532"/>
                    <a:pt x="360" y="532"/>
                  </a:cubicBezTo>
                  <a:cubicBezTo>
                    <a:pt x="360" y="532"/>
                    <a:pt x="363" y="533"/>
                    <a:pt x="365" y="533"/>
                  </a:cubicBezTo>
                  <a:cubicBezTo>
                    <a:pt x="365" y="533"/>
                    <a:pt x="367" y="533"/>
                    <a:pt x="366" y="533"/>
                  </a:cubicBezTo>
                  <a:cubicBezTo>
                    <a:pt x="371" y="533"/>
                    <a:pt x="374" y="533"/>
                    <a:pt x="378" y="533"/>
                  </a:cubicBezTo>
                  <a:cubicBezTo>
                    <a:pt x="382" y="533"/>
                    <a:pt x="385" y="533"/>
                    <a:pt x="389" y="533"/>
                  </a:cubicBezTo>
                  <a:cubicBezTo>
                    <a:pt x="390" y="533"/>
                    <a:pt x="389" y="534"/>
                    <a:pt x="390" y="533"/>
                  </a:cubicBezTo>
                  <a:cubicBezTo>
                    <a:pt x="392" y="533"/>
                    <a:pt x="395" y="533"/>
                    <a:pt x="397" y="533"/>
                  </a:cubicBezTo>
                  <a:cubicBezTo>
                    <a:pt x="397" y="533"/>
                    <a:pt x="396" y="533"/>
                    <a:pt x="396" y="533"/>
                  </a:cubicBezTo>
                  <a:cubicBezTo>
                    <a:pt x="399" y="533"/>
                    <a:pt x="412" y="532"/>
                    <a:pt x="408" y="533"/>
                  </a:cubicBezTo>
                  <a:cubicBezTo>
                    <a:pt x="411" y="532"/>
                    <a:pt x="419" y="531"/>
                    <a:pt x="419" y="532"/>
                  </a:cubicBezTo>
                  <a:cubicBezTo>
                    <a:pt x="421" y="531"/>
                    <a:pt x="419" y="531"/>
                    <a:pt x="420" y="531"/>
                  </a:cubicBezTo>
                  <a:cubicBezTo>
                    <a:pt x="425" y="531"/>
                    <a:pt x="430" y="530"/>
                    <a:pt x="434" y="530"/>
                  </a:cubicBezTo>
                  <a:cubicBezTo>
                    <a:pt x="439" y="529"/>
                    <a:pt x="444" y="528"/>
                    <a:pt x="448" y="527"/>
                  </a:cubicBezTo>
                  <a:cubicBezTo>
                    <a:pt x="448" y="527"/>
                    <a:pt x="450" y="527"/>
                    <a:pt x="453" y="527"/>
                  </a:cubicBezTo>
                  <a:cubicBezTo>
                    <a:pt x="455" y="526"/>
                    <a:pt x="457" y="526"/>
                    <a:pt x="458" y="525"/>
                  </a:cubicBezTo>
                  <a:cubicBezTo>
                    <a:pt x="459" y="525"/>
                    <a:pt x="460" y="525"/>
                    <a:pt x="461" y="525"/>
                  </a:cubicBezTo>
                  <a:cubicBezTo>
                    <a:pt x="458" y="526"/>
                    <a:pt x="456" y="526"/>
                    <a:pt x="453" y="527"/>
                  </a:cubicBezTo>
                  <a:cubicBezTo>
                    <a:pt x="451" y="527"/>
                    <a:pt x="449" y="528"/>
                    <a:pt x="447" y="528"/>
                  </a:cubicBezTo>
                  <a:cubicBezTo>
                    <a:pt x="443" y="529"/>
                    <a:pt x="439" y="530"/>
                    <a:pt x="433" y="531"/>
                  </a:cubicBezTo>
                  <a:cubicBezTo>
                    <a:pt x="433" y="531"/>
                    <a:pt x="438" y="530"/>
                    <a:pt x="438" y="530"/>
                  </a:cubicBezTo>
                  <a:cubicBezTo>
                    <a:pt x="433" y="532"/>
                    <a:pt x="428" y="532"/>
                    <a:pt x="424" y="533"/>
                  </a:cubicBezTo>
                  <a:cubicBezTo>
                    <a:pt x="422" y="533"/>
                    <a:pt x="419" y="534"/>
                    <a:pt x="417" y="534"/>
                  </a:cubicBezTo>
                  <a:cubicBezTo>
                    <a:pt x="415" y="534"/>
                    <a:pt x="413" y="534"/>
                    <a:pt x="411" y="535"/>
                  </a:cubicBezTo>
                  <a:cubicBezTo>
                    <a:pt x="406" y="535"/>
                    <a:pt x="402" y="536"/>
                    <a:pt x="397" y="536"/>
                  </a:cubicBezTo>
                  <a:cubicBezTo>
                    <a:pt x="393" y="536"/>
                    <a:pt x="389" y="536"/>
                    <a:pt x="384" y="536"/>
                  </a:cubicBezTo>
                  <a:cubicBezTo>
                    <a:pt x="364" y="537"/>
                    <a:pt x="343" y="535"/>
                    <a:pt x="325" y="534"/>
                  </a:cubicBezTo>
                  <a:cubicBezTo>
                    <a:pt x="319" y="533"/>
                    <a:pt x="313" y="532"/>
                    <a:pt x="305" y="531"/>
                  </a:cubicBezTo>
                  <a:cubicBezTo>
                    <a:pt x="302" y="530"/>
                    <a:pt x="298" y="530"/>
                    <a:pt x="295" y="529"/>
                  </a:cubicBezTo>
                  <a:cubicBezTo>
                    <a:pt x="293" y="528"/>
                    <a:pt x="291" y="528"/>
                    <a:pt x="290" y="528"/>
                  </a:cubicBezTo>
                  <a:cubicBezTo>
                    <a:pt x="288" y="527"/>
                    <a:pt x="286" y="527"/>
                    <a:pt x="285" y="526"/>
                  </a:cubicBezTo>
                  <a:cubicBezTo>
                    <a:pt x="286" y="527"/>
                    <a:pt x="288" y="528"/>
                    <a:pt x="290" y="528"/>
                  </a:cubicBezTo>
                  <a:cubicBezTo>
                    <a:pt x="292" y="529"/>
                    <a:pt x="295" y="529"/>
                    <a:pt x="297" y="529"/>
                  </a:cubicBezTo>
                  <a:cubicBezTo>
                    <a:pt x="302" y="530"/>
                    <a:pt x="307" y="531"/>
                    <a:pt x="311" y="532"/>
                  </a:cubicBezTo>
                  <a:cubicBezTo>
                    <a:pt x="310" y="532"/>
                    <a:pt x="310" y="533"/>
                    <a:pt x="309" y="533"/>
                  </a:cubicBezTo>
                  <a:cubicBezTo>
                    <a:pt x="315" y="534"/>
                    <a:pt x="319" y="535"/>
                    <a:pt x="322" y="535"/>
                  </a:cubicBezTo>
                  <a:cubicBezTo>
                    <a:pt x="327" y="536"/>
                    <a:pt x="332" y="537"/>
                    <a:pt x="337" y="537"/>
                  </a:cubicBezTo>
                  <a:cubicBezTo>
                    <a:pt x="339" y="538"/>
                    <a:pt x="341" y="538"/>
                    <a:pt x="343" y="538"/>
                  </a:cubicBezTo>
                  <a:cubicBezTo>
                    <a:pt x="345" y="538"/>
                    <a:pt x="347" y="539"/>
                    <a:pt x="349" y="539"/>
                  </a:cubicBezTo>
                  <a:cubicBezTo>
                    <a:pt x="352" y="539"/>
                    <a:pt x="350" y="539"/>
                    <a:pt x="353" y="539"/>
                  </a:cubicBezTo>
                  <a:cubicBezTo>
                    <a:pt x="353" y="539"/>
                    <a:pt x="355" y="539"/>
                    <a:pt x="354" y="539"/>
                  </a:cubicBezTo>
                  <a:cubicBezTo>
                    <a:pt x="357" y="539"/>
                    <a:pt x="360" y="540"/>
                    <a:pt x="361" y="540"/>
                  </a:cubicBezTo>
                  <a:cubicBezTo>
                    <a:pt x="367" y="540"/>
                    <a:pt x="367" y="540"/>
                    <a:pt x="372" y="540"/>
                  </a:cubicBezTo>
                  <a:cubicBezTo>
                    <a:pt x="372" y="540"/>
                    <a:pt x="372" y="540"/>
                    <a:pt x="372" y="540"/>
                  </a:cubicBezTo>
                  <a:cubicBezTo>
                    <a:pt x="382" y="540"/>
                    <a:pt x="389" y="540"/>
                    <a:pt x="398" y="540"/>
                  </a:cubicBezTo>
                  <a:cubicBezTo>
                    <a:pt x="398" y="540"/>
                    <a:pt x="399" y="540"/>
                    <a:pt x="399" y="540"/>
                  </a:cubicBezTo>
                  <a:cubicBezTo>
                    <a:pt x="404" y="540"/>
                    <a:pt x="407" y="539"/>
                    <a:pt x="409" y="540"/>
                  </a:cubicBezTo>
                  <a:cubicBezTo>
                    <a:pt x="424" y="538"/>
                    <a:pt x="437" y="537"/>
                    <a:pt x="452" y="533"/>
                  </a:cubicBezTo>
                  <a:cubicBezTo>
                    <a:pt x="453" y="533"/>
                    <a:pt x="454" y="533"/>
                    <a:pt x="455" y="533"/>
                  </a:cubicBezTo>
                  <a:cubicBezTo>
                    <a:pt x="461" y="531"/>
                    <a:pt x="473" y="529"/>
                    <a:pt x="479" y="527"/>
                  </a:cubicBezTo>
                  <a:cubicBezTo>
                    <a:pt x="480" y="526"/>
                    <a:pt x="481" y="526"/>
                    <a:pt x="482" y="525"/>
                  </a:cubicBezTo>
                  <a:cubicBezTo>
                    <a:pt x="484" y="525"/>
                    <a:pt x="480" y="526"/>
                    <a:pt x="483" y="525"/>
                  </a:cubicBezTo>
                  <a:cubicBezTo>
                    <a:pt x="487" y="524"/>
                    <a:pt x="480" y="526"/>
                    <a:pt x="483" y="525"/>
                  </a:cubicBezTo>
                  <a:cubicBezTo>
                    <a:pt x="484" y="525"/>
                    <a:pt x="485" y="524"/>
                    <a:pt x="487" y="524"/>
                  </a:cubicBezTo>
                  <a:cubicBezTo>
                    <a:pt x="486" y="524"/>
                    <a:pt x="490" y="523"/>
                    <a:pt x="493" y="522"/>
                  </a:cubicBezTo>
                  <a:cubicBezTo>
                    <a:pt x="497" y="520"/>
                    <a:pt x="506" y="517"/>
                    <a:pt x="509" y="514"/>
                  </a:cubicBezTo>
                  <a:cubicBezTo>
                    <a:pt x="515" y="512"/>
                    <a:pt x="519" y="510"/>
                    <a:pt x="522" y="509"/>
                  </a:cubicBezTo>
                  <a:cubicBezTo>
                    <a:pt x="526" y="507"/>
                    <a:pt x="528" y="506"/>
                    <a:pt x="531" y="504"/>
                  </a:cubicBezTo>
                  <a:cubicBezTo>
                    <a:pt x="532" y="504"/>
                    <a:pt x="533" y="503"/>
                    <a:pt x="535" y="502"/>
                  </a:cubicBezTo>
                  <a:cubicBezTo>
                    <a:pt x="533" y="503"/>
                    <a:pt x="532" y="503"/>
                    <a:pt x="531" y="503"/>
                  </a:cubicBezTo>
                  <a:cubicBezTo>
                    <a:pt x="532" y="502"/>
                    <a:pt x="532" y="502"/>
                    <a:pt x="534" y="502"/>
                  </a:cubicBezTo>
                  <a:cubicBezTo>
                    <a:pt x="534" y="502"/>
                    <a:pt x="533" y="502"/>
                    <a:pt x="533" y="502"/>
                  </a:cubicBezTo>
                  <a:cubicBezTo>
                    <a:pt x="536" y="501"/>
                    <a:pt x="537" y="500"/>
                    <a:pt x="539" y="499"/>
                  </a:cubicBezTo>
                  <a:cubicBezTo>
                    <a:pt x="537" y="500"/>
                    <a:pt x="538" y="500"/>
                    <a:pt x="539" y="499"/>
                  </a:cubicBezTo>
                  <a:cubicBezTo>
                    <a:pt x="541" y="498"/>
                    <a:pt x="543" y="497"/>
                    <a:pt x="543" y="497"/>
                  </a:cubicBezTo>
                  <a:cubicBezTo>
                    <a:pt x="542" y="497"/>
                    <a:pt x="541" y="498"/>
                    <a:pt x="540" y="498"/>
                  </a:cubicBezTo>
                  <a:cubicBezTo>
                    <a:pt x="538" y="499"/>
                    <a:pt x="537" y="500"/>
                    <a:pt x="536" y="500"/>
                  </a:cubicBezTo>
                  <a:cubicBezTo>
                    <a:pt x="536" y="500"/>
                    <a:pt x="535" y="500"/>
                    <a:pt x="536" y="500"/>
                  </a:cubicBezTo>
                  <a:cubicBezTo>
                    <a:pt x="538" y="499"/>
                    <a:pt x="541" y="498"/>
                    <a:pt x="543" y="496"/>
                  </a:cubicBezTo>
                  <a:cubicBezTo>
                    <a:pt x="546" y="495"/>
                    <a:pt x="548" y="494"/>
                    <a:pt x="551" y="492"/>
                  </a:cubicBezTo>
                  <a:cubicBezTo>
                    <a:pt x="552" y="491"/>
                    <a:pt x="549" y="493"/>
                    <a:pt x="554" y="491"/>
                  </a:cubicBezTo>
                  <a:cubicBezTo>
                    <a:pt x="554" y="491"/>
                    <a:pt x="557" y="489"/>
                    <a:pt x="554" y="491"/>
                  </a:cubicBezTo>
                  <a:cubicBezTo>
                    <a:pt x="558" y="489"/>
                    <a:pt x="557" y="489"/>
                    <a:pt x="560" y="487"/>
                  </a:cubicBezTo>
                  <a:cubicBezTo>
                    <a:pt x="560" y="488"/>
                    <a:pt x="560" y="488"/>
                    <a:pt x="560" y="488"/>
                  </a:cubicBezTo>
                  <a:cubicBezTo>
                    <a:pt x="563" y="486"/>
                    <a:pt x="562" y="487"/>
                    <a:pt x="564" y="485"/>
                  </a:cubicBezTo>
                  <a:cubicBezTo>
                    <a:pt x="568" y="483"/>
                    <a:pt x="571" y="482"/>
                    <a:pt x="574" y="480"/>
                  </a:cubicBezTo>
                  <a:cubicBezTo>
                    <a:pt x="570" y="483"/>
                    <a:pt x="566" y="485"/>
                    <a:pt x="563" y="486"/>
                  </a:cubicBezTo>
                  <a:cubicBezTo>
                    <a:pt x="565" y="485"/>
                    <a:pt x="567" y="484"/>
                    <a:pt x="568" y="484"/>
                  </a:cubicBezTo>
                  <a:cubicBezTo>
                    <a:pt x="564" y="486"/>
                    <a:pt x="563" y="487"/>
                    <a:pt x="559" y="489"/>
                  </a:cubicBezTo>
                  <a:cubicBezTo>
                    <a:pt x="556" y="491"/>
                    <a:pt x="553" y="492"/>
                    <a:pt x="550" y="494"/>
                  </a:cubicBezTo>
                  <a:cubicBezTo>
                    <a:pt x="547" y="495"/>
                    <a:pt x="544" y="497"/>
                    <a:pt x="543" y="498"/>
                  </a:cubicBezTo>
                  <a:cubicBezTo>
                    <a:pt x="549" y="494"/>
                    <a:pt x="555" y="492"/>
                    <a:pt x="557" y="491"/>
                  </a:cubicBezTo>
                  <a:cubicBezTo>
                    <a:pt x="557" y="491"/>
                    <a:pt x="553" y="493"/>
                    <a:pt x="553" y="493"/>
                  </a:cubicBezTo>
                  <a:cubicBezTo>
                    <a:pt x="554" y="492"/>
                    <a:pt x="554" y="492"/>
                    <a:pt x="556" y="491"/>
                  </a:cubicBezTo>
                  <a:cubicBezTo>
                    <a:pt x="559" y="490"/>
                    <a:pt x="559" y="489"/>
                    <a:pt x="564" y="487"/>
                  </a:cubicBezTo>
                  <a:cubicBezTo>
                    <a:pt x="562" y="488"/>
                    <a:pt x="568" y="485"/>
                    <a:pt x="564" y="487"/>
                  </a:cubicBezTo>
                  <a:cubicBezTo>
                    <a:pt x="566" y="486"/>
                    <a:pt x="571" y="483"/>
                    <a:pt x="571" y="483"/>
                  </a:cubicBezTo>
                  <a:cubicBezTo>
                    <a:pt x="570" y="484"/>
                    <a:pt x="566" y="486"/>
                    <a:pt x="566" y="486"/>
                  </a:cubicBezTo>
                  <a:cubicBezTo>
                    <a:pt x="569" y="485"/>
                    <a:pt x="563" y="488"/>
                    <a:pt x="567" y="486"/>
                  </a:cubicBezTo>
                  <a:cubicBezTo>
                    <a:pt x="570" y="484"/>
                    <a:pt x="572" y="484"/>
                    <a:pt x="575" y="481"/>
                  </a:cubicBezTo>
                  <a:cubicBezTo>
                    <a:pt x="575" y="482"/>
                    <a:pt x="574" y="482"/>
                    <a:pt x="574" y="482"/>
                  </a:cubicBezTo>
                  <a:cubicBezTo>
                    <a:pt x="577" y="481"/>
                    <a:pt x="576" y="481"/>
                    <a:pt x="578" y="480"/>
                  </a:cubicBezTo>
                  <a:cubicBezTo>
                    <a:pt x="579" y="479"/>
                    <a:pt x="575" y="481"/>
                    <a:pt x="576" y="481"/>
                  </a:cubicBezTo>
                  <a:cubicBezTo>
                    <a:pt x="584" y="476"/>
                    <a:pt x="586" y="474"/>
                    <a:pt x="590" y="472"/>
                  </a:cubicBezTo>
                  <a:cubicBezTo>
                    <a:pt x="589" y="473"/>
                    <a:pt x="588" y="473"/>
                    <a:pt x="588" y="474"/>
                  </a:cubicBezTo>
                  <a:cubicBezTo>
                    <a:pt x="589" y="473"/>
                    <a:pt x="590" y="473"/>
                    <a:pt x="590" y="473"/>
                  </a:cubicBezTo>
                  <a:cubicBezTo>
                    <a:pt x="593" y="470"/>
                    <a:pt x="594" y="469"/>
                    <a:pt x="596" y="468"/>
                  </a:cubicBezTo>
                  <a:cubicBezTo>
                    <a:pt x="600" y="465"/>
                    <a:pt x="606" y="461"/>
                    <a:pt x="611" y="457"/>
                  </a:cubicBezTo>
                  <a:cubicBezTo>
                    <a:pt x="614" y="455"/>
                    <a:pt x="617" y="453"/>
                    <a:pt x="620" y="450"/>
                  </a:cubicBezTo>
                  <a:cubicBezTo>
                    <a:pt x="623" y="448"/>
                    <a:pt x="626" y="445"/>
                    <a:pt x="629" y="442"/>
                  </a:cubicBezTo>
                  <a:cubicBezTo>
                    <a:pt x="629" y="442"/>
                    <a:pt x="627" y="444"/>
                    <a:pt x="628" y="444"/>
                  </a:cubicBezTo>
                  <a:cubicBezTo>
                    <a:pt x="631" y="441"/>
                    <a:pt x="633" y="438"/>
                    <a:pt x="630" y="440"/>
                  </a:cubicBezTo>
                  <a:cubicBezTo>
                    <a:pt x="632" y="439"/>
                    <a:pt x="632" y="439"/>
                    <a:pt x="634" y="437"/>
                  </a:cubicBezTo>
                  <a:cubicBezTo>
                    <a:pt x="633" y="437"/>
                    <a:pt x="633" y="437"/>
                    <a:pt x="633" y="437"/>
                  </a:cubicBezTo>
                  <a:cubicBezTo>
                    <a:pt x="636" y="435"/>
                    <a:pt x="637" y="433"/>
                    <a:pt x="637" y="433"/>
                  </a:cubicBezTo>
                  <a:cubicBezTo>
                    <a:pt x="636" y="434"/>
                    <a:pt x="636" y="433"/>
                    <a:pt x="634" y="435"/>
                  </a:cubicBezTo>
                  <a:cubicBezTo>
                    <a:pt x="633" y="436"/>
                    <a:pt x="631" y="437"/>
                    <a:pt x="629" y="439"/>
                  </a:cubicBezTo>
                  <a:cubicBezTo>
                    <a:pt x="629" y="440"/>
                    <a:pt x="631" y="439"/>
                    <a:pt x="628" y="441"/>
                  </a:cubicBezTo>
                  <a:cubicBezTo>
                    <a:pt x="629" y="439"/>
                    <a:pt x="628" y="441"/>
                    <a:pt x="625" y="443"/>
                  </a:cubicBezTo>
                  <a:cubicBezTo>
                    <a:pt x="625" y="442"/>
                    <a:pt x="629" y="439"/>
                    <a:pt x="631" y="437"/>
                  </a:cubicBezTo>
                  <a:cubicBezTo>
                    <a:pt x="631" y="437"/>
                    <a:pt x="631" y="437"/>
                    <a:pt x="631" y="437"/>
                  </a:cubicBezTo>
                  <a:cubicBezTo>
                    <a:pt x="627" y="440"/>
                    <a:pt x="625" y="442"/>
                    <a:pt x="623" y="445"/>
                  </a:cubicBezTo>
                  <a:cubicBezTo>
                    <a:pt x="623" y="444"/>
                    <a:pt x="625" y="442"/>
                    <a:pt x="626" y="442"/>
                  </a:cubicBezTo>
                  <a:cubicBezTo>
                    <a:pt x="624" y="443"/>
                    <a:pt x="622" y="445"/>
                    <a:pt x="619" y="447"/>
                  </a:cubicBezTo>
                  <a:cubicBezTo>
                    <a:pt x="617" y="449"/>
                    <a:pt x="614" y="451"/>
                    <a:pt x="612" y="453"/>
                  </a:cubicBezTo>
                  <a:cubicBezTo>
                    <a:pt x="606" y="457"/>
                    <a:pt x="602" y="460"/>
                    <a:pt x="602" y="460"/>
                  </a:cubicBezTo>
                  <a:cubicBezTo>
                    <a:pt x="599" y="462"/>
                    <a:pt x="596" y="464"/>
                    <a:pt x="592" y="467"/>
                  </a:cubicBezTo>
                  <a:cubicBezTo>
                    <a:pt x="592" y="467"/>
                    <a:pt x="594" y="465"/>
                    <a:pt x="595" y="465"/>
                  </a:cubicBezTo>
                  <a:cubicBezTo>
                    <a:pt x="592" y="468"/>
                    <a:pt x="589" y="470"/>
                    <a:pt x="587" y="470"/>
                  </a:cubicBezTo>
                  <a:cubicBezTo>
                    <a:pt x="588" y="470"/>
                    <a:pt x="583" y="473"/>
                    <a:pt x="582" y="474"/>
                  </a:cubicBezTo>
                  <a:cubicBezTo>
                    <a:pt x="582" y="474"/>
                    <a:pt x="579" y="476"/>
                    <a:pt x="577" y="477"/>
                  </a:cubicBezTo>
                  <a:cubicBezTo>
                    <a:pt x="578" y="477"/>
                    <a:pt x="578" y="476"/>
                    <a:pt x="578" y="476"/>
                  </a:cubicBezTo>
                  <a:cubicBezTo>
                    <a:pt x="579" y="476"/>
                    <a:pt x="580" y="475"/>
                    <a:pt x="581" y="474"/>
                  </a:cubicBezTo>
                  <a:cubicBezTo>
                    <a:pt x="578" y="476"/>
                    <a:pt x="578" y="476"/>
                    <a:pt x="577" y="476"/>
                  </a:cubicBezTo>
                  <a:cubicBezTo>
                    <a:pt x="576" y="477"/>
                    <a:pt x="575" y="478"/>
                    <a:pt x="574" y="479"/>
                  </a:cubicBezTo>
                  <a:cubicBezTo>
                    <a:pt x="575" y="478"/>
                    <a:pt x="577" y="477"/>
                    <a:pt x="578" y="476"/>
                  </a:cubicBezTo>
                  <a:cubicBezTo>
                    <a:pt x="577" y="477"/>
                    <a:pt x="576" y="478"/>
                    <a:pt x="574" y="479"/>
                  </a:cubicBezTo>
                  <a:cubicBezTo>
                    <a:pt x="569" y="482"/>
                    <a:pt x="571" y="480"/>
                    <a:pt x="580" y="474"/>
                  </a:cubicBezTo>
                  <a:cubicBezTo>
                    <a:pt x="582" y="473"/>
                    <a:pt x="583" y="473"/>
                    <a:pt x="586" y="470"/>
                  </a:cubicBezTo>
                  <a:cubicBezTo>
                    <a:pt x="587" y="470"/>
                    <a:pt x="583" y="472"/>
                    <a:pt x="585" y="470"/>
                  </a:cubicBezTo>
                  <a:cubicBezTo>
                    <a:pt x="588" y="469"/>
                    <a:pt x="588" y="469"/>
                    <a:pt x="590" y="467"/>
                  </a:cubicBezTo>
                  <a:cubicBezTo>
                    <a:pt x="590" y="466"/>
                    <a:pt x="587" y="470"/>
                    <a:pt x="587" y="469"/>
                  </a:cubicBezTo>
                  <a:cubicBezTo>
                    <a:pt x="589" y="467"/>
                    <a:pt x="592" y="465"/>
                    <a:pt x="595" y="462"/>
                  </a:cubicBezTo>
                  <a:cubicBezTo>
                    <a:pt x="596" y="462"/>
                    <a:pt x="596" y="463"/>
                    <a:pt x="596" y="462"/>
                  </a:cubicBezTo>
                  <a:cubicBezTo>
                    <a:pt x="598" y="461"/>
                    <a:pt x="600" y="459"/>
                    <a:pt x="602" y="457"/>
                  </a:cubicBezTo>
                  <a:cubicBezTo>
                    <a:pt x="605" y="456"/>
                    <a:pt x="607" y="453"/>
                    <a:pt x="611" y="451"/>
                  </a:cubicBezTo>
                  <a:cubicBezTo>
                    <a:pt x="610" y="451"/>
                    <a:pt x="613" y="449"/>
                    <a:pt x="613" y="449"/>
                  </a:cubicBezTo>
                  <a:cubicBezTo>
                    <a:pt x="617" y="446"/>
                    <a:pt x="621" y="443"/>
                    <a:pt x="622" y="441"/>
                  </a:cubicBezTo>
                  <a:cubicBezTo>
                    <a:pt x="617" y="447"/>
                    <a:pt x="609" y="453"/>
                    <a:pt x="604" y="457"/>
                  </a:cubicBezTo>
                  <a:cubicBezTo>
                    <a:pt x="605" y="456"/>
                    <a:pt x="609" y="453"/>
                    <a:pt x="611" y="452"/>
                  </a:cubicBezTo>
                  <a:cubicBezTo>
                    <a:pt x="613" y="450"/>
                    <a:pt x="612" y="451"/>
                    <a:pt x="614" y="449"/>
                  </a:cubicBezTo>
                  <a:cubicBezTo>
                    <a:pt x="616" y="448"/>
                    <a:pt x="618" y="447"/>
                    <a:pt x="615" y="449"/>
                  </a:cubicBezTo>
                  <a:cubicBezTo>
                    <a:pt x="618" y="447"/>
                    <a:pt x="618" y="446"/>
                    <a:pt x="620" y="445"/>
                  </a:cubicBezTo>
                  <a:cubicBezTo>
                    <a:pt x="619" y="446"/>
                    <a:pt x="618" y="447"/>
                    <a:pt x="617" y="447"/>
                  </a:cubicBezTo>
                  <a:cubicBezTo>
                    <a:pt x="618" y="446"/>
                    <a:pt x="622" y="443"/>
                    <a:pt x="624" y="441"/>
                  </a:cubicBezTo>
                  <a:cubicBezTo>
                    <a:pt x="623" y="441"/>
                    <a:pt x="621" y="443"/>
                    <a:pt x="620" y="444"/>
                  </a:cubicBezTo>
                  <a:cubicBezTo>
                    <a:pt x="623" y="441"/>
                    <a:pt x="623" y="441"/>
                    <a:pt x="626" y="439"/>
                  </a:cubicBezTo>
                  <a:cubicBezTo>
                    <a:pt x="626" y="439"/>
                    <a:pt x="625" y="439"/>
                    <a:pt x="625" y="439"/>
                  </a:cubicBezTo>
                  <a:cubicBezTo>
                    <a:pt x="627" y="437"/>
                    <a:pt x="629" y="435"/>
                    <a:pt x="631" y="433"/>
                  </a:cubicBezTo>
                  <a:cubicBezTo>
                    <a:pt x="633" y="431"/>
                    <a:pt x="635" y="429"/>
                    <a:pt x="636" y="428"/>
                  </a:cubicBezTo>
                  <a:cubicBezTo>
                    <a:pt x="635" y="429"/>
                    <a:pt x="633" y="431"/>
                    <a:pt x="632" y="431"/>
                  </a:cubicBezTo>
                  <a:cubicBezTo>
                    <a:pt x="635" y="428"/>
                    <a:pt x="639" y="425"/>
                    <a:pt x="643" y="422"/>
                  </a:cubicBezTo>
                  <a:cubicBezTo>
                    <a:pt x="642" y="423"/>
                    <a:pt x="640" y="425"/>
                    <a:pt x="638" y="426"/>
                  </a:cubicBezTo>
                  <a:cubicBezTo>
                    <a:pt x="640" y="425"/>
                    <a:pt x="642" y="423"/>
                    <a:pt x="643" y="421"/>
                  </a:cubicBezTo>
                  <a:cubicBezTo>
                    <a:pt x="645" y="420"/>
                    <a:pt x="645" y="420"/>
                    <a:pt x="645" y="420"/>
                  </a:cubicBezTo>
                  <a:cubicBezTo>
                    <a:pt x="647" y="418"/>
                    <a:pt x="643" y="421"/>
                    <a:pt x="645" y="419"/>
                  </a:cubicBezTo>
                  <a:cubicBezTo>
                    <a:pt x="646" y="418"/>
                    <a:pt x="646" y="418"/>
                    <a:pt x="646" y="418"/>
                  </a:cubicBezTo>
                  <a:cubicBezTo>
                    <a:pt x="646" y="419"/>
                    <a:pt x="647" y="418"/>
                    <a:pt x="648" y="417"/>
                  </a:cubicBezTo>
                  <a:cubicBezTo>
                    <a:pt x="648" y="417"/>
                    <a:pt x="649" y="416"/>
                    <a:pt x="649" y="415"/>
                  </a:cubicBezTo>
                  <a:cubicBezTo>
                    <a:pt x="648" y="417"/>
                    <a:pt x="647" y="417"/>
                    <a:pt x="647" y="418"/>
                  </a:cubicBezTo>
                  <a:cubicBezTo>
                    <a:pt x="649" y="415"/>
                    <a:pt x="650" y="414"/>
                    <a:pt x="653" y="411"/>
                  </a:cubicBezTo>
                  <a:cubicBezTo>
                    <a:pt x="653" y="411"/>
                    <a:pt x="656" y="408"/>
                    <a:pt x="657" y="406"/>
                  </a:cubicBezTo>
                  <a:cubicBezTo>
                    <a:pt x="656" y="408"/>
                    <a:pt x="654" y="409"/>
                    <a:pt x="654" y="410"/>
                  </a:cubicBezTo>
                  <a:cubicBezTo>
                    <a:pt x="657" y="407"/>
                    <a:pt x="659" y="403"/>
                    <a:pt x="661" y="401"/>
                  </a:cubicBezTo>
                  <a:cubicBezTo>
                    <a:pt x="661" y="401"/>
                    <a:pt x="659" y="402"/>
                    <a:pt x="658" y="404"/>
                  </a:cubicBezTo>
                  <a:cubicBezTo>
                    <a:pt x="658" y="404"/>
                    <a:pt x="660" y="401"/>
                    <a:pt x="659" y="403"/>
                  </a:cubicBezTo>
                  <a:cubicBezTo>
                    <a:pt x="656" y="406"/>
                    <a:pt x="654" y="408"/>
                    <a:pt x="652" y="411"/>
                  </a:cubicBezTo>
                  <a:cubicBezTo>
                    <a:pt x="650" y="413"/>
                    <a:pt x="650" y="412"/>
                    <a:pt x="649" y="414"/>
                  </a:cubicBezTo>
                  <a:cubicBezTo>
                    <a:pt x="650" y="412"/>
                    <a:pt x="648" y="414"/>
                    <a:pt x="649" y="412"/>
                  </a:cubicBezTo>
                  <a:cubicBezTo>
                    <a:pt x="647" y="414"/>
                    <a:pt x="647" y="415"/>
                    <a:pt x="648" y="414"/>
                  </a:cubicBezTo>
                  <a:cubicBezTo>
                    <a:pt x="646" y="416"/>
                    <a:pt x="646" y="415"/>
                    <a:pt x="645" y="417"/>
                  </a:cubicBezTo>
                  <a:cubicBezTo>
                    <a:pt x="643" y="418"/>
                    <a:pt x="642" y="419"/>
                    <a:pt x="639" y="422"/>
                  </a:cubicBezTo>
                  <a:cubicBezTo>
                    <a:pt x="639" y="422"/>
                    <a:pt x="642" y="419"/>
                    <a:pt x="641" y="421"/>
                  </a:cubicBezTo>
                  <a:cubicBezTo>
                    <a:pt x="639" y="422"/>
                    <a:pt x="639" y="422"/>
                    <a:pt x="637" y="424"/>
                  </a:cubicBezTo>
                  <a:cubicBezTo>
                    <a:pt x="637" y="424"/>
                    <a:pt x="645" y="417"/>
                    <a:pt x="644" y="418"/>
                  </a:cubicBezTo>
                  <a:cubicBezTo>
                    <a:pt x="642" y="420"/>
                    <a:pt x="641" y="421"/>
                    <a:pt x="639" y="423"/>
                  </a:cubicBezTo>
                  <a:cubicBezTo>
                    <a:pt x="639" y="423"/>
                    <a:pt x="635" y="426"/>
                    <a:pt x="633" y="428"/>
                  </a:cubicBezTo>
                  <a:cubicBezTo>
                    <a:pt x="634" y="427"/>
                    <a:pt x="636" y="425"/>
                    <a:pt x="636" y="425"/>
                  </a:cubicBezTo>
                  <a:cubicBezTo>
                    <a:pt x="634" y="427"/>
                    <a:pt x="637" y="423"/>
                    <a:pt x="637" y="423"/>
                  </a:cubicBezTo>
                  <a:cubicBezTo>
                    <a:pt x="637" y="423"/>
                    <a:pt x="635" y="425"/>
                    <a:pt x="636" y="424"/>
                  </a:cubicBezTo>
                  <a:cubicBezTo>
                    <a:pt x="638" y="422"/>
                    <a:pt x="641" y="419"/>
                    <a:pt x="643" y="417"/>
                  </a:cubicBezTo>
                  <a:cubicBezTo>
                    <a:pt x="645" y="415"/>
                    <a:pt x="647" y="412"/>
                    <a:pt x="648" y="411"/>
                  </a:cubicBezTo>
                  <a:cubicBezTo>
                    <a:pt x="647" y="412"/>
                    <a:pt x="645" y="414"/>
                    <a:pt x="643" y="417"/>
                  </a:cubicBezTo>
                  <a:cubicBezTo>
                    <a:pt x="641" y="419"/>
                    <a:pt x="639" y="421"/>
                    <a:pt x="637" y="422"/>
                  </a:cubicBezTo>
                  <a:cubicBezTo>
                    <a:pt x="637" y="423"/>
                    <a:pt x="636" y="422"/>
                    <a:pt x="637" y="422"/>
                  </a:cubicBezTo>
                  <a:cubicBezTo>
                    <a:pt x="635" y="424"/>
                    <a:pt x="634" y="424"/>
                    <a:pt x="633" y="426"/>
                  </a:cubicBezTo>
                  <a:cubicBezTo>
                    <a:pt x="633" y="426"/>
                    <a:pt x="633" y="426"/>
                    <a:pt x="632" y="427"/>
                  </a:cubicBezTo>
                  <a:cubicBezTo>
                    <a:pt x="631" y="427"/>
                    <a:pt x="631" y="427"/>
                    <a:pt x="631" y="427"/>
                  </a:cubicBezTo>
                  <a:cubicBezTo>
                    <a:pt x="635" y="423"/>
                    <a:pt x="638" y="420"/>
                    <a:pt x="639" y="419"/>
                  </a:cubicBezTo>
                  <a:cubicBezTo>
                    <a:pt x="639" y="419"/>
                    <a:pt x="638" y="420"/>
                    <a:pt x="638" y="420"/>
                  </a:cubicBezTo>
                  <a:cubicBezTo>
                    <a:pt x="640" y="418"/>
                    <a:pt x="640" y="418"/>
                    <a:pt x="641" y="416"/>
                  </a:cubicBezTo>
                  <a:cubicBezTo>
                    <a:pt x="643" y="415"/>
                    <a:pt x="649" y="408"/>
                    <a:pt x="653" y="405"/>
                  </a:cubicBezTo>
                  <a:cubicBezTo>
                    <a:pt x="650" y="408"/>
                    <a:pt x="652" y="407"/>
                    <a:pt x="651" y="407"/>
                  </a:cubicBezTo>
                  <a:cubicBezTo>
                    <a:pt x="652" y="406"/>
                    <a:pt x="656" y="402"/>
                    <a:pt x="656" y="403"/>
                  </a:cubicBezTo>
                  <a:cubicBezTo>
                    <a:pt x="654" y="405"/>
                    <a:pt x="654" y="404"/>
                    <a:pt x="652" y="406"/>
                  </a:cubicBezTo>
                  <a:cubicBezTo>
                    <a:pt x="653" y="406"/>
                    <a:pt x="655" y="404"/>
                    <a:pt x="656" y="402"/>
                  </a:cubicBezTo>
                  <a:cubicBezTo>
                    <a:pt x="655" y="402"/>
                    <a:pt x="656" y="401"/>
                    <a:pt x="658" y="399"/>
                  </a:cubicBezTo>
                  <a:cubicBezTo>
                    <a:pt x="658" y="399"/>
                    <a:pt x="660" y="397"/>
                    <a:pt x="660" y="398"/>
                  </a:cubicBezTo>
                  <a:cubicBezTo>
                    <a:pt x="664" y="393"/>
                    <a:pt x="663" y="395"/>
                    <a:pt x="664" y="393"/>
                  </a:cubicBezTo>
                  <a:cubicBezTo>
                    <a:pt x="667" y="390"/>
                    <a:pt x="663" y="394"/>
                    <a:pt x="665" y="392"/>
                  </a:cubicBezTo>
                  <a:cubicBezTo>
                    <a:pt x="669" y="387"/>
                    <a:pt x="671" y="385"/>
                    <a:pt x="674" y="381"/>
                  </a:cubicBezTo>
                  <a:cubicBezTo>
                    <a:pt x="674" y="381"/>
                    <a:pt x="674" y="381"/>
                    <a:pt x="674" y="382"/>
                  </a:cubicBezTo>
                  <a:cubicBezTo>
                    <a:pt x="675" y="379"/>
                    <a:pt x="678" y="377"/>
                    <a:pt x="677" y="377"/>
                  </a:cubicBezTo>
                  <a:cubicBezTo>
                    <a:pt x="676" y="379"/>
                    <a:pt x="675" y="379"/>
                    <a:pt x="675" y="380"/>
                  </a:cubicBezTo>
                  <a:cubicBezTo>
                    <a:pt x="676" y="379"/>
                    <a:pt x="676" y="379"/>
                    <a:pt x="676" y="379"/>
                  </a:cubicBezTo>
                  <a:cubicBezTo>
                    <a:pt x="678" y="377"/>
                    <a:pt x="679" y="375"/>
                    <a:pt x="680" y="375"/>
                  </a:cubicBezTo>
                  <a:cubicBezTo>
                    <a:pt x="680" y="374"/>
                    <a:pt x="684" y="368"/>
                    <a:pt x="685" y="366"/>
                  </a:cubicBezTo>
                  <a:cubicBezTo>
                    <a:pt x="686" y="366"/>
                    <a:pt x="684" y="369"/>
                    <a:pt x="684" y="370"/>
                  </a:cubicBezTo>
                  <a:cubicBezTo>
                    <a:pt x="685" y="368"/>
                    <a:pt x="685" y="367"/>
                    <a:pt x="685" y="367"/>
                  </a:cubicBezTo>
                  <a:cubicBezTo>
                    <a:pt x="685" y="368"/>
                    <a:pt x="684" y="369"/>
                    <a:pt x="684" y="370"/>
                  </a:cubicBezTo>
                  <a:cubicBezTo>
                    <a:pt x="685" y="368"/>
                    <a:pt x="686" y="366"/>
                    <a:pt x="687" y="365"/>
                  </a:cubicBezTo>
                  <a:cubicBezTo>
                    <a:pt x="684" y="368"/>
                    <a:pt x="689" y="361"/>
                    <a:pt x="689" y="359"/>
                  </a:cubicBezTo>
                  <a:cubicBezTo>
                    <a:pt x="691" y="357"/>
                    <a:pt x="691" y="356"/>
                    <a:pt x="693" y="353"/>
                  </a:cubicBezTo>
                  <a:cubicBezTo>
                    <a:pt x="692" y="355"/>
                    <a:pt x="693" y="354"/>
                    <a:pt x="694" y="351"/>
                  </a:cubicBezTo>
                  <a:cubicBezTo>
                    <a:pt x="693" y="352"/>
                    <a:pt x="693" y="350"/>
                    <a:pt x="695" y="347"/>
                  </a:cubicBezTo>
                  <a:cubicBezTo>
                    <a:pt x="694" y="348"/>
                    <a:pt x="694" y="348"/>
                    <a:pt x="694" y="348"/>
                  </a:cubicBezTo>
                  <a:cubicBezTo>
                    <a:pt x="693" y="349"/>
                    <a:pt x="692" y="352"/>
                    <a:pt x="691" y="353"/>
                  </a:cubicBezTo>
                  <a:cubicBezTo>
                    <a:pt x="692" y="351"/>
                    <a:pt x="692" y="352"/>
                    <a:pt x="693" y="349"/>
                  </a:cubicBezTo>
                  <a:cubicBezTo>
                    <a:pt x="692" y="350"/>
                    <a:pt x="695" y="347"/>
                    <a:pt x="694" y="348"/>
                  </a:cubicBezTo>
                  <a:cubicBezTo>
                    <a:pt x="692" y="350"/>
                    <a:pt x="691" y="352"/>
                    <a:pt x="691" y="352"/>
                  </a:cubicBezTo>
                  <a:cubicBezTo>
                    <a:pt x="688" y="357"/>
                    <a:pt x="688" y="358"/>
                    <a:pt x="685" y="362"/>
                  </a:cubicBezTo>
                  <a:cubicBezTo>
                    <a:pt x="685" y="362"/>
                    <a:pt x="685" y="362"/>
                    <a:pt x="685" y="362"/>
                  </a:cubicBezTo>
                  <a:cubicBezTo>
                    <a:pt x="683" y="365"/>
                    <a:pt x="680" y="369"/>
                    <a:pt x="679" y="372"/>
                  </a:cubicBezTo>
                  <a:cubicBezTo>
                    <a:pt x="678" y="372"/>
                    <a:pt x="678" y="373"/>
                    <a:pt x="678" y="373"/>
                  </a:cubicBezTo>
                  <a:cubicBezTo>
                    <a:pt x="678" y="372"/>
                    <a:pt x="679" y="371"/>
                    <a:pt x="679" y="370"/>
                  </a:cubicBezTo>
                  <a:cubicBezTo>
                    <a:pt x="681" y="368"/>
                    <a:pt x="680" y="368"/>
                    <a:pt x="682" y="367"/>
                  </a:cubicBezTo>
                  <a:cubicBezTo>
                    <a:pt x="682" y="367"/>
                    <a:pt x="683" y="364"/>
                    <a:pt x="683" y="365"/>
                  </a:cubicBezTo>
                  <a:cubicBezTo>
                    <a:pt x="682" y="366"/>
                    <a:pt x="680" y="368"/>
                    <a:pt x="681" y="367"/>
                  </a:cubicBezTo>
                  <a:cubicBezTo>
                    <a:pt x="679" y="370"/>
                    <a:pt x="678" y="371"/>
                    <a:pt x="677" y="372"/>
                  </a:cubicBezTo>
                  <a:cubicBezTo>
                    <a:pt x="679" y="370"/>
                    <a:pt x="679" y="370"/>
                    <a:pt x="679" y="369"/>
                  </a:cubicBezTo>
                  <a:cubicBezTo>
                    <a:pt x="680" y="368"/>
                    <a:pt x="682" y="365"/>
                    <a:pt x="680" y="367"/>
                  </a:cubicBezTo>
                  <a:cubicBezTo>
                    <a:pt x="682" y="365"/>
                    <a:pt x="683" y="363"/>
                    <a:pt x="684" y="362"/>
                  </a:cubicBezTo>
                  <a:cubicBezTo>
                    <a:pt x="683" y="363"/>
                    <a:pt x="682" y="364"/>
                    <a:pt x="683" y="362"/>
                  </a:cubicBezTo>
                  <a:cubicBezTo>
                    <a:pt x="685" y="360"/>
                    <a:pt x="685" y="360"/>
                    <a:pt x="686" y="359"/>
                  </a:cubicBezTo>
                  <a:cubicBezTo>
                    <a:pt x="687" y="357"/>
                    <a:pt x="685" y="360"/>
                    <a:pt x="686" y="357"/>
                  </a:cubicBezTo>
                  <a:cubicBezTo>
                    <a:pt x="686" y="360"/>
                    <a:pt x="688" y="356"/>
                    <a:pt x="689" y="354"/>
                  </a:cubicBezTo>
                  <a:cubicBezTo>
                    <a:pt x="688" y="354"/>
                    <a:pt x="689" y="352"/>
                    <a:pt x="690" y="351"/>
                  </a:cubicBezTo>
                  <a:cubicBezTo>
                    <a:pt x="690" y="350"/>
                    <a:pt x="691" y="348"/>
                    <a:pt x="693" y="343"/>
                  </a:cubicBezTo>
                  <a:cubicBezTo>
                    <a:pt x="694" y="341"/>
                    <a:pt x="694" y="341"/>
                    <a:pt x="695" y="338"/>
                  </a:cubicBezTo>
                  <a:cubicBezTo>
                    <a:pt x="696" y="337"/>
                    <a:pt x="695" y="338"/>
                    <a:pt x="696" y="337"/>
                  </a:cubicBezTo>
                  <a:cubicBezTo>
                    <a:pt x="696" y="337"/>
                    <a:pt x="696" y="336"/>
                    <a:pt x="697" y="335"/>
                  </a:cubicBezTo>
                  <a:cubicBezTo>
                    <a:pt x="698" y="334"/>
                    <a:pt x="697" y="335"/>
                    <a:pt x="697" y="334"/>
                  </a:cubicBezTo>
                  <a:cubicBezTo>
                    <a:pt x="699" y="331"/>
                    <a:pt x="698" y="334"/>
                    <a:pt x="700" y="330"/>
                  </a:cubicBezTo>
                  <a:cubicBezTo>
                    <a:pt x="700" y="330"/>
                    <a:pt x="699" y="331"/>
                    <a:pt x="699" y="331"/>
                  </a:cubicBezTo>
                  <a:cubicBezTo>
                    <a:pt x="701" y="328"/>
                    <a:pt x="702" y="326"/>
                    <a:pt x="702" y="325"/>
                  </a:cubicBezTo>
                  <a:cubicBezTo>
                    <a:pt x="703" y="323"/>
                    <a:pt x="704" y="321"/>
                    <a:pt x="705" y="319"/>
                  </a:cubicBezTo>
                  <a:cubicBezTo>
                    <a:pt x="705" y="320"/>
                    <a:pt x="707" y="317"/>
                    <a:pt x="708" y="315"/>
                  </a:cubicBezTo>
                  <a:cubicBezTo>
                    <a:pt x="708" y="316"/>
                    <a:pt x="707" y="317"/>
                    <a:pt x="709" y="314"/>
                  </a:cubicBezTo>
                  <a:cubicBezTo>
                    <a:pt x="708" y="315"/>
                    <a:pt x="708" y="317"/>
                    <a:pt x="708" y="317"/>
                  </a:cubicBezTo>
                  <a:cubicBezTo>
                    <a:pt x="708" y="316"/>
                    <a:pt x="709" y="315"/>
                    <a:pt x="709" y="315"/>
                  </a:cubicBezTo>
                  <a:cubicBezTo>
                    <a:pt x="709" y="316"/>
                    <a:pt x="708" y="318"/>
                    <a:pt x="708" y="318"/>
                  </a:cubicBezTo>
                  <a:cubicBezTo>
                    <a:pt x="710" y="314"/>
                    <a:pt x="709" y="317"/>
                    <a:pt x="711" y="313"/>
                  </a:cubicBezTo>
                  <a:cubicBezTo>
                    <a:pt x="710" y="315"/>
                    <a:pt x="710" y="312"/>
                    <a:pt x="711" y="309"/>
                  </a:cubicBezTo>
                  <a:cubicBezTo>
                    <a:pt x="711" y="310"/>
                    <a:pt x="710" y="312"/>
                    <a:pt x="710" y="312"/>
                  </a:cubicBezTo>
                  <a:cubicBezTo>
                    <a:pt x="712" y="307"/>
                    <a:pt x="711" y="308"/>
                    <a:pt x="714" y="301"/>
                  </a:cubicBezTo>
                  <a:cubicBezTo>
                    <a:pt x="714" y="300"/>
                    <a:pt x="714" y="301"/>
                    <a:pt x="715" y="299"/>
                  </a:cubicBezTo>
                  <a:cubicBezTo>
                    <a:pt x="715" y="299"/>
                    <a:pt x="715" y="298"/>
                    <a:pt x="715" y="296"/>
                  </a:cubicBezTo>
                  <a:cubicBezTo>
                    <a:pt x="716" y="295"/>
                    <a:pt x="716" y="293"/>
                    <a:pt x="717" y="292"/>
                  </a:cubicBezTo>
                  <a:cubicBezTo>
                    <a:pt x="717" y="290"/>
                    <a:pt x="718" y="289"/>
                    <a:pt x="719" y="287"/>
                  </a:cubicBezTo>
                  <a:cubicBezTo>
                    <a:pt x="718" y="288"/>
                    <a:pt x="718" y="289"/>
                    <a:pt x="718" y="290"/>
                  </a:cubicBezTo>
                  <a:cubicBezTo>
                    <a:pt x="719" y="285"/>
                    <a:pt x="720" y="284"/>
                    <a:pt x="720" y="286"/>
                  </a:cubicBezTo>
                  <a:cubicBezTo>
                    <a:pt x="721" y="283"/>
                    <a:pt x="721" y="282"/>
                    <a:pt x="722" y="279"/>
                  </a:cubicBezTo>
                  <a:cubicBezTo>
                    <a:pt x="722" y="280"/>
                    <a:pt x="723" y="277"/>
                    <a:pt x="723" y="277"/>
                  </a:cubicBezTo>
                  <a:cubicBezTo>
                    <a:pt x="723" y="277"/>
                    <a:pt x="723" y="279"/>
                    <a:pt x="722" y="280"/>
                  </a:cubicBezTo>
                  <a:cubicBezTo>
                    <a:pt x="722" y="282"/>
                    <a:pt x="721" y="283"/>
                    <a:pt x="721" y="284"/>
                  </a:cubicBezTo>
                  <a:cubicBezTo>
                    <a:pt x="723" y="281"/>
                    <a:pt x="718" y="294"/>
                    <a:pt x="718" y="296"/>
                  </a:cubicBezTo>
                  <a:cubicBezTo>
                    <a:pt x="719" y="294"/>
                    <a:pt x="719" y="291"/>
                    <a:pt x="721" y="286"/>
                  </a:cubicBezTo>
                  <a:cubicBezTo>
                    <a:pt x="722" y="284"/>
                    <a:pt x="722" y="283"/>
                    <a:pt x="722" y="284"/>
                  </a:cubicBezTo>
                  <a:cubicBezTo>
                    <a:pt x="724" y="279"/>
                    <a:pt x="724" y="275"/>
                    <a:pt x="726" y="271"/>
                  </a:cubicBezTo>
                  <a:cubicBezTo>
                    <a:pt x="727" y="269"/>
                    <a:pt x="725" y="273"/>
                    <a:pt x="726" y="270"/>
                  </a:cubicBezTo>
                  <a:cubicBezTo>
                    <a:pt x="726" y="269"/>
                    <a:pt x="727" y="269"/>
                    <a:pt x="727" y="268"/>
                  </a:cubicBezTo>
                  <a:cubicBezTo>
                    <a:pt x="726" y="269"/>
                    <a:pt x="726" y="270"/>
                    <a:pt x="726" y="270"/>
                  </a:cubicBezTo>
                  <a:cubicBezTo>
                    <a:pt x="727" y="268"/>
                    <a:pt x="728" y="266"/>
                    <a:pt x="729" y="264"/>
                  </a:cubicBezTo>
                  <a:cubicBezTo>
                    <a:pt x="728" y="265"/>
                    <a:pt x="729" y="261"/>
                    <a:pt x="729" y="260"/>
                  </a:cubicBezTo>
                  <a:cubicBezTo>
                    <a:pt x="729" y="261"/>
                    <a:pt x="729" y="261"/>
                    <a:pt x="729" y="262"/>
                  </a:cubicBezTo>
                  <a:cubicBezTo>
                    <a:pt x="728" y="267"/>
                    <a:pt x="727" y="270"/>
                    <a:pt x="727" y="271"/>
                  </a:cubicBezTo>
                  <a:cubicBezTo>
                    <a:pt x="729" y="267"/>
                    <a:pt x="730" y="264"/>
                    <a:pt x="732" y="259"/>
                  </a:cubicBezTo>
                  <a:cubicBezTo>
                    <a:pt x="731" y="263"/>
                    <a:pt x="730" y="265"/>
                    <a:pt x="730" y="265"/>
                  </a:cubicBezTo>
                  <a:cubicBezTo>
                    <a:pt x="730" y="266"/>
                    <a:pt x="729" y="269"/>
                    <a:pt x="729" y="269"/>
                  </a:cubicBezTo>
                  <a:cubicBezTo>
                    <a:pt x="730" y="267"/>
                    <a:pt x="731" y="263"/>
                    <a:pt x="731" y="263"/>
                  </a:cubicBezTo>
                  <a:cubicBezTo>
                    <a:pt x="732" y="262"/>
                    <a:pt x="731" y="265"/>
                    <a:pt x="731" y="265"/>
                  </a:cubicBezTo>
                  <a:cubicBezTo>
                    <a:pt x="732" y="261"/>
                    <a:pt x="734" y="256"/>
                    <a:pt x="734" y="257"/>
                  </a:cubicBezTo>
                  <a:cubicBezTo>
                    <a:pt x="735" y="254"/>
                    <a:pt x="734" y="255"/>
                    <a:pt x="735" y="253"/>
                  </a:cubicBezTo>
                  <a:cubicBezTo>
                    <a:pt x="735" y="252"/>
                    <a:pt x="735" y="255"/>
                    <a:pt x="736" y="253"/>
                  </a:cubicBezTo>
                  <a:cubicBezTo>
                    <a:pt x="736" y="251"/>
                    <a:pt x="736" y="251"/>
                    <a:pt x="736" y="249"/>
                  </a:cubicBezTo>
                  <a:cubicBezTo>
                    <a:pt x="736" y="248"/>
                    <a:pt x="736" y="247"/>
                    <a:pt x="737" y="247"/>
                  </a:cubicBezTo>
                  <a:cubicBezTo>
                    <a:pt x="737" y="247"/>
                    <a:pt x="735" y="252"/>
                    <a:pt x="736" y="251"/>
                  </a:cubicBezTo>
                  <a:cubicBezTo>
                    <a:pt x="737" y="249"/>
                    <a:pt x="737" y="248"/>
                    <a:pt x="738" y="245"/>
                  </a:cubicBezTo>
                  <a:cubicBezTo>
                    <a:pt x="737" y="245"/>
                    <a:pt x="736" y="248"/>
                    <a:pt x="737" y="244"/>
                  </a:cubicBezTo>
                  <a:cubicBezTo>
                    <a:pt x="738" y="243"/>
                    <a:pt x="738" y="241"/>
                    <a:pt x="739" y="240"/>
                  </a:cubicBezTo>
                  <a:cubicBezTo>
                    <a:pt x="738" y="242"/>
                    <a:pt x="737" y="242"/>
                    <a:pt x="737" y="239"/>
                  </a:cubicBezTo>
                  <a:cubicBezTo>
                    <a:pt x="737" y="242"/>
                    <a:pt x="736" y="241"/>
                    <a:pt x="736" y="242"/>
                  </a:cubicBezTo>
                  <a:cubicBezTo>
                    <a:pt x="736" y="241"/>
                    <a:pt x="737" y="237"/>
                    <a:pt x="737" y="238"/>
                  </a:cubicBezTo>
                  <a:cubicBezTo>
                    <a:pt x="736" y="241"/>
                    <a:pt x="736" y="240"/>
                    <a:pt x="736" y="242"/>
                  </a:cubicBezTo>
                  <a:cubicBezTo>
                    <a:pt x="736" y="241"/>
                    <a:pt x="736" y="247"/>
                    <a:pt x="735" y="250"/>
                  </a:cubicBezTo>
                  <a:cubicBezTo>
                    <a:pt x="735" y="249"/>
                    <a:pt x="735" y="248"/>
                    <a:pt x="734" y="249"/>
                  </a:cubicBezTo>
                  <a:cubicBezTo>
                    <a:pt x="734" y="252"/>
                    <a:pt x="734" y="252"/>
                    <a:pt x="733" y="253"/>
                  </a:cubicBezTo>
                  <a:cubicBezTo>
                    <a:pt x="734" y="249"/>
                    <a:pt x="733" y="254"/>
                    <a:pt x="733" y="254"/>
                  </a:cubicBezTo>
                  <a:cubicBezTo>
                    <a:pt x="732" y="255"/>
                    <a:pt x="732" y="255"/>
                    <a:pt x="732" y="255"/>
                  </a:cubicBezTo>
                  <a:cubicBezTo>
                    <a:pt x="733" y="251"/>
                    <a:pt x="734" y="247"/>
                    <a:pt x="734" y="245"/>
                  </a:cubicBezTo>
                  <a:cubicBezTo>
                    <a:pt x="735" y="246"/>
                    <a:pt x="733" y="250"/>
                    <a:pt x="734" y="249"/>
                  </a:cubicBezTo>
                  <a:cubicBezTo>
                    <a:pt x="735" y="246"/>
                    <a:pt x="735" y="244"/>
                    <a:pt x="736" y="242"/>
                  </a:cubicBezTo>
                  <a:cubicBezTo>
                    <a:pt x="736" y="240"/>
                    <a:pt x="736" y="240"/>
                    <a:pt x="736" y="239"/>
                  </a:cubicBezTo>
                  <a:cubicBezTo>
                    <a:pt x="735" y="240"/>
                    <a:pt x="735" y="242"/>
                    <a:pt x="735" y="242"/>
                  </a:cubicBezTo>
                  <a:cubicBezTo>
                    <a:pt x="735" y="241"/>
                    <a:pt x="735" y="241"/>
                    <a:pt x="735" y="239"/>
                  </a:cubicBezTo>
                  <a:cubicBezTo>
                    <a:pt x="735" y="239"/>
                    <a:pt x="735" y="239"/>
                    <a:pt x="735" y="239"/>
                  </a:cubicBezTo>
                  <a:cubicBezTo>
                    <a:pt x="735" y="240"/>
                    <a:pt x="735" y="240"/>
                    <a:pt x="735" y="240"/>
                  </a:cubicBezTo>
                  <a:cubicBezTo>
                    <a:pt x="734" y="243"/>
                    <a:pt x="734" y="246"/>
                    <a:pt x="733" y="248"/>
                  </a:cubicBezTo>
                  <a:cubicBezTo>
                    <a:pt x="733" y="250"/>
                    <a:pt x="732" y="251"/>
                    <a:pt x="732" y="252"/>
                  </a:cubicBezTo>
                  <a:cubicBezTo>
                    <a:pt x="733" y="249"/>
                    <a:pt x="733" y="250"/>
                    <a:pt x="734" y="245"/>
                  </a:cubicBezTo>
                  <a:cubicBezTo>
                    <a:pt x="734" y="245"/>
                    <a:pt x="734" y="245"/>
                    <a:pt x="734" y="245"/>
                  </a:cubicBezTo>
                  <a:cubicBezTo>
                    <a:pt x="734" y="242"/>
                    <a:pt x="735" y="242"/>
                    <a:pt x="735" y="239"/>
                  </a:cubicBezTo>
                  <a:cubicBezTo>
                    <a:pt x="734" y="241"/>
                    <a:pt x="734" y="243"/>
                    <a:pt x="734" y="243"/>
                  </a:cubicBezTo>
                  <a:cubicBezTo>
                    <a:pt x="733" y="246"/>
                    <a:pt x="732" y="251"/>
                    <a:pt x="731" y="255"/>
                  </a:cubicBezTo>
                  <a:cubicBezTo>
                    <a:pt x="732" y="250"/>
                    <a:pt x="731" y="254"/>
                    <a:pt x="731" y="254"/>
                  </a:cubicBezTo>
                  <a:cubicBezTo>
                    <a:pt x="730" y="257"/>
                    <a:pt x="731" y="255"/>
                    <a:pt x="730" y="260"/>
                  </a:cubicBezTo>
                  <a:cubicBezTo>
                    <a:pt x="730" y="258"/>
                    <a:pt x="730" y="257"/>
                    <a:pt x="730" y="258"/>
                  </a:cubicBezTo>
                  <a:cubicBezTo>
                    <a:pt x="729" y="261"/>
                    <a:pt x="729" y="261"/>
                    <a:pt x="728" y="262"/>
                  </a:cubicBezTo>
                  <a:cubicBezTo>
                    <a:pt x="729" y="260"/>
                    <a:pt x="729" y="259"/>
                    <a:pt x="729" y="258"/>
                  </a:cubicBezTo>
                  <a:cubicBezTo>
                    <a:pt x="728" y="261"/>
                    <a:pt x="730" y="254"/>
                    <a:pt x="729" y="257"/>
                  </a:cubicBezTo>
                  <a:cubicBezTo>
                    <a:pt x="728" y="260"/>
                    <a:pt x="728" y="260"/>
                    <a:pt x="728" y="262"/>
                  </a:cubicBezTo>
                  <a:cubicBezTo>
                    <a:pt x="727" y="262"/>
                    <a:pt x="725" y="269"/>
                    <a:pt x="726" y="265"/>
                  </a:cubicBezTo>
                  <a:cubicBezTo>
                    <a:pt x="727" y="263"/>
                    <a:pt x="727" y="262"/>
                    <a:pt x="728" y="259"/>
                  </a:cubicBezTo>
                  <a:cubicBezTo>
                    <a:pt x="728" y="258"/>
                    <a:pt x="727" y="260"/>
                    <a:pt x="727" y="260"/>
                  </a:cubicBezTo>
                  <a:cubicBezTo>
                    <a:pt x="728" y="258"/>
                    <a:pt x="728" y="255"/>
                    <a:pt x="728" y="253"/>
                  </a:cubicBezTo>
                  <a:cubicBezTo>
                    <a:pt x="728" y="254"/>
                    <a:pt x="727" y="255"/>
                    <a:pt x="728" y="254"/>
                  </a:cubicBezTo>
                  <a:cubicBezTo>
                    <a:pt x="728" y="252"/>
                    <a:pt x="729" y="247"/>
                    <a:pt x="730" y="244"/>
                  </a:cubicBezTo>
                  <a:cubicBezTo>
                    <a:pt x="729" y="247"/>
                    <a:pt x="729" y="246"/>
                    <a:pt x="730" y="244"/>
                  </a:cubicBezTo>
                  <a:cubicBezTo>
                    <a:pt x="729" y="246"/>
                    <a:pt x="728" y="249"/>
                    <a:pt x="728" y="249"/>
                  </a:cubicBezTo>
                  <a:cubicBezTo>
                    <a:pt x="729" y="245"/>
                    <a:pt x="730" y="242"/>
                    <a:pt x="730" y="239"/>
                  </a:cubicBezTo>
                  <a:cubicBezTo>
                    <a:pt x="730" y="239"/>
                    <a:pt x="731" y="237"/>
                    <a:pt x="731" y="237"/>
                  </a:cubicBezTo>
                  <a:cubicBezTo>
                    <a:pt x="731" y="236"/>
                    <a:pt x="732" y="235"/>
                    <a:pt x="732" y="234"/>
                  </a:cubicBezTo>
                  <a:cubicBezTo>
                    <a:pt x="731" y="238"/>
                    <a:pt x="731" y="234"/>
                    <a:pt x="731" y="235"/>
                  </a:cubicBezTo>
                  <a:cubicBezTo>
                    <a:pt x="731" y="232"/>
                    <a:pt x="731" y="233"/>
                    <a:pt x="731" y="231"/>
                  </a:cubicBezTo>
                  <a:cubicBezTo>
                    <a:pt x="732" y="230"/>
                    <a:pt x="732" y="228"/>
                    <a:pt x="732" y="230"/>
                  </a:cubicBezTo>
                  <a:cubicBezTo>
                    <a:pt x="733" y="227"/>
                    <a:pt x="733" y="226"/>
                    <a:pt x="733" y="223"/>
                  </a:cubicBezTo>
                  <a:cubicBezTo>
                    <a:pt x="734" y="222"/>
                    <a:pt x="734" y="220"/>
                    <a:pt x="735" y="216"/>
                  </a:cubicBezTo>
                  <a:cubicBezTo>
                    <a:pt x="735" y="214"/>
                    <a:pt x="735" y="217"/>
                    <a:pt x="735" y="214"/>
                  </a:cubicBezTo>
                  <a:cubicBezTo>
                    <a:pt x="735" y="214"/>
                    <a:pt x="736" y="211"/>
                    <a:pt x="736" y="211"/>
                  </a:cubicBezTo>
                  <a:cubicBezTo>
                    <a:pt x="736" y="213"/>
                    <a:pt x="735" y="215"/>
                    <a:pt x="736" y="214"/>
                  </a:cubicBezTo>
                  <a:cubicBezTo>
                    <a:pt x="736" y="209"/>
                    <a:pt x="737" y="207"/>
                    <a:pt x="737" y="205"/>
                  </a:cubicBezTo>
                  <a:cubicBezTo>
                    <a:pt x="737" y="207"/>
                    <a:pt x="737" y="213"/>
                    <a:pt x="736" y="216"/>
                  </a:cubicBezTo>
                  <a:cubicBezTo>
                    <a:pt x="736" y="216"/>
                    <a:pt x="736" y="214"/>
                    <a:pt x="736" y="215"/>
                  </a:cubicBezTo>
                  <a:cubicBezTo>
                    <a:pt x="735" y="218"/>
                    <a:pt x="735" y="219"/>
                    <a:pt x="735" y="222"/>
                  </a:cubicBezTo>
                  <a:cubicBezTo>
                    <a:pt x="735" y="222"/>
                    <a:pt x="735" y="223"/>
                    <a:pt x="735" y="222"/>
                  </a:cubicBezTo>
                  <a:cubicBezTo>
                    <a:pt x="735" y="221"/>
                    <a:pt x="736" y="220"/>
                    <a:pt x="736" y="220"/>
                  </a:cubicBezTo>
                  <a:cubicBezTo>
                    <a:pt x="736" y="219"/>
                    <a:pt x="736" y="223"/>
                    <a:pt x="735" y="226"/>
                  </a:cubicBezTo>
                  <a:cubicBezTo>
                    <a:pt x="736" y="222"/>
                    <a:pt x="737" y="221"/>
                    <a:pt x="737" y="222"/>
                  </a:cubicBezTo>
                  <a:cubicBezTo>
                    <a:pt x="738" y="220"/>
                    <a:pt x="738" y="218"/>
                    <a:pt x="738" y="215"/>
                  </a:cubicBezTo>
                  <a:cubicBezTo>
                    <a:pt x="738" y="218"/>
                    <a:pt x="739" y="213"/>
                    <a:pt x="739" y="212"/>
                  </a:cubicBezTo>
                  <a:cubicBezTo>
                    <a:pt x="739" y="214"/>
                    <a:pt x="739" y="213"/>
                    <a:pt x="740" y="211"/>
                  </a:cubicBezTo>
                  <a:cubicBezTo>
                    <a:pt x="740" y="210"/>
                    <a:pt x="739" y="214"/>
                    <a:pt x="740" y="214"/>
                  </a:cubicBezTo>
                  <a:cubicBezTo>
                    <a:pt x="740" y="212"/>
                    <a:pt x="740" y="210"/>
                    <a:pt x="740" y="208"/>
                  </a:cubicBezTo>
                  <a:cubicBezTo>
                    <a:pt x="740" y="209"/>
                    <a:pt x="740" y="209"/>
                    <a:pt x="740" y="208"/>
                  </a:cubicBezTo>
                  <a:cubicBezTo>
                    <a:pt x="739" y="211"/>
                    <a:pt x="739" y="210"/>
                    <a:pt x="739" y="213"/>
                  </a:cubicBezTo>
                  <a:cubicBezTo>
                    <a:pt x="738" y="213"/>
                    <a:pt x="739" y="209"/>
                    <a:pt x="739" y="209"/>
                  </a:cubicBezTo>
                  <a:cubicBezTo>
                    <a:pt x="739" y="211"/>
                    <a:pt x="738" y="212"/>
                    <a:pt x="738" y="213"/>
                  </a:cubicBezTo>
                  <a:cubicBezTo>
                    <a:pt x="738" y="213"/>
                    <a:pt x="739" y="212"/>
                    <a:pt x="739" y="214"/>
                  </a:cubicBezTo>
                  <a:cubicBezTo>
                    <a:pt x="738" y="215"/>
                    <a:pt x="737" y="218"/>
                    <a:pt x="737" y="219"/>
                  </a:cubicBezTo>
                  <a:cubicBezTo>
                    <a:pt x="737" y="213"/>
                    <a:pt x="738" y="214"/>
                    <a:pt x="739" y="209"/>
                  </a:cubicBezTo>
                  <a:cubicBezTo>
                    <a:pt x="739" y="210"/>
                    <a:pt x="739" y="208"/>
                    <a:pt x="739" y="208"/>
                  </a:cubicBezTo>
                  <a:cubicBezTo>
                    <a:pt x="739" y="205"/>
                    <a:pt x="739" y="207"/>
                    <a:pt x="739" y="203"/>
                  </a:cubicBezTo>
                  <a:cubicBezTo>
                    <a:pt x="739" y="201"/>
                    <a:pt x="740" y="203"/>
                    <a:pt x="740" y="201"/>
                  </a:cubicBezTo>
                  <a:cubicBezTo>
                    <a:pt x="740" y="200"/>
                    <a:pt x="739" y="202"/>
                    <a:pt x="739" y="201"/>
                  </a:cubicBezTo>
                  <a:cubicBezTo>
                    <a:pt x="739" y="204"/>
                    <a:pt x="739" y="205"/>
                    <a:pt x="739" y="205"/>
                  </a:cubicBezTo>
                  <a:cubicBezTo>
                    <a:pt x="739" y="201"/>
                    <a:pt x="740" y="197"/>
                    <a:pt x="740" y="195"/>
                  </a:cubicBezTo>
                  <a:cubicBezTo>
                    <a:pt x="739" y="196"/>
                    <a:pt x="739" y="198"/>
                    <a:pt x="739" y="199"/>
                  </a:cubicBezTo>
                  <a:cubicBezTo>
                    <a:pt x="739" y="199"/>
                    <a:pt x="739" y="202"/>
                    <a:pt x="739" y="199"/>
                  </a:cubicBezTo>
                  <a:cubicBezTo>
                    <a:pt x="739" y="197"/>
                    <a:pt x="739" y="196"/>
                    <a:pt x="739" y="194"/>
                  </a:cubicBezTo>
                  <a:cubicBezTo>
                    <a:pt x="739" y="196"/>
                    <a:pt x="738" y="197"/>
                    <a:pt x="738" y="199"/>
                  </a:cubicBezTo>
                  <a:cubicBezTo>
                    <a:pt x="738" y="197"/>
                    <a:pt x="737" y="200"/>
                    <a:pt x="738" y="198"/>
                  </a:cubicBezTo>
                  <a:cubicBezTo>
                    <a:pt x="738" y="196"/>
                    <a:pt x="739" y="196"/>
                    <a:pt x="738" y="194"/>
                  </a:cubicBezTo>
                  <a:cubicBezTo>
                    <a:pt x="738" y="196"/>
                    <a:pt x="738" y="195"/>
                    <a:pt x="738" y="196"/>
                  </a:cubicBezTo>
                  <a:cubicBezTo>
                    <a:pt x="737" y="199"/>
                    <a:pt x="738" y="199"/>
                    <a:pt x="737" y="200"/>
                  </a:cubicBezTo>
                  <a:cubicBezTo>
                    <a:pt x="737" y="198"/>
                    <a:pt x="738" y="193"/>
                    <a:pt x="738" y="193"/>
                  </a:cubicBezTo>
                  <a:cubicBezTo>
                    <a:pt x="738" y="194"/>
                    <a:pt x="737" y="196"/>
                    <a:pt x="737" y="197"/>
                  </a:cubicBezTo>
                  <a:cubicBezTo>
                    <a:pt x="737" y="193"/>
                    <a:pt x="737" y="192"/>
                    <a:pt x="737" y="189"/>
                  </a:cubicBezTo>
                  <a:cubicBezTo>
                    <a:pt x="737" y="191"/>
                    <a:pt x="737" y="184"/>
                    <a:pt x="738" y="184"/>
                  </a:cubicBezTo>
                  <a:cubicBezTo>
                    <a:pt x="738" y="184"/>
                    <a:pt x="737" y="187"/>
                    <a:pt x="737" y="190"/>
                  </a:cubicBezTo>
                  <a:cubicBezTo>
                    <a:pt x="738" y="189"/>
                    <a:pt x="738" y="189"/>
                    <a:pt x="738" y="190"/>
                  </a:cubicBezTo>
                  <a:cubicBezTo>
                    <a:pt x="738" y="187"/>
                    <a:pt x="738" y="185"/>
                    <a:pt x="739" y="186"/>
                  </a:cubicBezTo>
                  <a:cubicBezTo>
                    <a:pt x="738" y="182"/>
                    <a:pt x="739" y="178"/>
                    <a:pt x="739" y="171"/>
                  </a:cubicBezTo>
                  <a:cubicBezTo>
                    <a:pt x="738" y="172"/>
                    <a:pt x="739" y="168"/>
                    <a:pt x="739" y="168"/>
                  </a:cubicBezTo>
                  <a:cubicBezTo>
                    <a:pt x="739" y="168"/>
                    <a:pt x="738" y="170"/>
                    <a:pt x="738" y="168"/>
                  </a:cubicBezTo>
                  <a:cubicBezTo>
                    <a:pt x="738" y="167"/>
                    <a:pt x="738" y="167"/>
                    <a:pt x="738" y="165"/>
                  </a:cubicBezTo>
                  <a:cubicBezTo>
                    <a:pt x="738" y="165"/>
                    <a:pt x="738" y="163"/>
                    <a:pt x="737" y="163"/>
                  </a:cubicBezTo>
                  <a:cubicBezTo>
                    <a:pt x="737" y="163"/>
                    <a:pt x="737" y="164"/>
                    <a:pt x="737" y="164"/>
                  </a:cubicBezTo>
                  <a:cubicBezTo>
                    <a:pt x="738" y="162"/>
                    <a:pt x="737" y="158"/>
                    <a:pt x="737" y="156"/>
                  </a:cubicBezTo>
                  <a:cubicBezTo>
                    <a:pt x="738" y="157"/>
                    <a:pt x="739" y="155"/>
                    <a:pt x="738" y="151"/>
                  </a:cubicBezTo>
                  <a:cubicBezTo>
                    <a:pt x="739" y="152"/>
                    <a:pt x="739" y="158"/>
                    <a:pt x="740" y="156"/>
                  </a:cubicBezTo>
                  <a:cubicBezTo>
                    <a:pt x="739" y="155"/>
                    <a:pt x="739" y="154"/>
                    <a:pt x="739" y="152"/>
                  </a:cubicBezTo>
                  <a:cubicBezTo>
                    <a:pt x="739" y="151"/>
                    <a:pt x="740" y="154"/>
                    <a:pt x="740" y="151"/>
                  </a:cubicBezTo>
                  <a:cubicBezTo>
                    <a:pt x="739" y="147"/>
                    <a:pt x="739" y="150"/>
                    <a:pt x="738" y="148"/>
                  </a:cubicBezTo>
                  <a:cubicBezTo>
                    <a:pt x="738" y="149"/>
                    <a:pt x="738" y="151"/>
                    <a:pt x="738" y="151"/>
                  </a:cubicBezTo>
                  <a:cubicBezTo>
                    <a:pt x="738" y="148"/>
                    <a:pt x="738" y="148"/>
                    <a:pt x="738" y="146"/>
                  </a:cubicBezTo>
                  <a:cubicBezTo>
                    <a:pt x="737" y="144"/>
                    <a:pt x="736" y="144"/>
                    <a:pt x="735" y="141"/>
                  </a:cubicBezTo>
                  <a:cubicBezTo>
                    <a:pt x="736" y="144"/>
                    <a:pt x="736" y="143"/>
                    <a:pt x="736" y="146"/>
                  </a:cubicBezTo>
                  <a:cubicBezTo>
                    <a:pt x="736" y="146"/>
                    <a:pt x="736" y="143"/>
                    <a:pt x="735" y="144"/>
                  </a:cubicBezTo>
                  <a:cubicBezTo>
                    <a:pt x="736" y="145"/>
                    <a:pt x="736" y="147"/>
                    <a:pt x="735" y="146"/>
                  </a:cubicBezTo>
                  <a:cubicBezTo>
                    <a:pt x="735" y="145"/>
                    <a:pt x="735" y="144"/>
                    <a:pt x="735" y="144"/>
                  </a:cubicBezTo>
                  <a:cubicBezTo>
                    <a:pt x="735" y="145"/>
                    <a:pt x="735" y="147"/>
                    <a:pt x="735" y="148"/>
                  </a:cubicBezTo>
                  <a:cubicBezTo>
                    <a:pt x="734" y="141"/>
                    <a:pt x="734" y="143"/>
                    <a:pt x="734" y="148"/>
                  </a:cubicBezTo>
                  <a:cubicBezTo>
                    <a:pt x="734" y="147"/>
                    <a:pt x="733" y="145"/>
                    <a:pt x="733" y="142"/>
                  </a:cubicBezTo>
                  <a:cubicBezTo>
                    <a:pt x="733" y="139"/>
                    <a:pt x="733" y="142"/>
                    <a:pt x="734" y="142"/>
                  </a:cubicBezTo>
                  <a:cubicBezTo>
                    <a:pt x="733" y="135"/>
                    <a:pt x="732" y="138"/>
                    <a:pt x="733" y="141"/>
                  </a:cubicBezTo>
                  <a:cubicBezTo>
                    <a:pt x="732" y="140"/>
                    <a:pt x="732" y="138"/>
                    <a:pt x="732" y="136"/>
                  </a:cubicBezTo>
                  <a:cubicBezTo>
                    <a:pt x="732" y="137"/>
                    <a:pt x="732" y="133"/>
                    <a:pt x="731" y="133"/>
                  </a:cubicBezTo>
                  <a:cubicBezTo>
                    <a:pt x="732" y="135"/>
                    <a:pt x="732" y="137"/>
                    <a:pt x="732" y="137"/>
                  </a:cubicBezTo>
                  <a:cubicBezTo>
                    <a:pt x="731" y="136"/>
                    <a:pt x="731" y="134"/>
                    <a:pt x="731" y="133"/>
                  </a:cubicBezTo>
                  <a:cubicBezTo>
                    <a:pt x="730" y="135"/>
                    <a:pt x="730" y="134"/>
                    <a:pt x="730" y="134"/>
                  </a:cubicBezTo>
                  <a:cubicBezTo>
                    <a:pt x="730" y="136"/>
                    <a:pt x="730" y="138"/>
                    <a:pt x="730" y="139"/>
                  </a:cubicBezTo>
                  <a:cubicBezTo>
                    <a:pt x="729" y="138"/>
                    <a:pt x="729" y="138"/>
                    <a:pt x="729" y="139"/>
                  </a:cubicBezTo>
                  <a:cubicBezTo>
                    <a:pt x="729" y="137"/>
                    <a:pt x="729" y="136"/>
                    <a:pt x="729" y="136"/>
                  </a:cubicBezTo>
                  <a:cubicBezTo>
                    <a:pt x="728" y="135"/>
                    <a:pt x="729" y="138"/>
                    <a:pt x="728" y="138"/>
                  </a:cubicBezTo>
                  <a:cubicBezTo>
                    <a:pt x="728" y="135"/>
                    <a:pt x="728" y="132"/>
                    <a:pt x="728" y="131"/>
                  </a:cubicBezTo>
                  <a:cubicBezTo>
                    <a:pt x="728" y="131"/>
                    <a:pt x="727" y="130"/>
                    <a:pt x="727" y="130"/>
                  </a:cubicBezTo>
                  <a:cubicBezTo>
                    <a:pt x="727" y="133"/>
                    <a:pt x="728" y="135"/>
                    <a:pt x="728" y="136"/>
                  </a:cubicBezTo>
                  <a:cubicBezTo>
                    <a:pt x="728" y="137"/>
                    <a:pt x="727" y="134"/>
                    <a:pt x="727" y="132"/>
                  </a:cubicBezTo>
                  <a:cubicBezTo>
                    <a:pt x="727" y="132"/>
                    <a:pt x="726" y="129"/>
                    <a:pt x="726" y="127"/>
                  </a:cubicBezTo>
                  <a:cubicBezTo>
                    <a:pt x="725" y="125"/>
                    <a:pt x="725" y="125"/>
                    <a:pt x="725" y="129"/>
                  </a:cubicBezTo>
                  <a:cubicBezTo>
                    <a:pt x="725" y="128"/>
                    <a:pt x="725" y="128"/>
                    <a:pt x="725" y="126"/>
                  </a:cubicBezTo>
                  <a:cubicBezTo>
                    <a:pt x="725" y="128"/>
                    <a:pt x="725" y="127"/>
                    <a:pt x="725" y="129"/>
                  </a:cubicBezTo>
                  <a:cubicBezTo>
                    <a:pt x="724" y="128"/>
                    <a:pt x="724" y="128"/>
                    <a:pt x="724" y="127"/>
                  </a:cubicBezTo>
                  <a:cubicBezTo>
                    <a:pt x="724" y="125"/>
                    <a:pt x="724" y="125"/>
                    <a:pt x="723" y="123"/>
                  </a:cubicBezTo>
                  <a:cubicBezTo>
                    <a:pt x="723" y="121"/>
                    <a:pt x="722" y="121"/>
                    <a:pt x="722" y="123"/>
                  </a:cubicBezTo>
                  <a:cubicBezTo>
                    <a:pt x="722" y="125"/>
                    <a:pt x="723" y="128"/>
                    <a:pt x="723" y="132"/>
                  </a:cubicBezTo>
                  <a:cubicBezTo>
                    <a:pt x="723" y="132"/>
                    <a:pt x="723" y="131"/>
                    <a:pt x="723" y="130"/>
                  </a:cubicBezTo>
                  <a:cubicBezTo>
                    <a:pt x="723" y="127"/>
                    <a:pt x="722" y="124"/>
                    <a:pt x="722" y="121"/>
                  </a:cubicBezTo>
                  <a:cubicBezTo>
                    <a:pt x="721" y="114"/>
                    <a:pt x="722" y="108"/>
                    <a:pt x="724" y="116"/>
                  </a:cubicBezTo>
                  <a:cubicBezTo>
                    <a:pt x="724" y="119"/>
                    <a:pt x="725" y="122"/>
                    <a:pt x="725" y="123"/>
                  </a:cubicBezTo>
                  <a:cubicBezTo>
                    <a:pt x="725" y="119"/>
                    <a:pt x="724" y="118"/>
                    <a:pt x="724" y="116"/>
                  </a:cubicBezTo>
                  <a:cubicBezTo>
                    <a:pt x="724" y="116"/>
                    <a:pt x="723" y="114"/>
                    <a:pt x="723" y="111"/>
                  </a:cubicBezTo>
                  <a:cubicBezTo>
                    <a:pt x="722" y="108"/>
                    <a:pt x="722" y="104"/>
                    <a:pt x="721" y="103"/>
                  </a:cubicBezTo>
                  <a:cubicBezTo>
                    <a:pt x="721" y="102"/>
                    <a:pt x="721" y="102"/>
                    <a:pt x="721" y="99"/>
                  </a:cubicBezTo>
                  <a:cubicBezTo>
                    <a:pt x="720" y="98"/>
                    <a:pt x="720" y="97"/>
                    <a:pt x="720" y="96"/>
                  </a:cubicBezTo>
                  <a:cubicBezTo>
                    <a:pt x="719" y="92"/>
                    <a:pt x="718" y="87"/>
                    <a:pt x="716" y="80"/>
                  </a:cubicBezTo>
                  <a:cubicBezTo>
                    <a:pt x="716" y="80"/>
                    <a:pt x="716" y="81"/>
                    <a:pt x="716" y="81"/>
                  </a:cubicBezTo>
                  <a:cubicBezTo>
                    <a:pt x="715" y="77"/>
                    <a:pt x="714" y="73"/>
                    <a:pt x="713" y="69"/>
                  </a:cubicBezTo>
                  <a:cubicBezTo>
                    <a:pt x="711" y="65"/>
                    <a:pt x="710" y="61"/>
                    <a:pt x="709" y="57"/>
                  </a:cubicBezTo>
                  <a:cubicBezTo>
                    <a:pt x="707" y="54"/>
                    <a:pt x="707" y="52"/>
                    <a:pt x="706" y="49"/>
                  </a:cubicBezTo>
                  <a:cubicBezTo>
                    <a:pt x="706" y="48"/>
                    <a:pt x="705" y="47"/>
                    <a:pt x="705" y="46"/>
                  </a:cubicBezTo>
                  <a:cubicBezTo>
                    <a:pt x="700" y="37"/>
                    <a:pt x="701" y="44"/>
                    <a:pt x="706" y="59"/>
                  </a:cubicBezTo>
                  <a:cubicBezTo>
                    <a:pt x="707" y="61"/>
                    <a:pt x="707" y="63"/>
                    <a:pt x="708" y="66"/>
                  </a:cubicBezTo>
                  <a:cubicBezTo>
                    <a:pt x="709" y="68"/>
                    <a:pt x="709" y="70"/>
                    <a:pt x="710" y="73"/>
                  </a:cubicBezTo>
                  <a:cubicBezTo>
                    <a:pt x="711" y="77"/>
                    <a:pt x="713" y="83"/>
                    <a:pt x="714" y="88"/>
                  </a:cubicBezTo>
                  <a:cubicBezTo>
                    <a:pt x="714" y="90"/>
                    <a:pt x="714" y="88"/>
                    <a:pt x="714" y="90"/>
                  </a:cubicBezTo>
                  <a:cubicBezTo>
                    <a:pt x="716" y="95"/>
                    <a:pt x="716" y="99"/>
                    <a:pt x="716" y="101"/>
                  </a:cubicBezTo>
                  <a:cubicBezTo>
                    <a:pt x="716" y="102"/>
                    <a:pt x="716" y="103"/>
                    <a:pt x="717" y="104"/>
                  </a:cubicBezTo>
                  <a:cubicBezTo>
                    <a:pt x="717" y="103"/>
                    <a:pt x="716" y="101"/>
                    <a:pt x="717" y="100"/>
                  </a:cubicBezTo>
                  <a:cubicBezTo>
                    <a:pt x="718" y="108"/>
                    <a:pt x="719" y="110"/>
                    <a:pt x="720" y="118"/>
                  </a:cubicBezTo>
                  <a:cubicBezTo>
                    <a:pt x="719" y="117"/>
                    <a:pt x="718" y="110"/>
                    <a:pt x="717" y="111"/>
                  </a:cubicBezTo>
                  <a:cubicBezTo>
                    <a:pt x="717" y="112"/>
                    <a:pt x="718" y="115"/>
                    <a:pt x="717" y="115"/>
                  </a:cubicBezTo>
                  <a:cubicBezTo>
                    <a:pt x="717" y="117"/>
                    <a:pt x="718" y="118"/>
                    <a:pt x="718" y="119"/>
                  </a:cubicBezTo>
                  <a:cubicBezTo>
                    <a:pt x="718" y="121"/>
                    <a:pt x="719" y="127"/>
                    <a:pt x="720" y="133"/>
                  </a:cubicBezTo>
                  <a:cubicBezTo>
                    <a:pt x="719" y="134"/>
                    <a:pt x="719" y="134"/>
                    <a:pt x="719" y="136"/>
                  </a:cubicBezTo>
                  <a:cubicBezTo>
                    <a:pt x="719" y="137"/>
                    <a:pt x="719" y="134"/>
                    <a:pt x="719" y="135"/>
                  </a:cubicBezTo>
                  <a:cubicBezTo>
                    <a:pt x="719" y="135"/>
                    <a:pt x="719" y="136"/>
                    <a:pt x="719" y="136"/>
                  </a:cubicBezTo>
                  <a:cubicBezTo>
                    <a:pt x="719" y="137"/>
                    <a:pt x="719" y="138"/>
                    <a:pt x="719" y="139"/>
                  </a:cubicBezTo>
                  <a:cubicBezTo>
                    <a:pt x="719" y="142"/>
                    <a:pt x="720" y="161"/>
                    <a:pt x="718" y="152"/>
                  </a:cubicBezTo>
                  <a:cubicBezTo>
                    <a:pt x="718" y="150"/>
                    <a:pt x="718" y="146"/>
                    <a:pt x="718" y="145"/>
                  </a:cubicBezTo>
                  <a:cubicBezTo>
                    <a:pt x="717" y="144"/>
                    <a:pt x="717" y="138"/>
                    <a:pt x="717" y="136"/>
                  </a:cubicBezTo>
                  <a:cubicBezTo>
                    <a:pt x="717" y="141"/>
                    <a:pt x="717" y="143"/>
                    <a:pt x="718" y="147"/>
                  </a:cubicBezTo>
                  <a:cubicBezTo>
                    <a:pt x="717" y="146"/>
                    <a:pt x="717" y="151"/>
                    <a:pt x="717" y="147"/>
                  </a:cubicBezTo>
                  <a:cubicBezTo>
                    <a:pt x="717" y="151"/>
                    <a:pt x="717" y="152"/>
                    <a:pt x="717" y="154"/>
                  </a:cubicBezTo>
                  <a:cubicBezTo>
                    <a:pt x="717" y="152"/>
                    <a:pt x="717" y="155"/>
                    <a:pt x="717" y="154"/>
                  </a:cubicBezTo>
                  <a:cubicBezTo>
                    <a:pt x="717" y="150"/>
                    <a:pt x="716" y="150"/>
                    <a:pt x="716" y="148"/>
                  </a:cubicBezTo>
                  <a:cubicBezTo>
                    <a:pt x="716" y="146"/>
                    <a:pt x="716" y="142"/>
                    <a:pt x="716" y="138"/>
                  </a:cubicBezTo>
                  <a:cubicBezTo>
                    <a:pt x="715" y="138"/>
                    <a:pt x="715" y="139"/>
                    <a:pt x="715" y="138"/>
                  </a:cubicBezTo>
                  <a:cubicBezTo>
                    <a:pt x="715" y="136"/>
                    <a:pt x="715" y="134"/>
                    <a:pt x="715" y="130"/>
                  </a:cubicBezTo>
                  <a:cubicBezTo>
                    <a:pt x="714" y="130"/>
                    <a:pt x="714" y="128"/>
                    <a:pt x="714" y="130"/>
                  </a:cubicBezTo>
                  <a:cubicBezTo>
                    <a:pt x="712" y="123"/>
                    <a:pt x="713" y="132"/>
                    <a:pt x="711" y="125"/>
                  </a:cubicBezTo>
                  <a:cubicBezTo>
                    <a:pt x="713" y="128"/>
                    <a:pt x="712" y="134"/>
                    <a:pt x="713" y="137"/>
                  </a:cubicBezTo>
                  <a:cubicBezTo>
                    <a:pt x="713" y="138"/>
                    <a:pt x="713" y="140"/>
                    <a:pt x="713" y="143"/>
                  </a:cubicBezTo>
                  <a:cubicBezTo>
                    <a:pt x="714" y="143"/>
                    <a:pt x="714" y="152"/>
                    <a:pt x="714" y="153"/>
                  </a:cubicBezTo>
                  <a:cubicBezTo>
                    <a:pt x="714" y="156"/>
                    <a:pt x="714" y="158"/>
                    <a:pt x="715" y="160"/>
                  </a:cubicBezTo>
                  <a:cubicBezTo>
                    <a:pt x="715" y="160"/>
                    <a:pt x="715" y="161"/>
                    <a:pt x="715" y="161"/>
                  </a:cubicBezTo>
                  <a:cubicBezTo>
                    <a:pt x="714" y="160"/>
                    <a:pt x="714" y="158"/>
                    <a:pt x="714" y="156"/>
                  </a:cubicBezTo>
                  <a:cubicBezTo>
                    <a:pt x="714" y="157"/>
                    <a:pt x="714" y="158"/>
                    <a:pt x="714" y="157"/>
                  </a:cubicBezTo>
                  <a:cubicBezTo>
                    <a:pt x="714" y="159"/>
                    <a:pt x="714" y="162"/>
                    <a:pt x="714" y="163"/>
                  </a:cubicBezTo>
                  <a:cubicBezTo>
                    <a:pt x="714" y="161"/>
                    <a:pt x="713" y="157"/>
                    <a:pt x="713" y="158"/>
                  </a:cubicBezTo>
                  <a:cubicBezTo>
                    <a:pt x="714" y="163"/>
                    <a:pt x="713" y="158"/>
                    <a:pt x="713" y="161"/>
                  </a:cubicBezTo>
                  <a:cubicBezTo>
                    <a:pt x="713" y="159"/>
                    <a:pt x="713" y="156"/>
                    <a:pt x="713" y="154"/>
                  </a:cubicBezTo>
                  <a:cubicBezTo>
                    <a:pt x="712" y="153"/>
                    <a:pt x="712" y="155"/>
                    <a:pt x="712" y="153"/>
                  </a:cubicBezTo>
                  <a:cubicBezTo>
                    <a:pt x="712" y="145"/>
                    <a:pt x="711" y="140"/>
                    <a:pt x="711" y="135"/>
                  </a:cubicBezTo>
                  <a:cubicBezTo>
                    <a:pt x="711" y="138"/>
                    <a:pt x="710" y="136"/>
                    <a:pt x="710" y="133"/>
                  </a:cubicBezTo>
                  <a:cubicBezTo>
                    <a:pt x="710" y="132"/>
                    <a:pt x="709" y="129"/>
                    <a:pt x="709" y="128"/>
                  </a:cubicBezTo>
                  <a:cubicBezTo>
                    <a:pt x="710" y="129"/>
                    <a:pt x="710" y="130"/>
                    <a:pt x="710" y="133"/>
                  </a:cubicBezTo>
                  <a:cubicBezTo>
                    <a:pt x="710" y="134"/>
                    <a:pt x="710" y="132"/>
                    <a:pt x="711" y="134"/>
                  </a:cubicBezTo>
                  <a:cubicBezTo>
                    <a:pt x="710" y="130"/>
                    <a:pt x="710" y="134"/>
                    <a:pt x="710" y="131"/>
                  </a:cubicBezTo>
                  <a:cubicBezTo>
                    <a:pt x="710" y="130"/>
                    <a:pt x="710" y="129"/>
                    <a:pt x="710" y="128"/>
                  </a:cubicBezTo>
                  <a:cubicBezTo>
                    <a:pt x="710" y="128"/>
                    <a:pt x="710" y="130"/>
                    <a:pt x="710" y="130"/>
                  </a:cubicBezTo>
                  <a:cubicBezTo>
                    <a:pt x="710" y="126"/>
                    <a:pt x="710" y="126"/>
                    <a:pt x="710" y="126"/>
                  </a:cubicBezTo>
                  <a:cubicBezTo>
                    <a:pt x="710" y="124"/>
                    <a:pt x="710" y="124"/>
                    <a:pt x="710" y="122"/>
                  </a:cubicBezTo>
                  <a:cubicBezTo>
                    <a:pt x="710" y="122"/>
                    <a:pt x="710" y="123"/>
                    <a:pt x="710" y="123"/>
                  </a:cubicBezTo>
                  <a:cubicBezTo>
                    <a:pt x="709" y="122"/>
                    <a:pt x="709" y="120"/>
                    <a:pt x="709" y="119"/>
                  </a:cubicBezTo>
                  <a:cubicBezTo>
                    <a:pt x="709" y="121"/>
                    <a:pt x="709" y="116"/>
                    <a:pt x="708" y="115"/>
                  </a:cubicBezTo>
                  <a:cubicBezTo>
                    <a:pt x="708" y="116"/>
                    <a:pt x="709" y="117"/>
                    <a:pt x="709" y="118"/>
                  </a:cubicBezTo>
                  <a:cubicBezTo>
                    <a:pt x="708" y="113"/>
                    <a:pt x="708" y="112"/>
                    <a:pt x="707" y="110"/>
                  </a:cubicBezTo>
                  <a:cubicBezTo>
                    <a:pt x="707" y="111"/>
                    <a:pt x="707" y="111"/>
                    <a:pt x="707" y="112"/>
                  </a:cubicBezTo>
                  <a:cubicBezTo>
                    <a:pt x="707" y="110"/>
                    <a:pt x="706" y="107"/>
                    <a:pt x="706" y="106"/>
                  </a:cubicBezTo>
                  <a:cubicBezTo>
                    <a:pt x="706" y="108"/>
                    <a:pt x="707" y="109"/>
                    <a:pt x="707" y="110"/>
                  </a:cubicBezTo>
                  <a:cubicBezTo>
                    <a:pt x="706" y="107"/>
                    <a:pt x="706" y="112"/>
                    <a:pt x="707" y="114"/>
                  </a:cubicBezTo>
                  <a:cubicBezTo>
                    <a:pt x="706" y="108"/>
                    <a:pt x="708" y="113"/>
                    <a:pt x="707" y="112"/>
                  </a:cubicBezTo>
                  <a:cubicBezTo>
                    <a:pt x="707" y="115"/>
                    <a:pt x="707" y="113"/>
                    <a:pt x="708" y="115"/>
                  </a:cubicBezTo>
                  <a:cubicBezTo>
                    <a:pt x="707" y="116"/>
                    <a:pt x="707" y="115"/>
                    <a:pt x="707" y="114"/>
                  </a:cubicBezTo>
                  <a:cubicBezTo>
                    <a:pt x="706" y="112"/>
                    <a:pt x="706" y="110"/>
                    <a:pt x="705" y="109"/>
                  </a:cubicBezTo>
                  <a:cubicBezTo>
                    <a:pt x="706" y="111"/>
                    <a:pt x="706" y="113"/>
                    <a:pt x="707" y="115"/>
                  </a:cubicBezTo>
                  <a:cubicBezTo>
                    <a:pt x="706" y="117"/>
                    <a:pt x="706" y="123"/>
                    <a:pt x="707" y="129"/>
                  </a:cubicBezTo>
                  <a:cubicBezTo>
                    <a:pt x="707" y="126"/>
                    <a:pt x="707" y="126"/>
                    <a:pt x="706" y="126"/>
                  </a:cubicBezTo>
                  <a:cubicBezTo>
                    <a:pt x="707" y="129"/>
                    <a:pt x="707" y="129"/>
                    <a:pt x="706" y="130"/>
                  </a:cubicBezTo>
                  <a:cubicBezTo>
                    <a:pt x="707" y="132"/>
                    <a:pt x="707" y="133"/>
                    <a:pt x="707" y="136"/>
                  </a:cubicBezTo>
                  <a:cubicBezTo>
                    <a:pt x="707" y="137"/>
                    <a:pt x="707" y="136"/>
                    <a:pt x="708" y="138"/>
                  </a:cubicBezTo>
                  <a:cubicBezTo>
                    <a:pt x="708" y="140"/>
                    <a:pt x="708" y="144"/>
                    <a:pt x="708" y="142"/>
                  </a:cubicBezTo>
                  <a:cubicBezTo>
                    <a:pt x="708" y="145"/>
                    <a:pt x="708" y="149"/>
                    <a:pt x="709" y="150"/>
                  </a:cubicBezTo>
                  <a:cubicBezTo>
                    <a:pt x="709" y="149"/>
                    <a:pt x="709" y="148"/>
                    <a:pt x="709" y="148"/>
                  </a:cubicBezTo>
                  <a:cubicBezTo>
                    <a:pt x="709" y="148"/>
                    <a:pt x="709" y="149"/>
                    <a:pt x="709" y="150"/>
                  </a:cubicBezTo>
                  <a:cubicBezTo>
                    <a:pt x="709" y="145"/>
                    <a:pt x="711" y="156"/>
                    <a:pt x="710" y="159"/>
                  </a:cubicBezTo>
                  <a:cubicBezTo>
                    <a:pt x="710" y="158"/>
                    <a:pt x="710" y="153"/>
                    <a:pt x="710" y="156"/>
                  </a:cubicBezTo>
                  <a:cubicBezTo>
                    <a:pt x="710" y="158"/>
                    <a:pt x="710" y="159"/>
                    <a:pt x="710" y="158"/>
                  </a:cubicBezTo>
                  <a:cubicBezTo>
                    <a:pt x="710" y="157"/>
                    <a:pt x="709" y="155"/>
                    <a:pt x="709" y="155"/>
                  </a:cubicBezTo>
                  <a:cubicBezTo>
                    <a:pt x="709" y="158"/>
                    <a:pt x="709" y="158"/>
                    <a:pt x="709" y="160"/>
                  </a:cubicBezTo>
                  <a:cubicBezTo>
                    <a:pt x="710" y="163"/>
                    <a:pt x="710" y="171"/>
                    <a:pt x="710" y="176"/>
                  </a:cubicBezTo>
                  <a:cubicBezTo>
                    <a:pt x="710" y="176"/>
                    <a:pt x="710" y="177"/>
                    <a:pt x="710" y="177"/>
                  </a:cubicBezTo>
                  <a:cubicBezTo>
                    <a:pt x="710" y="176"/>
                    <a:pt x="710" y="175"/>
                    <a:pt x="710" y="175"/>
                  </a:cubicBezTo>
                  <a:cubicBezTo>
                    <a:pt x="710" y="180"/>
                    <a:pt x="710" y="180"/>
                    <a:pt x="710" y="184"/>
                  </a:cubicBezTo>
                  <a:cubicBezTo>
                    <a:pt x="709" y="184"/>
                    <a:pt x="709" y="187"/>
                    <a:pt x="710" y="185"/>
                  </a:cubicBezTo>
                  <a:cubicBezTo>
                    <a:pt x="710" y="189"/>
                    <a:pt x="709" y="191"/>
                    <a:pt x="709" y="190"/>
                  </a:cubicBezTo>
                  <a:cubicBezTo>
                    <a:pt x="709" y="186"/>
                    <a:pt x="709" y="188"/>
                    <a:pt x="709" y="185"/>
                  </a:cubicBezTo>
                  <a:cubicBezTo>
                    <a:pt x="709" y="187"/>
                    <a:pt x="709" y="188"/>
                    <a:pt x="708" y="190"/>
                  </a:cubicBezTo>
                  <a:cubicBezTo>
                    <a:pt x="708" y="190"/>
                    <a:pt x="708" y="188"/>
                    <a:pt x="708" y="187"/>
                  </a:cubicBezTo>
                  <a:cubicBezTo>
                    <a:pt x="708" y="191"/>
                    <a:pt x="708" y="191"/>
                    <a:pt x="708" y="193"/>
                  </a:cubicBezTo>
                  <a:cubicBezTo>
                    <a:pt x="708" y="194"/>
                    <a:pt x="708" y="195"/>
                    <a:pt x="708" y="197"/>
                  </a:cubicBezTo>
                  <a:cubicBezTo>
                    <a:pt x="708" y="197"/>
                    <a:pt x="708" y="197"/>
                    <a:pt x="708" y="198"/>
                  </a:cubicBezTo>
                  <a:cubicBezTo>
                    <a:pt x="708" y="198"/>
                    <a:pt x="708" y="198"/>
                    <a:pt x="708" y="199"/>
                  </a:cubicBezTo>
                  <a:cubicBezTo>
                    <a:pt x="708" y="201"/>
                    <a:pt x="708" y="200"/>
                    <a:pt x="708" y="201"/>
                  </a:cubicBezTo>
                  <a:cubicBezTo>
                    <a:pt x="708" y="201"/>
                    <a:pt x="708" y="202"/>
                    <a:pt x="708" y="204"/>
                  </a:cubicBezTo>
                  <a:cubicBezTo>
                    <a:pt x="708" y="204"/>
                    <a:pt x="708" y="206"/>
                    <a:pt x="708" y="203"/>
                  </a:cubicBezTo>
                  <a:cubicBezTo>
                    <a:pt x="708" y="202"/>
                    <a:pt x="708" y="205"/>
                    <a:pt x="708" y="203"/>
                  </a:cubicBezTo>
                  <a:cubicBezTo>
                    <a:pt x="708" y="200"/>
                    <a:pt x="708" y="200"/>
                    <a:pt x="709" y="199"/>
                  </a:cubicBezTo>
                  <a:cubicBezTo>
                    <a:pt x="709" y="201"/>
                    <a:pt x="708" y="207"/>
                    <a:pt x="708" y="209"/>
                  </a:cubicBezTo>
                  <a:cubicBezTo>
                    <a:pt x="708" y="208"/>
                    <a:pt x="708" y="208"/>
                    <a:pt x="708" y="209"/>
                  </a:cubicBezTo>
                  <a:cubicBezTo>
                    <a:pt x="708" y="210"/>
                    <a:pt x="708" y="208"/>
                    <a:pt x="707" y="209"/>
                  </a:cubicBezTo>
                  <a:cubicBezTo>
                    <a:pt x="707" y="213"/>
                    <a:pt x="707" y="213"/>
                    <a:pt x="707" y="216"/>
                  </a:cubicBezTo>
                  <a:cubicBezTo>
                    <a:pt x="707" y="216"/>
                    <a:pt x="706" y="217"/>
                    <a:pt x="706" y="217"/>
                  </a:cubicBezTo>
                  <a:cubicBezTo>
                    <a:pt x="706" y="214"/>
                    <a:pt x="706" y="225"/>
                    <a:pt x="705" y="227"/>
                  </a:cubicBezTo>
                  <a:cubicBezTo>
                    <a:pt x="705" y="227"/>
                    <a:pt x="705" y="228"/>
                    <a:pt x="705" y="228"/>
                  </a:cubicBezTo>
                  <a:cubicBezTo>
                    <a:pt x="705" y="227"/>
                    <a:pt x="705" y="227"/>
                    <a:pt x="705" y="225"/>
                  </a:cubicBezTo>
                  <a:cubicBezTo>
                    <a:pt x="705" y="223"/>
                    <a:pt x="706" y="221"/>
                    <a:pt x="706" y="220"/>
                  </a:cubicBezTo>
                  <a:cubicBezTo>
                    <a:pt x="705" y="223"/>
                    <a:pt x="705" y="225"/>
                    <a:pt x="704" y="226"/>
                  </a:cubicBezTo>
                  <a:cubicBezTo>
                    <a:pt x="705" y="223"/>
                    <a:pt x="704" y="225"/>
                    <a:pt x="704" y="222"/>
                  </a:cubicBezTo>
                  <a:cubicBezTo>
                    <a:pt x="705" y="220"/>
                    <a:pt x="706" y="216"/>
                    <a:pt x="706" y="216"/>
                  </a:cubicBezTo>
                  <a:cubicBezTo>
                    <a:pt x="705" y="217"/>
                    <a:pt x="705" y="217"/>
                    <a:pt x="705" y="217"/>
                  </a:cubicBezTo>
                  <a:cubicBezTo>
                    <a:pt x="706" y="213"/>
                    <a:pt x="707" y="210"/>
                    <a:pt x="706" y="207"/>
                  </a:cubicBezTo>
                  <a:cubicBezTo>
                    <a:pt x="706" y="210"/>
                    <a:pt x="706" y="213"/>
                    <a:pt x="705" y="216"/>
                  </a:cubicBezTo>
                  <a:cubicBezTo>
                    <a:pt x="705" y="215"/>
                    <a:pt x="705" y="214"/>
                    <a:pt x="706" y="211"/>
                  </a:cubicBezTo>
                  <a:cubicBezTo>
                    <a:pt x="706" y="210"/>
                    <a:pt x="706" y="208"/>
                    <a:pt x="706" y="206"/>
                  </a:cubicBezTo>
                  <a:cubicBezTo>
                    <a:pt x="706" y="205"/>
                    <a:pt x="705" y="208"/>
                    <a:pt x="705" y="205"/>
                  </a:cubicBezTo>
                  <a:cubicBezTo>
                    <a:pt x="705" y="207"/>
                    <a:pt x="705" y="212"/>
                    <a:pt x="704" y="213"/>
                  </a:cubicBezTo>
                  <a:cubicBezTo>
                    <a:pt x="705" y="211"/>
                    <a:pt x="705" y="210"/>
                    <a:pt x="705" y="209"/>
                  </a:cubicBezTo>
                  <a:cubicBezTo>
                    <a:pt x="705" y="216"/>
                    <a:pt x="703" y="218"/>
                    <a:pt x="703" y="218"/>
                  </a:cubicBezTo>
                  <a:cubicBezTo>
                    <a:pt x="703" y="220"/>
                    <a:pt x="702" y="222"/>
                    <a:pt x="702" y="223"/>
                  </a:cubicBezTo>
                  <a:cubicBezTo>
                    <a:pt x="702" y="223"/>
                    <a:pt x="703" y="217"/>
                    <a:pt x="702" y="218"/>
                  </a:cubicBezTo>
                  <a:cubicBezTo>
                    <a:pt x="702" y="220"/>
                    <a:pt x="702" y="220"/>
                    <a:pt x="702" y="221"/>
                  </a:cubicBezTo>
                  <a:cubicBezTo>
                    <a:pt x="702" y="218"/>
                    <a:pt x="701" y="222"/>
                    <a:pt x="702" y="218"/>
                  </a:cubicBezTo>
                  <a:cubicBezTo>
                    <a:pt x="702" y="218"/>
                    <a:pt x="702" y="218"/>
                    <a:pt x="702" y="218"/>
                  </a:cubicBezTo>
                  <a:cubicBezTo>
                    <a:pt x="703" y="214"/>
                    <a:pt x="701" y="217"/>
                    <a:pt x="702" y="214"/>
                  </a:cubicBezTo>
                  <a:cubicBezTo>
                    <a:pt x="702" y="214"/>
                    <a:pt x="702" y="211"/>
                    <a:pt x="702" y="211"/>
                  </a:cubicBezTo>
                  <a:cubicBezTo>
                    <a:pt x="702" y="211"/>
                    <a:pt x="702" y="215"/>
                    <a:pt x="701" y="214"/>
                  </a:cubicBezTo>
                  <a:cubicBezTo>
                    <a:pt x="701" y="214"/>
                    <a:pt x="702" y="212"/>
                    <a:pt x="701" y="212"/>
                  </a:cubicBezTo>
                  <a:cubicBezTo>
                    <a:pt x="701" y="214"/>
                    <a:pt x="701" y="211"/>
                    <a:pt x="701" y="212"/>
                  </a:cubicBezTo>
                  <a:cubicBezTo>
                    <a:pt x="701" y="214"/>
                    <a:pt x="700" y="217"/>
                    <a:pt x="700" y="217"/>
                  </a:cubicBezTo>
                  <a:cubicBezTo>
                    <a:pt x="700" y="217"/>
                    <a:pt x="700" y="219"/>
                    <a:pt x="701" y="217"/>
                  </a:cubicBezTo>
                  <a:cubicBezTo>
                    <a:pt x="700" y="218"/>
                    <a:pt x="700" y="221"/>
                    <a:pt x="700" y="220"/>
                  </a:cubicBezTo>
                  <a:cubicBezTo>
                    <a:pt x="699" y="223"/>
                    <a:pt x="699" y="226"/>
                    <a:pt x="698" y="230"/>
                  </a:cubicBezTo>
                  <a:cubicBezTo>
                    <a:pt x="697" y="233"/>
                    <a:pt x="697" y="236"/>
                    <a:pt x="696" y="239"/>
                  </a:cubicBezTo>
                  <a:cubicBezTo>
                    <a:pt x="696" y="240"/>
                    <a:pt x="695" y="242"/>
                    <a:pt x="695" y="243"/>
                  </a:cubicBezTo>
                  <a:cubicBezTo>
                    <a:pt x="694" y="243"/>
                    <a:pt x="695" y="240"/>
                    <a:pt x="695" y="240"/>
                  </a:cubicBezTo>
                  <a:cubicBezTo>
                    <a:pt x="695" y="241"/>
                    <a:pt x="695" y="240"/>
                    <a:pt x="695" y="240"/>
                  </a:cubicBezTo>
                  <a:cubicBezTo>
                    <a:pt x="694" y="242"/>
                    <a:pt x="694" y="244"/>
                    <a:pt x="693" y="246"/>
                  </a:cubicBezTo>
                  <a:cubicBezTo>
                    <a:pt x="694" y="241"/>
                    <a:pt x="693" y="243"/>
                    <a:pt x="694" y="239"/>
                  </a:cubicBezTo>
                  <a:cubicBezTo>
                    <a:pt x="694" y="240"/>
                    <a:pt x="696" y="234"/>
                    <a:pt x="696" y="233"/>
                  </a:cubicBezTo>
                  <a:cubicBezTo>
                    <a:pt x="695" y="235"/>
                    <a:pt x="694" y="239"/>
                    <a:pt x="694" y="239"/>
                  </a:cubicBezTo>
                  <a:cubicBezTo>
                    <a:pt x="694" y="237"/>
                    <a:pt x="695" y="234"/>
                    <a:pt x="695" y="234"/>
                  </a:cubicBezTo>
                  <a:cubicBezTo>
                    <a:pt x="694" y="237"/>
                    <a:pt x="693" y="239"/>
                    <a:pt x="693" y="241"/>
                  </a:cubicBezTo>
                  <a:cubicBezTo>
                    <a:pt x="693" y="240"/>
                    <a:pt x="695" y="230"/>
                    <a:pt x="695" y="228"/>
                  </a:cubicBezTo>
                  <a:cubicBezTo>
                    <a:pt x="694" y="234"/>
                    <a:pt x="693" y="236"/>
                    <a:pt x="693" y="237"/>
                  </a:cubicBezTo>
                  <a:cubicBezTo>
                    <a:pt x="692" y="239"/>
                    <a:pt x="692" y="241"/>
                    <a:pt x="692" y="242"/>
                  </a:cubicBezTo>
                  <a:cubicBezTo>
                    <a:pt x="692" y="238"/>
                    <a:pt x="690" y="244"/>
                    <a:pt x="691" y="245"/>
                  </a:cubicBezTo>
                  <a:cubicBezTo>
                    <a:pt x="691" y="242"/>
                    <a:pt x="691" y="243"/>
                    <a:pt x="691" y="245"/>
                  </a:cubicBezTo>
                  <a:cubicBezTo>
                    <a:pt x="691" y="244"/>
                    <a:pt x="690" y="245"/>
                    <a:pt x="690" y="246"/>
                  </a:cubicBezTo>
                  <a:cubicBezTo>
                    <a:pt x="690" y="249"/>
                    <a:pt x="689" y="251"/>
                    <a:pt x="688" y="253"/>
                  </a:cubicBezTo>
                  <a:cubicBezTo>
                    <a:pt x="688" y="255"/>
                    <a:pt x="687" y="257"/>
                    <a:pt x="687" y="258"/>
                  </a:cubicBezTo>
                  <a:cubicBezTo>
                    <a:pt x="688" y="256"/>
                    <a:pt x="688" y="256"/>
                    <a:pt x="688" y="254"/>
                  </a:cubicBezTo>
                  <a:cubicBezTo>
                    <a:pt x="689" y="252"/>
                    <a:pt x="689" y="253"/>
                    <a:pt x="691" y="249"/>
                  </a:cubicBezTo>
                  <a:cubicBezTo>
                    <a:pt x="690" y="253"/>
                    <a:pt x="690" y="252"/>
                    <a:pt x="689" y="254"/>
                  </a:cubicBezTo>
                  <a:cubicBezTo>
                    <a:pt x="689" y="255"/>
                    <a:pt x="690" y="252"/>
                    <a:pt x="689" y="255"/>
                  </a:cubicBezTo>
                  <a:cubicBezTo>
                    <a:pt x="689" y="257"/>
                    <a:pt x="687" y="262"/>
                    <a:pt x="686" y="264"/>
                  </a:cubicBezTo>
                  <a:cubicBezTo>
                    <a:pt x="686" y="265"/>
                    <a:pt x="686" y="267"/>
                    <a:pt x="685" y="268"/>
                  </a:cubicBezTo>
                  <a:cubicBezTo>
                    <a:pt x="685" y="270"/>
                    <a:pt x="684" y="272"/>
                    <a:pt x="684" y="274"/>
                  </a:cubicBezTo>
                  <a:cubicBezTo>
                    <a:pt x="682" y="277"/>
                    <a:pt x="681" y="280"/>
                    <a:pt x="681" y="281"/>
                  </a:cubicBezTo>
                  <a:cubicBezTo>
                    <a:pt x="680" y="282"/>
                    <a:pt x="680" y="282"/>
                    <a:pt x="680" y="283"/>
                  </a:cubicBezTo>
                  <a:cubicBezTo>
                    <a:pt x="679" y="285"/>
                    <a:pt x="681" y="281"/>
                    <a:pt x="681" y="282"/>
                  </a:cubicBezTo>
                  <a:cubicBezTo>
                    <a:pt x="680" y="283"/>
                    <a:pt x="680" y="283"/>
                    <a:pt x="680" y="283"/>
                  </a:cubicBezTo>
                  <a:cubicBezTo>
                    <a:pt x="680" y="284"/>
                    <a:pt x="679" y="286"/>
                    <a:pt x="678" y="287"/>
                  </a:cubicBezTo>
                  <a:cubicBezTo>
                    <a:pt x="678" y="288"/>
                    <a:pt x="677" y="291"/>
                    <a:pt x="676" y="294"/>
                  </a:cubicBezTo>
                  <a:cubicBezTo>
                    <a:pt x="675" y="298"/>
                    <a:pt x="673" y="302"/>
                    <a:pt x="672" y="304"/>
                  </a:cubicBezTo>
                  <a:cubicBezTo>
                    <a:pt x="672" y="304"/>
                    <a:pt x="670" y="309"/>
                    <a:pt x="669" y="309"/>
                  </a:cubicBezTo>
                  <a:cubicBezTo>
                    <a:pt x="670" y="309"/>
                    <a:pt x="671" y="307"/>
                    <a:pt x="670" y="309"/>
                  </a:cubicBezTo>
                  <a:cubicBezTo>
                    <a:pt x="669" y="310"/>
                    <a:pt x="668" y="311"/>
                    <a:pt x="668" y="312"/>
                  </a:cubicBezTo>
                  <a:cubicBezTo>
                    <a:pt x="668" y="312"/>
                    <a:pt x="669" y="311"/>
                    <a:pt x="668" y="312"/>
                  </a:cubicBezTo>
                  <a:cubicBezTo>
                    <a:pt x="667" y="315"/>
                    <a:pt x="666" y="315"/>
                    <a:pt x="665" y="316"/>
                  </a:cubicBezTo>
                  <a:cubicBezTo>
                    <a:pt x="665" y="316"/>
                    <a:pt x="667" y="313"/>
                    <a:pt x="665" y="315"/>
                  </a:cubicBezTo>
                  <a:cubicBezTo>
                    <a:pt x="665" y="316"/>
                    <a:pt x="661" y="323"/>
                    <a:pt x="660" y="324"/>
                  </a:cubicBezTo>
                  <a:cubicBezTo>
                    <a:pt x="661" y="322"/>
                    <a:pt x="662" y="319"/>
                    <a:pt x="664" y="316"/>
                  </a:cubicBezTo>
                  <a:cubicBezTo>
                    <a:pt x="664" y="315"/>
                    <a:pt x="664" y="314"/>
                    <a:pt x="666" y="312"/>
                  </a:cubicBezTo>
                  <a:cubicBezTo>
                    <a:pt x="665" y="313"/>
                    <a:pt x="666" y="311"/>
                    <a:pt x="667" y="310"/>
                  </a:cubicBezTo>
                  <a:cubicBezTo>
                    <a:pt x="666" y="311"/>
                    <a:pt x="666" y="310"/>
                    <a:pt x="667" y="310"/>
                  </a:cubicBezTo>
                  <a:cubicBezTo>
                    <a:pt x="666" y="310"/>
                    <a:pt x="668" y="307"/>
                    <a:pt x="668" y="307"/>
                  </a:cubicBezTo>
                  <a:cubicBezTo>
                    <a:pt x="666" y="310"/>
                    <a:pt x="666" y="311"/>
                    <a:pt x="664" y="314"/>
                  </a:cubicBezTo>
                  <a:cubicBezTo>
                    <a:pt x="666" y="310"/>
                    <a:pt x="668" y="305"/>
                    <a:pt x="668" y="303"/>
                  </a:cubicBezTo>
                  <a:cubicBezTo>
                    <a:pt x="670" y="299"/>
                    <a:pt x="671" y="298"/>
                    <a:pt x="672" y="296"/>
                  </a:cubicBezTo>
                  <a:cubicBezTo>
                    <a:pt x="671" y="298"/>
                    <a:pt x="673" y="292"/>
                    <a:pt x="673" y="292"/>
                  </a:cubicBezTo>
                  <a:cubicBezTo>
                    <a:pt x="673" y="291"/>
                    <a:pt x="672" y="294"/>
                    <a:pt x="672" y="293"/>
                  </a:cubicBezTo>
                  <a:cubicBezTo>
                    <a:pt x="671" y="295"/>
                    <a:pt x="671" y="297"/>
                    <a:pt x="670" y="297"/>
                  </a:cubicBezTo>
                  <a:cubicBezTo>
                    <a:pt x="672" y="294"/>
                    <a:pt x="673" y="291"/>
                    <a:pt x="674" y="288"/>
                  </a:cubicBezTo>
                  <a:cubicBezTo>
                    <a:pt x="673" y="289"/>
                    <a:pt x="675" y="285"/>
                    <a:pt x="675" y="284"/>
                  </a:cubicBezTo>
                  <a:cubicBezTo>
                    <a:pt x="675" y="285"/>
                    <a:pt x="675" y="285"/>
                    <a:pt x="675" y="284"/>
                  </a:cubicBezTo>
                  <a:cubicBezTo>
                    <a:pt x="674" y="286"/>
                    <a:pt x="674" y="287"/>
                    <a:pt x="673" y="288"/>
                  </a:cubicBezTo>
                  <a:cubicBezTo>
                    <a:pt x="674" y="285"/>
                    <a:pt x="672" y="289"/>
                    <a:pt x="672" y="289"/>
                  </a:cubicBezTo>
                  <a:cubicBezTo>
                    <a:pt x="672" y="288"/>
                    <a:pt x="674" y="285"/>
                    <a:pt x="673" y="286"/>
                  </a:cubicBezTo>
                  <a:cubicBezTo>
                    <a:pt x="672" y="287"/>
                    <a:pt x="671" y="291"/>
                    <a:pt x="671" y="291"/>
                  </a:cubicBezTo>
                  <a:cubicBezTo>
                    <a:pt x="672" y="288"/>
                    <a:pt x="672" y="291"/>
                    <a:pt x="671" y="293"/>
                  </a:cubicBezTo>
                  <a:cubicBezTo>
                    <a:pt x="670" y="295"/>
                    <a:pt x="668" y="301"/>
                    <a:pt x="666" y="302"/>
                  </a:cubicBezTo>
                  <a:cubicBezTo>
                    <a:pt x="666" y="302"/>
                    <a:pt x="666" y="303"/>
                    <a:pt x="666" y="304"/>
                  </a:cubicBezTo>
                  <a:cubicBezTo>
                    <a:pt x="664" y="307"/>
                    <a:pt x="663" y="309"/>
                    <a:pt x="663" y="307"/>
                  </a:cubicBezTo>
                  <a:cubicBezTo>
                    <a:pt x="663" y="309"/>
                    <a:pt x="662" y="309"/>
                    <a:pt x="662" y="310"/>
                  </a:cubicBezTo>
                  <a:cubicBezTo>
                    <a:pt x="662" y="309"/>
                    <a:pt x="664" y="305"/>
                    <a:pt x="665" y="304"/>
                  </a:cubicBezTo>
                  <a:cubicBezTo>
                    <a:pt x="665" y="303"/>
                    <a:pt x="665" y="302"/>
                    <a:pt x="666" y="301"/>
                  </a:cubicBezTo>
                  <a:cubicBezTo>
                    <a:pt x="666" y="300"/>
                    <a:pt x="667" y="299"/>
                    <a:pt x="667" y="298"/>
                  </a:cubicBezTo>
                  <a:cubicBezTo>
                    <a:pt x="669" y="295"/>
                    <a:pt x="668" y="295"/>
                    <a:pt x="669" y="292"/>
                  </a:cubicBezTo>
                  <a:cubicBezTo>
                    <a:pt x="669" y="292"/>
                    <a:pt x="669" y="292"/>
                    <a:pt x="669" y="292"/>
                  </a:cubicBezTo>
                  <a:cubicBezTo>
                    <a:pt x="668" y="294"/>
                    <a:pt x="668" y="295"/>
                    <a:pt x="667" y="296"/>
                  </a:cubicBezTo>
                  <a:cubicBezTo>
                    <a:pt x="668" y="294"/>
                    <a:pt x="668" y="292"/>
                    <a:pt x="667" y="294"/>
                  </a:cubicBezTo>
                  <a:cubicBezTo>
                    <a:pt x="668" y="293"/>
                    <a:pt x="668" y="292"/>
                    <a:pt x="668" y="291"/>
                  </a:cubicBezTo>
                  <a:cubicBezTo>
                    <a:pt x="668" y="292"/>
                    <a:pt x="667" y="293"/>
                    <a:pt x="668" y="291"/>
                  </a:cubicBezTo>
                  <a:cubicBezTo>
                    <a:pt x="667" y="293"/>
                    <a:pt x="666" y="294"/>
                    <a:pt x="666" y="294"/>
                  </a:cubicBezTo>
                  <a:cubicBezTo>
                    <a:pt x="666" y="295"/>
                    <a:pt x="666" y="295"/>
                    <a:pt x="665" y="297"/>
                  </a:cubicBezTo>
                  <a:cubicBezTo>
                    <a:pt x="665" y="297"/>
                    <a:pt x="665" y="297"/>
                    <a:pt x="664" y="297"/>
                  </a:cubicBezTo>
                  <a:cubicBezTo>
                    <a:pt x="665" y="295"/>
                    <a:pt x="665" y="295"/>
                    <a:pt x="665" y="293"/>
                  </a:cubicBezTo>
                  <a:cubicBezTo>
                    <a:pt x="665" y="294"/>
                    <a:pt x="665" y="294"/>
                    <a:pt x="665" y="294"/>
                  </a:cubicBezTo>
                  <a:cubicBezTo>
                    <a:pt x="664" y="297"/>
                    <a:pt x="663" y="297"/>
                    <a:pt x="663" y="299"/>
                  </a:cubicBezTo>
                  <a:cubicBezTo>
                    <a:pt x="662" y="300"/>
                    <a:pt x="662" y="299"/>
                    <a:pt x="662" y="299"/>
                  </a:cubicBezTo>
                  <a:cubicBezTo>
                    <a:pt x="662" y="298"/>
                    <a:pt x="663" y="296"/>
                    <a:pt x="663" y="296"/>
                  </a:cubicBezTo>
                  <a:cubicBezTo>
                    <a:pt x="662" y="299"/>
                    <a:pt x="661" y="301"/>
                    <a:pt x="660" y="303"/>
                  </a:cubicBezTo>
                  <a:cubicBezTo>
                    <a:pt x="660" y="304"/>
                    <a:pt x="658" y="307"/>
                    <a:pt x="659" y="305"/>
                  </a:cubicBezTo>
                  <a:cubicBezTo>
                    <a:pt x="659" y="305"/>
                    <a:pt x="659" y="305"/>
                    <a:pt x="659" y="304"/>
                  </a:cubicBezTo>
                  <a:cubicBezTo>
                    <a:pt x="659" y="305"/>
                    <a:pt x="657" y="308"/>
                    <a:pt x="657" y="310"/>
                  </a:cubicBezTo>
                  <a:cubicBezTo>
                    <a:pt x="656" y="309"/>
                    <a:pt x="654" y="314"/>
                    <a:pt x="655" y="312"/>
                  </a:cubicBezTo>
                  <a:cubicBezTo>
                    <a:pt x="654" y="314"/>
                    <a:pt x="655" y="312"/>
                    <a:pt x="654" y="314"/>
                  </a:cubicBezTo>
                  <a:cubicBezTo>
                    <a:pt x="652" y="318"/>
                    <a:pt x="647" y="327"/>
                    <a:pt x="643" y="333"/>
                  </a:cubicBezTo>
                  <a:cubicBezTo>
                    <a:pt x="643" y="333"/>
                    <a:pt x="644" y="332"/>
                    <a:pt x="644" y="332"/>
                  </a:cubicBezTo>
                  <a:cubicBezTo>
                    <a:pt x="642" y="335"/>
                    <a:pt x="640" y="338"/>
                    <a:pt x="638" y="341"/>
                  </a:cubicBezTo>
                  <a:cubicBezTo>
                    <a:pt x="636" y="343"/>
                    <a:pt x="634" y="346"/>
                    <a:pt x="633" y="348"/>
                  </a:cubicBezTo>
                  <a:cubicBezTo>
                    <a:pt x="632" y="349"/>
                    <a:pt x="634" y="347"/>
                    <a:pt x="633" y="348"/>
                  </a:cubicBezTo>
                  <a:cubicBezTo>
                    <a:pt x="633" y="348"/>
                    <a:pt x="632" y="349"/>
                    <a:pt x="632" y="350"/>
                  </a:cubicBezTo>
                  <a:cubicBezTo>
                    <a:pt x="632" y="349"/>
                    <a:pt x="632" y="349"/>
                    <a:pt x="632" y="349"/>
                  </a:cubicBezTo>
                  <a:cubicBezTo>
                    <a:pt x="633" y="347"/>
                    <a:pt x="634" y="347"/>
                    <a:pt x="633" y="347"/>
                  </a:cubicBezTo>
                  <a:cubicBezTo>
                    <a:pt x="630" y="351"/>
                    <a:pt x="627" y="355"/>
                    <a:pt x="624" y="359"/>
                  </a:cubicBezTo>
                  <a:cubicBezTo>
                    <a:pt x="620" y="363"/>
                    <a:pt x="617" y="368"/>
                    <a:pt x="614" y="371"/>
                  </a:cubicBezTo>
                  <a:cubicBezTo>
                    <a:pt x="613" y="372"/>
                    <a:pt x="612" y="374"/>
                    <a:pt x="611" y="375"/>
                  </a:cubicBezTo>
                  <a:cubicBezTo>
                    <a:pt x="611" y="375"/>
                    <a:pt x="611" y="374"/>
                    <a:pt x="612" y="374"/>
                  </a:cubicBezTo>
                  <a:cubicBezTo>
                    <a:pt x="611" y="375"/>
                    <a:pt x="611" y="375"/>
                    <a:pt x="610" y="376"/>
                  </a:cubicBezTo>
                  <a:cubicBezTo>
                    <a:pt x="608" y="377"/>
                    <a:pt x="605" y="381"/>
                    <a:pt x="603" y="384"/>
                  </a:cubicBezTo>
                  <a:cubicBezTo>
                    <a:pt x="599" y="387"/>
                    <a:pt x="597" y="390"/>
                    <a:pt x="594" y="392"/>
                  </a:cubicBezTo>
                  <a:cubicBezTo>
                    <a:pt x="592" y="395"/>
                    <a:pt x="589" y="397"/>
                    <a:pt x="587" y="399"/>
                  </a:cubicBezTo>
                  <a:cubicBezTo>
                    <a:pt x="583" y="403"/>
                    <a:pt x="572" y="411"/>
                    <a:pt x="568" y="415"/>
                  </a:cubicBezTo>
                  <a:cubicBezTo>
                    <a:pt x="567" y="415"/>
                    <a:pt x="566" y="416"/>
                    <a:pt x="566" y="415"/>
                  </a:cubicBezTo>
                  <a:cubicBezTo>
                    <a:pt x="564" y="417"/>
                    <a:pt x="566" y="416"/>
                    <a:pt x="563" y="418"/>
                  </a:cubicBezTo>
                  <a:cubicBezTo>
                    <a:pt x="562" y="419"/>
                    <a:pt x="562" y="419"/>
                    <a:pt x="561" y="419"/>
                  </a:cubicBezTo>
                  <a:cubicBezTo>
                    <a:pt x="560" y="421"/>
                    <a:pt x="558" y="422"/>
                    <a:pt x="559" y="421"/>
                  </a:cubicBezTo>
                  <a:cubicBezTo>
                    <a:pt x="557" y="422"/>
                    <a:pt x="557" y="423"/>
                    <a:pt x="555" y="424"/>
                  </a:cubicBezTo>
                  <a:cubicBezTo>
                    <a:pt x="554" y="425"/>
                    <a:pt x="551" y="426"/>
                    <a:pt x="550" y="427"/>
                  </a:cubicBezTo>
                  <a:cubicBezTo>
                    <a:pt x="548" y="428"/>
                    <a:pt x="546" y="430"/>
                    <a:pt x="544" y="431"/>
                  </a:cubicBezTo>
                  <a:cubicBezTo>
                    <a:pt x="541" y="433"/>
                    <a:pt x="539" y="434"/>
                    <a:pt x="536" y="436"/>
                  </a:cubicBezTo>
                  <a:cubicBezTo>
                    <a:pt x="534" y="437"/>
                    <a:pt x="531" y="439"/>
                    <a:pt x="528" y="440"/>
                  </a:cubicBezTo>
                  <a:cubicBezTo>
                    <a:pt x="526" y="442"/>
                    <a:pt x="523" y="443"/>
                    <a:pt x="521" y="445"/>
                  </a:cubicBezTo>
                  <a:cubicBezTo>
                    <a:pt x="523" y="444"/>
                    <a:pt x="527" y="441"/>
                    <a:pt x="524" y="443"/>
                  </a:cubicBezTo>
                  <a:cubicBezTo>
                    <a:pt x="526" y="442"/>
                    <a:pt x="530" y="440"/>
                    <a:pt x="532" y="438"/>
                  </a:cubicBezTo>
                  <a:cubicBezTo>
                    <a:pt x="534" y="437"/>
                    <a:pt x="538" y="435"/>
                    <a:pt x="540" y="433"/>
                  </a:cubicBezTo>
                  <a:cubicBezTo>
                    <a:pt x="542" y="432"/>
                    <a:pt x="542" y="432"/>
                    <a:pt x="545" y="431"/>
                  </a:cubicBezTo>
                  <a:cubicBezTo>
                    <a:pt x="545" y="431"/>
                    <a:pt x="546" y="430"/>
                    <a:pt x="546" y="430"/>
                  </a:cubicBezTo>
                  <a:cubicBezTo>
                    <a:pt x="543" y="433"/>
                    <a:pt x="538" y="435"/>
                    <a:pt x="532" y="439"/>
                  </a:cubicBezTo>
                  <a:cubicBezTo>
                    <a:pt x="539" y="435"/>
                    <a:pt x="543" y="433"/>
                    <a:pt x="550" y="428"/>
                  </a:cubicBezTo>
                  <a:cubicBezTo>
                    <a:pt x="550" y="428"/>
                    <a:pt x="550" y="428"/>
                    <a:pt x="552" y="428"/>
                  </a:cubicBezTo>
                  <a:cubicBezTo>
                    <a:pt x="554" y="426"/>
                    <a:pt x="565" y="418"/>
                    <a:pt x="568" y="416"/>
                  </a:cubicBezTo>
                  <a:cubicBezTo>
                    <a:pt x="572" y="413"/>
                    <a:pt x="576" y="409"/>
                    <a:pt x="579" y="407"/>
                  </a:cubicBezTo>
                  <a:cubicBezTo>
                    <a:pt x="578" y="408"/>
                    <a:pt x="580" y="406"/>
                    <a:pt x="582" y="404"/>
                  </a:cubicBezTo>
                  <a:cubicBezTo>
                    <a:pt x="584" y="403"/>
                    <a:pt x="586" y="401"/>
                    <a:pt x="586" y="401"/>
                  </a:cubicBezTo>
                  <a:cubicBezTo>
                    <a:pt x="586" y="401"/>
                    <a:pt x="585" y="402"/>
                    <a:pt x="585" y="403"/>
                  </a:cubicBezTo>
                  <a:cubicBezTo>
                    <a:pt x="586" y="401"/>
                    <a:pt x="589" y="399"/>
                    <a:pt x="590" y="398"/>
                  </a:cubicBezTo>
                  <a:cubicBezTo>
                    <a:pt x="591" y="397"/>
                    <a:pt x="593" y="395"/>
                    <a:pt x="596" y="392"/>
                  </a:cubicBezTo>
                  <a:cubicBezTo>
                    <a:pt x="598" y="390"/>
                    <a:pt x="601" y="387"/>
                    <a:pt x="602" y="386"/>
                  </a:cubicBezTo>
                  <a:cubicBezTo>
                    <a:pt x="604" y="384"/>
                    <a:pt x="604" y="384"/>
                    <a:pt x="604" y="385"/>
                  </a:cubicBezTo>
                  <a:cubicBezTo>
                    <a:pt x="606" y="383"/>
                    <a:pt x="606" y="382"/>
                    <a:pt x="609" y="378"/>
                  </a:cubicBezTo>
                  <a:cubicBezTo>
                    <a:pt x="611" y="377"/>
                    <a:pt x="614" y="374"/>
                    <a:pt x="617" y="371"/>
                  </a:cubicBezTo>
                  <a:cubicBezTo>
                    <a:pt x="620" y="367"/>
                    <a:pt x="623" y="363"/>
                    <a:pt x="624" y="362"/>
                  </a:cubicBezTo>
                  <a:cubicBezTo>
                    <a:pt x="621" y="366"/>
                    <a:pt x="618" y="371"/>
                    <a:pt x="613" y="376"/>
                  </a:cubicBezTo>
                  <a:cubicBezTo>
                    <a:pt x="611" y="378"/>
                    <a:pt x="609" y="381"/>
                    <a:pt x="606" y="383"/>
                  </a:cubicBezTo>
                  <a:cubicBezTo>
                    <a:pt x="604" y="385"/>
                    <a:pt x="602" y="388"/>
                    <a:pt x="600" y="390"/>
                  </a:cubicBezTo>
                  <a:cubicBezTo>
                    <a:pt x="603" y="387"/>
                    <a:pt x="607" y="384"/>
                    <a:pt x="608" y="381"/>
                  </a:cubicBezTo>
                  <a:cubicBezTo>
                    <a:pt x="608" y="382"/>
                    <a:pt x="612" y="377"/>
                    <a:pt x="613" y="377"/>
                  </a:cubicBezTo>
                  <a:cubicBezTo>
                    <a:pt x="611" y="379"/>
                    <a:pt x="608" y="383"/>
                    <a:pt x="606" y="385"/>
                  </a:cubicBezTo>
                  <a:cubicBezTo>
                    <a:pt x="603" y="388"/>
                    <a:pt x="600" y="390"/>
                    <a:pt x="599" y="391"/>
                  </a:cubicBezTo>
                  <a:cubicBezTo>
                    <a:pt x="599" y="391"/>
                    <a:pt x="601" y="389"/>
                    <a:pt x="602" y="389"/>
                  </a:cubicBezTo>
                  <a:cubicBezTo>
                    <a:pt x="600" y="391"/>
                    <a:pt x="598" y="393"/>
                    <a:pt x="596" y="394"/>
                  </a:cubicBezTo>
                  <a:cubicBezTo>
                    <a:pt x="595" y="396"/>
                    <a:pt x="593" y="397"/>
                    <a:pt x="591" y="399"/>
                  </a:cubicBezTo>
                  <a:cubicBezTo>
                    <a:pt x="591" y="399"/>
                    <a:pt x="591" y="399"/>
                    <a:pt x="590" y="400"/>
                  </a:cubicBezTo>
                  <a:cubicBezTo>
                    <a:pt x="588" y="402"/>
                    <a:pt x="585" y="404"/>
                    <a:pt x="583" y="406"/>
                  </a:cubicBezTo>
                  <a:cubicBezTo>
                    <a:pt x="581" y="408"/>
                    <a:pt x="578" y="410"/>
                    <a:pt x="577" y="411"/>
                  </a:cubicBezTo>
                  <a:cubicBezTo>
                    <a:pt x="575" y="412"/>
                    <a:pt x="573" y="414"/>
                    <a:pt x="571" y="415"/>
                  </a:cubicBezTo>
                  <a:cubicBezTo>
                    <a:pt x="569" y="417"/>
                    <a:pt x="568" y="418"/>
                    <a:pt x="566" y="419"/>
                  </a:cubicBezTo>
                  <a:cubicBezTo>
                    <a:pt x="565" y="420"/>
                    <a:pt x="560" y="423"/>
                    <a:pt x="562" y="422"/>
                  </a:cubicBezTo>
                  <a:cubicBezTo>
                    <a:pt x="560" y="423"/>
                    <a:pt x="559" y="424"/>
                    <a:pt x="557" y="425"/>
                  </a:cubicBezTo>
                  <a:cubicBezTo>
                    <a:pt x="556" y="426"/>
                    <a:pt x="554" y="427"/>
                    <a:pt x="553" y="428"/>
                  </a:cubicBezTo>
                  <a:cubicBezTo>
                    <a:pt x="553" y="427"/>
                    <a:pt x="548" y="431"/>
                    <a:pt x="548" y="431"/>
                  </a:cubicBezTo>
                  <a:cubicBezTo>
                    <a:pt x="546" y="432"/>
                    <a:pt x="546" y="433"/>
                    <a:pt x="542" y="435"/>
                  </a:cubicBezTo>
                  <a:cubicBezTo>
                    <a:pt x="542" y="435"/>
                    <a:pt x="540" y="435"/>
                    <a:pt x="538" y="437"/>
                  </a:cubicBezTo>
                  <a:cubicBezTo>
                    <a:pt x="536" y="438"/>
                    <a:pt x="533" y="440"/>
                    <a:pt x="531" y="441"/>
                  </a:cubicBezTo>
                  <a:cubicBezTo>
                    <a:pt x="528" y="443"/>
                    <a:pt x="525" y="444"/>
                    <a:pt x="521" y="446"/>
                  </a:cubicBezTo>
                  <a:cubicBezTo>
                    <a:pt x="521" y="446"/>
                    <a:pt x="521" y="446"/>
                    <a:pt x="520" y="447"/>
                  </a:cubicBezTo>
                  <a:cubicBezTo>
                    <a:pt x="515" y="450"/>
                    <a:pt x="510" y="452"/>
                    <a:pt x="507" y="453"/>
                  </a:cubicBezTo>
                  <a:cubicBezTo>
                    <a:pt x="505" y="455"/>
                    <a:pt x="501" y="456"/>
                    <a:pt x="499" y="457"/>
                  </a:cubicBezTo>
                  <a:cubicBezTo>
                    <a:pt x="495" y="458"/>
                    <a:pt x="488" y="462"/>
                    <a:pt x="487" y="461"/>
                  </a:cubicBezTo>
                  <a:cubicBezTo>
                    <a:pt x="486" y="462"/>
                    <a:pt x="487" y="462"/>
                    <a:pt x="485" y="462"/>
                  </a:cubicBezTo>
                  <a:cubicBezTo>
                    <a:pt x="485" y="462"/>
                    <a:pt x="483" y="463"/>
                    <a:pt x="482" y="463"/>
                  </a:cubicBezTo>
                  <a:cubicBezTo>
                    <a:pt x="480" y="464"/>
                    <a:pt x="472" y="466"/>
                    <a:pt x="470" y="467"/>
                  </a:cubicBezTo>
                  <a:cubicBezTo>
                    <a:pt x="463" y="469"/>
                    <a:pt x="456" y="472"/>
                    <a:pt x="449" y="473"/>
                  </a:cubicBezTo>
                  <a:cubicBezTo>
                    <a:pt x="449" y="473"/>
                    <a:pt x="449" y="473"/>
                    <a:pt x="447" y="473"/>
                  </a:cubicBezTo>
                  <a:cubicBezTo>
                    <a:pt x="448" y="473"/>
                    <a:pt x="449" y="473"/>
                    <a:pt x="447" y="474"/>
                  </a:cubicBezTo>
                  <a:cubicBezTo>
                    <a:pt x="444" y="474"/>
                    <a:pt x="442" y="475"/>
                    <a:pt x="440" y="475"/>
                  </a:cubicBezTo>
                  <a:cubicBezTo>
                    <a:pt x="440" y="475"/>
                    <a:pt x="442" y="475"/>
                    <a:pt x="440" y="475"/>
                  </a:cubicBezTo>
                  <a:cubicBezTo>
                    <a:pt x="438" y="476"/>
                    <a:pt x="430" y="477"/>
                    <a:pt x="429" y="477"/>
                  </a:cubicBezTo>
                  <a:cubicBezTo>
                    <a:pt x="427" y="478"/>
                    <a:pt x="425" y="478"/>
                    <a:pt x="423" y="478"/>
                  </a:cubicBezTo>
                  <a:cubicBezTo>
                    <a:pt x="420" y="479"/>
                    <a:pt x="418" y="479"/>
                    <a:pt x="416" y="479"/>
                  </a:cubicBezTo>
                  <a:cubicBezTo>
                    <a:pt x="415" y="479"/>
                    <a:pt x="413" y="480"/>
                    <a:pt x="411" y="480"/>
                  </a:cubicBezTo>
                  <a:cubicBezTo>
                    <a:pt x="409" y="480"/>
                    <a:pt x="407" y="480"/>
                    <a:pt x="405" y="480"/>
                  </a:cubicBezTo>
                  <a:cubicBezTo>
                    <a:pt x="404" y="480"/>
                    <a:pt x="397" y="481"/>
                    <a:pt x="393" y="481"/>
                  </a:cubicBezTo>
                  <a:cubicBezTo>
                    <a:pt x="391" y="481"/>
                    <a:pt x="390" y="481"/>
                    <a:pt x="388" y="481"/>
                  </a:cubicBezTo>
                  <a:cubicBezTo>
                    <a:pt x="386" y="481"/>
                    <a:pt x="381" y="482"/>
                    <a:pt x="377" y="481"/>
                  </a:cubicBezTo>
                  <a:cubicBezTo>
                    <a:pt x="373" y="481"/>
                    <a:pt x="371" y="481"/>
                    <a:pt x="368" y="481"/>
                  </a:cubicBezTo>
                  <a:cubicBezTo>
                    <a:pt x="366" y="481"/>
                    <a:pt x="363" y="481"/>
                    <a:pt x="359" y="481"/>
                  </a:cubicBezTo>
                  <a:cubicBezTo>
                    <a:pt x="359" y="481"/>
                    <a:pt x="362" y="481"/>
                    <a:pt x="361" y="481"/>
                  </a:cubicBezTo>
                  <a:cubicBezTo>
                    <a:pt x="359" y="481"/>
                    <a:pt x="359" y="481"/>
                    <a:pt x="356" y="481"/>
                  </a:cubicBezTo>
                  <a:cubicBezTo>
                    <a:pt x="355" y="481"/>
                    <a:pt x="347" y="481"/>
                    <a:pt x="349" y="480"/>
                  </a:cubicBezTo>
                  <a:cubicBezTo>
                    <a:pt x="345" y="480"/>
                    <a:pt x="346" y="480"/>
                    <a:pt x="342" y="480"/>
                  </a:cubicBezTo>
                  <a:cubicBezTo>
                    <a:pt x="340" y="480"/>
                    <a:pt x="340" y="480"/>
                    <a:pt x="338" y="480"/>
                  </a:cubicBezTo>
                  <a:cubicBezTo>
                    <a:pt x="338" y="480"/>
                    <a:pt x="336" y="480"/>
                    <a:pt x="334" y="479"/>
                  </a:cubicBezTo>
                  <a:cubicBezTo>
                    <a:pt x="333" y="479"/>
                    <a:pt x="333" y="479"/>
                    <a:pt x="334" y="479"/>
                  </a:cubicBezTo>
                  <a:cubicBezTo>
                    <a:pt x="329" y="479"/>
                    <a:pt x="326" y="478"/>
                    <a:pt x="323" y="478"/>
                  </a:cubicBezTo>
                  <a:cubicBezTo>
                    <a:pt x="321" y="477"/>
                    <a:pt x="318" y="477"/>
                    <a:pt x="313" y="476"/>
                  </a:cubicBezTo>
                  <a:cubicBezTo>
                    <a:pt x="314" y="476"/>
                    <a:pt x="314" y="476"/>
                    <a:pt x="311" y="476"/>
                  </a:cubicBezTo>
                  <a:cubicBezTo>
                    <a:pt x="312" y="476"/>
                    <a:pt x="306" y="474"/>
                    <a:pt x="303" y="474"/>
                  </a:cubicBezTo>
                  <a:cubicBezTo>
                    <a:pt x="303" y="474"/>
                    <a:pt x="307" y="474"/>
                    <a:pt x="306" y="475"/>
                  </a:cubicBezTo>
                  <a:cubicBezTo>
                    <a:pt x="304" y="474"/>
                    <a:pt x="303" y="474"/>
                    <a:pt x="302" y="474"/>
                  </a:cubicBezTo>
                  <a:cubicBezTo>
                    <a:pt x="301" y="474"/>
                    <a:pt x="302" y="474"/>
                    <a:pt x="299" y="473"/>
                  </a:cubicBezTo>
                  <a:cubicBezTo>
                    <a:pt x="300" y="473"/>
                    <a:pt x="300" y="473"/>
                    <a:pt x="297" y="473"/>
                  </a:cubicBezTo>
                  <a:cubicBezTo>
                    <a:pt x="298" y="473"/>
                    <a:pt x="296" y="472"/>
                    <a:pt x="297" y="472"/>
                  </a:cubicBezTo>
                  <a:cubicBezTo>
                    <a:pt x="294" y="472"/>
                    <a:pt x="291" y="471"/>
                    <a:pt x="288" y="470"/>
                  </a:cubicBezTo>
                  <a:cubicBezTo>
                    <a:pt x="284" y="470"/>
                    <a:pt x="281" y="468"/>
                    <a:pt x="278" y="467"/>
                  </a:cubicBezTo>
                  <a:cubicBezTo>
                    <a:pt x="271" y="466"/>
                    <a:pt x="264" y="463"/>
                    <a:pt x="256" y="461"/>
                  </a:cubicBezTo>
                  <a:cubicBezTo>
                    <a:pt x="250" y="458"/>
                    <a:pt x="240" y="454"/>
                    <a:pt x="235" y="452"/>
                  </a:cubicBezTo>
                  <a:cubicBezTo>
                    <a:pt x="227" y="448"/>
                    <a:pt x="221" y="445"/>
                    <a:pt x="213" y="441"/>
                  </a:cubicBezTo>
                  <a:cubicBezTo>
                    <a:pt x="212" y="440"/>
                    <a:pt x="210" y="439"/>
                    <a:pt x="208" y="438"/>
                  </a:cubicBezTo>
                  <a:cubicBezTo>
                    <a:pt x="209" y="439"/>
                    <a:pt x="208" y="439"/>
                    <a:pt x="208" y="438"/>
                  </a:cubicBezTo>
                  <a:cubicBezTo>
                    <a:pt x="207" y="437"/>
                    <a:pt x="206" y="437"/>
                    <a:pt x="204" y="436"/>
                  </a:cubicBezTo>
                  <a:cubicBezTo>
                    <a:pt x="204" y="436"/>
                    <a:pt x="203" y="435"/>
                    <a:pt x="202" y="435"/>
                  </a:cubicBezTo>
                  <a:cubicBezTo>
                    <a:pt x="200" y="433"/>
                    <a:pt x="195" y="431"/>
                    <a:pt x="191" y="428"/>
                  </a:cubicBezTo>
                  <a:cubicBezTo>
                    <a:pt x="189" y="427"/>
                    <a:pt x="187" y="426"/>
                    <a:pt x="185" y="424"/>
                  </a:cubicBezTo>
                  <a:cubicBezTo>
                    <a:pt x="182" y="423"/>
                    <a:pt x="180" y="421"/>
                    <a:pt x="178" y="419"/>
                  </a:cubicBezTo>
                  <a:cubicBezTo>
                    <a:pt x="175" y="417"/>
                    <a:pt x="173" y="416"/>
                    <a:pt x="171" y="414"/>
                  </a:cubicBezTo>
                  <a:cubicBezTo>
                    <a:pt x="169" y="413"/>
                    <a:pt x="167" y="411"/>
                    <a:pt x="166" y="411"/>
                  </a:cubicBezTo>
                  <a:cubicBezTo>
                    <a:pt x="168" y="413"/>
                    <a:pt x="169" y="412"/>
                    <a:pt x="170" y="414"/>
                  </a:cubicBezTo>
                  <a:cubicBezTo>
                    <a:pt x="168" y="413"/>
                    <a:pt x="166" y="411"/>
                    <a:pt x="163" y="409"/>
                  </a:cubicBezTo>
                  <a:cubicBezTo>
                    <a:pt x="162" y="408"/>
                    <a:pt x="160" y="407"/>
                    <a:pt x="159" y="406"/>
                  </a:cubicBezTo>
                  <a:cubicBezTo>
                    <a:pt x="157" y="405"/>
                    <a:pt x="156" y="403"/>
                    <a:pt x="154" y="402"/>
                  </a:cubicBezTo>
                  <a:cubicBezTo>
                    <a:pt x="154" y="402"/>
                    <a:pt x="154" y="402"/>
                    <a:pt x="154" y="403"/>
                  </a:cubicBezTo>
                  <a:cubicBezTo>
                    <a:pt x="152" y="401"/>
                    <a:pt x="147" y="396"/>
                    <a:pt x="145" y="395"/>
                  </a:cubicBezTo>
                  <a:cubicBezTo>
                    <a:pt x="144" y="393"/>
                    <a:pt x="141" y="391"/>
                    <a:pt x="138" y="388"/>
                  </a:cubicBezTo>
                  <a:cubicBezTo>
                    <a:pt x="136" y="386"/>
                    <a:pt x="135" y="385"/>
                    <a:pt x="134" y="383"/>
                  </a:cubicBezTo>
                  <a:cubicBezTo>
                    <a:pt x="132" y="382"/>
                    <a:pt x="131" y="380"/>
                    <a:pt x="130" y="379"/>
                  </a:cubicBezTo>
                  <a:cubicBezTo>
                    <a:pt x="130" y="379"/>
                    <a:pt x="128" y="378"/>
                    <a:pt x="128" y="378"/>
                  </a:cubicBezTo>
                  <a:cubicBezTo>
                    <a:pt x="128" y="377"/>
                    <a:pt x="128" y="377"/>
                    <a:pt x="127" y="376"/>
                  </a:cubicBezTo>
                  <a:cubicBezTo>
                    <a:pt x="126" y="375"/>
                    <a:pt x="125" y="374"/>
                    <a:pt x="123" y="372"/>
                  </a:cubicBezTo>
                  <a:cubicBezTo>
                    <a:pt x="121" y="370"/>
                    <a:pt x="119" y="368"/>
                    <a:pt x="118" y="367"/>
                  </a:cubicBezTo>
                  <a:cubicBezTo>
                    <a:pt x="117" y="365"/>
                    <a:pt x="116" y="363"/>
                    <a:pt x="114" y="361"/>
                  </a:cubicBezTo>
                  <a:cubicBezTo>
                    <a:pt x="113" y="360"/>
                    <a:pt x="113" y="360"/>
                    <a:pt x="112" y="359"/>
                  </a:cubicBezTo>
                  <a:cubicBezTo>
                    <a:pt x="111" y="358"/>
                    <a:pt x="110" y="357"/>
                    <a:pt x="110" y="356"/>
                  </a:cubicBezTo>
                  <a:cubicBezTo>
                    <a:pt x="109" y="355"/>
                    <a:pt x="105" y="350"/>
                    <a:pt x="103" y="347"/>
                  </a:cubicBezTo>
                  <a:cubicBezTo>
                    <a:pt x="103" y="347"/>
                    <a:pt x="103" y="348"/>
                    <a:pt x="103" y="348"/>
                  </a:cubicBezTo>
                  <a:cubicBezTo>
                    <a:pt x="102" y="346"/>
                    <a:pt x="102" y="347"/>
                    <a:pt x="101" y="346"/>
                  </a:cubicBezTo>
                  <a:cubicBezTo>
                    <a:pt x="99" y="343"/>
                    <a:pt x="99" y="342"/>
                    <a:pt x="97" y="340"/>
                  </a:cubicBezTo>
                  <a:cubicBezTo>
                    <a:pt x="97" y="341"/>
                    <a:pt x="98" y="340"/>
                    <a:pt x="97" y="340"/>
                  </a:cubicBezTo>
                  <a:cubicBezTo>
                    <a:pt x="97" y="340"/>
                    <a:pt x="92" y="335"/>
                    <a:pt x="90" y="331"/>
                  </a:cubicBezTo>
                  <a:cubicBezTo>
                    <a:pt x="90" y="332"/>
                    <a:pt x="89" y="328"/>
                    <a:pt x="88" y="328"/>
                  </a:cubicBezTo>
                  <a:cubicBezTo>
                    <a:pt x="88" y="328"/>
                    <a:pt x="89" y="330"/>
                    <a:pt x="90" y="331"/>
                  </a:cubicBezTo>
                  <a:cubicBezTo>
                    <a:pt x="90" y="331"/>
                    <a:pt x="90" y="331"/>
                    <a:pt x="91" y="332"/>
                  </a:cubicBezTo>
                  <a:cubicBezTo>
                    <a:pt x="92" y="334"/>
                    <a:pt x="93" y="336"/>
                    <a:pt x="95" y="339"/>
                  </a:cubicBezTo>
                  <a:cubicBezTo>
                    <a:pt x="93" y="337"/>
                    <a:pt x="92" y="335"/>
                    <a:pt x="92" y="335"/>
                  </a:cubicBezTo>
                  <a:cubicBezTo>
                    <a:pt x="96" y="341"/>
                    <a:pt x="97" y="342"/>
                    <a:pt x="101" y="347"/>
                  </a:cubicBezTo>
                  <a:cubicBezTo>
                    <a:pt x="100" y="348"/>
                    <a:pt x="102" y="349"/>
                    <a:pt x="102" y="350"/>
                  </a:cubicBezTo>
                  <a:cubicBezTo>
                    <a:pt x="103" y="352"/>
                    <a:pt x="104" y="352"/>
                    <a:pt x="106" y="354"/>
                  </a:cubicBezTo>
                  <a:cubicBezTo>
                    <a:pt x="106" y="356"/>
                    <a:pt x="108" y="358"/>
                    <a:pt x="110" y="360"/>
                  </a:cubicBezTo>
                  <a:cubicBezTo>
                    <a:pt x="112" y="362"/>
                    <a:pt x="114" y="365"/>
                    <a:pt x="115" y="367"/>
                  </a:cubicBezTo>
                  <a:cubicBezTo>
                    <a:pt x="117" y="369"/>
                    <a:pt x="120" y="371"/>
                    <a:pt x="121" y="373"/>
                  </a:cubicBezTo>
                  <a:cubicBezTo>
                    <a:pt x="122" y="375"/>
                    <a:pt x="122" y="374"/>
                    <a:pt x="123" y="375"/>
                  </a:cubicBezTo>
                  <a:cubicBezTo>
                    <a:pt x="124" y="377"/>
                    <a:pt x="123" y="376"/>
                    <a:pt x="124" y="377"/>
                  </a:cubicBezTo>
                  <a:cubicBezTo>
                    <a:pt x="124" y="377"/>
                    <a:pt x="126" y="379"/>
                    <a:pt x="127" y="379"/>
                  </a:cubicBezTo>
                  <a:cubicBezTo>
                    <a:pt x="128" y="381"/>
                    <a:pt x="130" y="384"/>
                    <a:pt x="131" y="385"/>
                  </a:cubicBezTo>
                  <a:cubicBezTo>
                    <a:pt x="129" y="383"/>
                    <a:pt x="125" y="379"/>
                    <a:pt x="127" y="382"/>
                  </a:cubicBezTo>
                  <a:cubicBezTo>
                    <a:pt x="130" y="384"/>
                    <a:pt x="139" y="392"/>
                    <a:pt x="140" y="395"/>
                  </a:cubicBezTo>
                  <a:cubicBezTo>
                    <a:pt x="142" y="396"/>
                    <a:pt x="139" y="393"/>
                    <a:pt x="141" y="395"/>
                  </a:cubicBezTo>
                  <a:cubicBezTo>
                    <a:pt x="142" y="397"/>
                    <a:pt x="143" y="398"/>
                    <a:pt x="143" y="398"/>
                  </a:cubicBezTo>
                  <a:cubicBezTo>
                    <a:pt x="142" y="398"/>
                    <a:pt x="142" y="397"/>
                    <a:pt x="141" y="396"/>
                  </a:cubicBezTo>
                  <a:cubicBezTo>
                    <a:pt x="141" y="396"/>
                    <a:pt x="141" y="397"/>
                    <a:pt x="143" y="399"/>
                  </a:cubicBezTo>
                  <a:cubicBezTo>
                    <a:pt x="144" y="400"/>
                    <a:pt x="146" y="402"/>
                    <a:pt x="148" y="403"/>
                  </a:cubicBezTo>
                  <a:cubicBezTo>
                    <a:pt x="147" y="403"/>
                    <a:pt x="145" y="401"/>
                    <a:pt x="143" y="400"/>
                  </a:cubicBezTo>
                  <a:cubicBezTo>
                    <a:pt x="141" y="398"/>
                    <a:pt x="138" y="395"/>
                    <a:pt x="136" y="393"/>
                  </a:cubicBezTo>
                  <a:cubicBezTo>
                    <a:pt x="135" y="392"/>
                    <a:pt x="136" y="393"/>
                    <a:pt x="137" y="394"/>
                  </a:cubicBezTo>
                  <a:cubicBezTo>
                    <a:pt x="135" y="393"/>
                    <a:pt x="132" y="390"/>
                    <a:pt x="130" y="388"/>
                  </a:cubicBezTo>
                  <a:cubicBezTo>
                    <a:pt x="128" y="386"/>
                    <a:pt x="126" y="383"/>
                    <a:pt x="124" y="382"/>
                  </a:cubicBezTo>
                  <a:cubicBezTo>
                    <a:pt x="126" y="383"/>
                    <a:pt x="127" y="385"/>
                    <a:pt x="129" y="387"/>
                  </a:cubicBezTo>
                  <a:cubicBezTo>
                    <a:pt x="124" y="382"/>
                    <a:pt x="121" y="378"/>
                    <a:pt x="117" y="375"/>
                  </a:cubicBezTo>
                  <a:cubicBezTo>
                    <a:pt x="114" y="371"/>
                    <a:pt x="111" y="367"/>
                    <a:pt x="106" y="362"/>
                  </a:cubicBezTo>
                  <a:cubicBezTo>
                    <a:pt x="106" y="362"/>
                    <a:pt x="107" y="363"/>
                    <a:pt x="107" y="363"/>
                  </a:cubicBezTo>
                  <a:cubicBezTo>
                    <a:pt x="105" y="360"/>
                    <a:pt x="105" y="360"/>
                    <a:pt x="103" y="357"/>
                  </a:cubicBezTo>
                  <a:cubicBezTo>
                    <a:pt x="102" y="357"/>
                    <a:pt x="103" y="357"/>
                    <a:pt x="102" y="356"/>
                  </a:cubicBezTo>
                  <a:cubicBezTo>
                    <a:pt x="102" y="356"/>
                    <a:pt x="101" y="355"/>
                    <a:pt x="101" y="354"/>
                  </a:cubicBezTo>
                  <a:cubicBezTo>
                    <a:pt x="100" y="354"/>
                    <a:pt x="102" y="356"/>
                    <a:pt x="102" y="356"/>
                  </a:cubicBezTo>
                  <a:cubicBezTo>
                    <a:pt x="100" y="355"/>
                    <a:pt x="99" y="353"/>
                    <a:pt x="97" y="350"/>
                  </a:cubicBezTo>
                  <a:cubicBezTo>
                    <a:pt x="95" y="348"/>
                    <a:pt x="94" y="346"/>
                    <a:pt x="92" y="343"/>
                  </a:cubicBezTo>
                  <a:cubicBezTo>
                    <a:pt x="91" y="342"/>
                    <a:pt x="89" y="339"/>
                    <a:pt x="88" y="337"/>
                  </a:cubicBezTo>
                  <a:cubicBezTo>
                    <a:pt x="87" y="337"/>
                    <a:pt x="88" y="338"/>
                    <a:pt x="86" y="336"/>
                  </a:cubicBezTo>
                  <a:cubicBezTo>
                    <a:pt x="86" y="334"/>
                    <a:pt x="84" y="331"/>
                    <a:pt x="87" y="335"/>
                  </a:cubicBezTo>
                  <a:cubicBezTo>
                    <a:pt x="86" y="334"/>
                    <a:pt x="87" y="334"/>
                    <a:pt x="86" y="333"/>
                  </a:cubicBezTo>
                  <a:cubicBezTo>
                    <a:pt x="86" y="334"/>
                    <a:pt x="84" y="330"/>
                    <a:pt x="82" y="326"/>
                  </a:cubicBezTo>
                  <a:cubicBezTo>
                    <a:pt x="82" y="327"/>
                    <a:pt x="79" y="323"/>
                    <a:pt x="79" y="322"/>
                  </a:cubicBezTo>
                  <a:cubicBezTo>
                    <a:pt x="78" y="322"/>
                    <a:pt x="78" y="321"/>
                    <a:pt x="76" y="318"/>
                  </a:cubicBezTo>
                  <a:cubicBezTo>
                    <a:pt x="75" y="315"/>
                    <a:pt x="77" y="320"/>
                    <a:pt x="78" y="320"/>
                  </a:cubicBezTo>
                  <a:cubicBezTo>
                    <a:pt x="77" y="318"/>
                    <a:pt x="75" y="314"/>
                    <a:pt x="74" y="314"/>
                  </a:cubicBezTo>
                  <a:cubicBezTo>
                    <a:pt x="76" y="318"/>
                    <a:pt x="72" y="310"/>
                    <a:pt x="74" y="314"/>
                  </a:cubicBezTo>
                  <a:cubicBezTo>
                    <a:pt x="75" y="316"/>
                    <a:pt x="74" y="315"/>
                    <a:pt x="76" y="317"/>
                  </a:cubicBezTo>
                  <a:cubicBezTo>
                    <a:pt x="76" y="317"/>
                    <a:pt x="75" y="316"/>
                    <a:pt x="74" y="314"/>
                  </a:cubicBezTo>
                  <a:cubicBezTo>
                    <a:pt x="73" y="312"/>
                    <a:pt x="73" y="311"/>
                    <a:pt x="73" y="311"/>
                  </a:cubicBezTo>
                  <a:cubicBezTo>
                    <a:pt x="72" y="309"/>
                    <a:pt x="70" y="306"/>
                    <a:pt x="69" y="304"/>
                  </a:cubicBezTo>
                  <a:cubicBezTo>
                    <a:pt x="71" y="308"/>
                    <a:pt x="73" y="312"/>
                    <a:pt x="72" y="311"/>
                  </a:cubicBezTo>
                  <a:cubicBezTo>
                    <a:pt x="70" y="308"/>
                    <a:pt x="72" y="310"/>
                    <a:pt x="71" y="309"/>
                  </a:cubicBezTo>
                  <a:cubicBezTo>
                    <a:pt x="70" y="307"/>
                    <a:pt x="68" y="303"/>
                    <a:pt x="69" y="304"/>
                  </a:cubicBezTo>
                  <a:cubicBezTo>
                    <a:pt x="67" y="301"/>
                    <a:pt x="67" y="301"/>
                    <a:pt x="68" y="303"/>
                  </a:cubicBezTo>
                  <a:cubicBezTo>
                    <a:pt x="66" y="300"/>
                    <a:pt x="66" y="300"/>
                    <a:pt x="67" y="301"/>
                  </a:cubicBezTo>
                  <a:cubicBezTo>
                    <a:pt x="66" y="299"/>
                    <a:pt x="67" y="299"/>
                    <a:pt x="66" y="298"/>
                  </a:cubicBezTo>
                  <a:cubicBezTo>
                    <a:pt x="65" y="297"/>
                    <a:pt x="66" y="300"/>
                    <a:pt x="66" y="299"/>
                  </a:cubicBezTo>
                  <a:cubicBezTo>
                    <a:pt x="65" y="297"/>
                    <a:pt x="65" y="297"/>
                    <a:pt x="65" y="296"/>
                  </a:cubicBezTo>
                  <a:cubicBezTo>
                    <a:pt x="64" y="294"/>
                    <a:pt x="63" y="293"/>
                    <a:pt x="61" y="290"/>
                  </a:cubicBezTo>
                  <a:cubicBezTo>
                    <a:pt x="61" y="288"/>
                    <a:pt x="59" y="285"/>
                    <a:pt x="59" y="282"/>
                  </a:cubicBezTo>
                  <a:cubicBezTo>
                    <a:pt x="59" y="282"/>
                    <a:pt x="59" y="284"/>
                    <a:pt x="58" y="282"/>
                  </a:cubicBezTo>
                  <a:cubicBezTo>
                    <a:pt x="57" y="280"/>
                    <a:pt x="58" y="281"/>
                    <a:pt x="57" y="279"/>
                  </a:cubicBezTo>
                  <a:cubicBezTo>
                    <a:pt x="57" y="280"/>
                    <a:pt x="57" y="280"/>
                    <a:pt x="57" y="278"/>
                  </a:cubicBezTo>
                  <a:cubicBezTo>
                    <a:pt x="57" y="278"/>
                    <a:pt x="57" y="278"/>
                    <a:pt x="56" y="277"/>
                  </a:cubicBezTo>
                  <a:cubicBezTo>
                    <a:pt x="56" y="277"/>
                    <a:pt x="57" y="279"/>
                    <a:pt x="57" y="279"/>
                  </a:cubicBezTo>
                  <a:cubicBezTo>
                    <a:pt x="53" y="270"/>
                    <a:pt x="53" y="268"/>
                    <a:pt x="51" y="262"/>
                  </a:cubicBezTo>
                  <a:cubicBezTo>
                    <a:pt x="50" y="261"/>
                    <a:pt x="49" y="257"/>
                    <a:pt x="49" y="255"/>
                  </a:cubicBezTo>
                  <a:cubicBezTo>
                    <a:pt x="49" y="255"/>
                    <a:pt x="48" y="254"/>
                    <a:pt x="48" y="253"/>
                  </a:cubicBezTo>
                  <a:cubicBezTo>
                    <a:pt x="49" y="257"/>
                    <a:pt x="48" y="255"/>
                    <a:pt x="48" y="255"/>
                  </a:cubicBezTo>
                  <a:cubicBezTo>
                    <a:pt x="49" y="258"/>
                    <a:pt x="49" y="259"/>
                    <a:pt x="50" y="262"/>
                  </a:cubicBezTo>
                  <a:cubicBezTo>
                    <a:pt x="50" y="262"/>
                    <a:pt x="51" y="265"/>
                    <a:pt x="52" y="265"/>
                  </a:cubicBezTo>
                  <a:cubicBezTo>
                    <a:pt x="52" y="266"/>
                    <a:pt x="52" y="268"/>
                    <a:pt x="52" y="269"/>
                  </a:cubicBezTo>
                  <a:cubicBezTo>
                    <a:pt x="53" y="269"/>
                    <a:pt x="55" y="274"/>
                    <a:pt x="55" y="274"/>
                  </a:cubicBezTo>
                  <a:cubicBezTo>
                    <a:pt x="54" y="274"/>
                    <a:pt x="53" y="269"/>
                    <a:pt x="53" y="270"/>
                  </a:cubicBezTo>
                  <a:cubicBezTo>
                    <a:pt x="54" y="273"/>
                    <a:pt x="54" y="273"/>
                    <a:pt x="53" y="271"/>
                  </a:cubicBezTo>
                  <a:cubicBezTo>
                    <a:pt x="56" y="281"/>
                    <a:pt x="56" y="280"/>
                    <a:pt x="60" y="288"/>
                  </a:cubicBezTo>
                  <a:cubicBezTo>
                    <a:pt x="60" y="288"/>
                    <a:pt x="59" y="286"/>
                    <a:pt x="59" y="288"/>
                  </a:cubicBezTo>
                  <a:cubicBezTo>
                    <a:pt x="60" y="288"/>
                    <a:pt x="61" y="294"/>
                    <a:pt x="63" y="297"/>
                  </a:cubicBezTo>
                  <a:cubicBezTo>
                    <a:pt x="62" y="296"/>
                    <a:pt x="62" y="294"/>
                    <a:pt x="61" y="294"/>
                  </a:cubicBezTo>
                  <a:cubicBezTo>
                    <a:pt x="62" y="295"/>
                    <a:pt x="62" y="296"/>
                    <a:pt x="63" y="297"/>
                  </a:cubicBezTo>
                  <a:cubicBezTo>
                    <a:pt x="62" y="296"/>
                    <a:pt x="63" y="297"/>
                    <a:pt x="63" y="298"/>
                  </a:cubicBezTo>
                  <a:cubicBezTo>
                    <a:pt x="64" y="299"/>
                    <a:pt x="63" y="298"/>
                    <a:pt x="64" y="299"/>
                  </a:cubicBezTo>
                  <a:cubicBezTo>
                    <a:pt x="65" y="302"/>
                    <a:pt x="67" y="306"/>
                    <a:pt x="69" y="309"/>
                  </a:cubicBezTo>
                  <a:cubicBezTo>
                    <a:pt x="71" y="313"/>
                    <a:pt x="72" y="316"/>
                    <a:pt x="72" y="317"/>
                  </a:cubicBezTo>
                  <a:cubicBezTo>
                    <a:pt x="71" y="314"/>
                    <a:pt x="69" y="312"/>
                    <a:pt x="67" y="308"/>
                  </a:cubicBezTo>
                  <a:cubicBezTo>
                    <a:pt x="67" y="309"/>
                    <a:pt x="67" y="307"/>
                    <a:pt x="67" y="308"/>
                  </a:cubicBezTo>
                  <a:cubicBezTo>
                    <a:pt x="69" y="312"/>
                    <a:pt x="71" y="315"/>
                    <a:pt x="73" y="320"/>
                  </a:cubicBezTo>
                  <a:cubicBezTo>
                    <a:pt x="73" y="319"/>
                    <a:pt x="72" y="319"/>
                    <a:pt x="73" y="321"/>
                  </a:cubicBezTo>
                  <a:cubicBezTo>
                    <a:pt x="73" y="321"/>
                    <a:pt x="73" y="321"/>
                    <a:pt x="74" y="322"/>
                  </a:cubicBezTo>
                  <a:cubicBezTo>
                    <a:pt x="74" y="321"/>
                    <a:pt x="74" y="322"/>
                    <a:pt x="74" y="323"/>
                  </a:cubicBezTo>
                  <a:cubicBezTo>
                    <a:pt x="74" y="323"/>
                    <a:pt x="76" y="326"/>
                    <a:pt x="76" y="326"/>
                  </a:cubicBezTo>
                  <a:cubicBezTo>
                    <a:pt x="74" y="322"/>
                    <a:pt x="76" y="326"/>
                    <a:pt x="74" y="324"/>
                  </a:cubicBezTo>
                  <a:cubicBezTo>
                    <a:pt x="72" y="320"/>
                    <a:pt x="73" y="321"/>
                    <a:pt x="72" y="320"/>
                  </a:cubicBezTo>
                  <a:cubicBezTo>
                    <a:pt x="73" y="321"/>
                    <a:pt x="72" y="320"/>
                    <a:pt x="73" y="322"/>
                  </a:cubicBezTo>
                  <a:cubicBezTo>
                    <a:pt x="72" y="321"/>
                    <a:pt x="71" y="318"/>
                    <a:pt x="70" y="317"/>
                  </a:cubicBezTo>
                  <a:cubicBezTo>
                    <a:pt x="71" y="318"/>
                    <a:pt x="71" y="317"/>
                    <a:pt x="70" y="315"/>
                  </a:cubicBezTo>
                  <a:cubicBezTo>
                    <a:pt x="70" y="317"/>
                    <a:pt x="70" y="316"/>
                    <a:pt x="69" y="316"/>
                  </a:cubicBezTo>
                  <a:cubicBezTo>
                    <a:pt x="68" y="313"/>
                    <a:pt x="65" y="309"/>
                    <a:pt x="65" y="308"/>
                  </a:cubicBezTo>
                  <a:cubicBezTo>
                    <a:pt x="66" y="309"/>
                    <a:pt x="66" y="309"/>
                    <a:pt x="66" y="309"/>
                  </a:cubicBezTo>
                  <a:cubicBezTo>
                    <a:pt x="65" y="306"/>
                    <a:pt x="66" y="309"/>
                    <a:pt x="65" y="307"/>
                  </a:cubicBezTo>
                  <a:cubicBezTo>
                    <a:pt x="64" y="306"/>
                    <a:pt x="64" y="305"/>
                    <a:pt x="64" y="304"/>
                  </a:cubicBezTo>
                  <a:cubicBezTo>
                    <a:pt x="64" y="306"/>
                    <a:pt x="65" y="307"/>
                    <a:pt x="65" y="308"/>
                  </a:cubicBezTo>
                  <a:cubicBezTo>
                    <a:pt x="64" y="306"/>
                    <a:pt x="64" y="306"/>
                    <a:pt x="63" y="303"/>
                  </a:cubicBezTo>
                  <a:cubicBezTo>
                    <a:pt x="63" y="303"/>
                    <a:pt x="62" y="301"/>
                    <a:pt x="62" y="301"/>
                  </a:cubicBezTo>
                  <a:cubicBezTo>
                    <a:pt x="63" y="304"/>
                    <a:pt x="63" y="302"/>
                    <a:pt x="63" y="302"/>
                  </a:cubicBezTo>
                  <a:cubicBezTo>
                    <a:pt x="63" y="302"/>
                    <a:pt x="60" y="297"/>
                    <a:pt x="62" y="300"/>
                  </a:cubicBezTo>
                  <a:cubicBezTo>
                    <a:pt x="62" y="300"/>
                    <a:pt x="62" y="301"/>
                    <a:pt x="62" y="301"/>
                  </a:cubicBezTo>
                  <a:cubicBezTo>
                    <a:pt x="62" y="300"/>
                    <a:pt x="62" y="301"/>
                    <a:pt x="62" y="300"/>
                  </a:cubicBezTo>
                  <a:cubicBezTo>
                    <a:pt x="61" y="299"/>
                    <a:pt x="60" y="297"/>
                    <a:pt x="60" y="296"/>
                  </a:cubicBezTo>
                  <a:cubicBezTo>
                    <a:pt x="60" y="296"/>
                    <a:pt x="61" y="298"/>
                    <a:pt x="61" y="298"/>
                  </a:cubicBezTo>
                  <a:cubicBezTo>
                    <a:pt x="61" y="297"/>
                    <a:pt x="60" y="296"/>
                    <a:pt x="59" y="295"/>
                  </a:cubicBezTo>
                  <a:cubicBezTo>
                    <a:pt x="58" y="293"/>
                    <a:pt x="58" y="292"/>
                    <a:pt x="58" y="291"/>
                  </a:cubicBezTo>
                  <a:cubicBezTo>
                    <a:pt x="58" y="292"/>
                    <a:pt x="59" y="295"/>
                    <a:pt x="60" y="295"/>
                  </a:cubicBezTo>
                  <a:cubicBezTo>
                    <a:pt x="59" y="292"/>
                    <a:pt x="57" y="290"/>
                    <a:pt x="56" y="287"/>
                  </a:cubicBezTo>
                  <a:cubicBezTo>
                    <a:pt x="56" y="287"/>
                    <a:pt x="56" y="287"/>
                    <a:pt x="55" y="285"/>
                  </a:cubicBezTo>
                  <a:cubicBezTo>
                    <a:pt x="56" y="285"/>
                    <a:pt x="54" y="282"/>
                    <a:pt x="54" y="281"/>
                  </a:cubicBezTo>
                  <a:cubicBezTo>
                    <a:pt x="53" y="279"/>
                    <a:pt x="54" y="281"/>
                    <a:pt x="54" y="280"/>
                  </a:cubicBezTo>
                  <a:cubicBezTo>
                    <a:pt x="53" y="280"/>
                    <a:pt x="52" y="276"/>
                    <a:pt x="52" y="276"/>
                  </a:cubicBezTo>
                  <a:cubicBezTo>
                    <a:pt x="52" y="277"/>
                    <a:pt x="52" y="278"/>
                    <a:pt x="52" y="277"/>
                  </a:cubicBezTo>
                  <a:cubicBezTo>
                    <a:pt x="52" y="276"/>
                    <a:pt x="52" y="275"/>
                    <a:pt x="51" y="273"/>
                  </a:cubicBezTo>
                  <a:cubicBezTo>
                    <a:pt x="50" y="273"/>
                    <a:pt x="52" y="276"/>
                    <a:pt x="52" y="277"/>
                  </a:cubicBezTo>
                  <a:cubicBezTo>
                    <a:pt x="50" y="273"/>
                    <a:pt x="51" y="277"/>
                    <a:pt x="51" y="277"/>
                  </a:cubicBezTo>
                  <a:cubicBezTo>
                    <a:pt x="50" y="275"/>
                    <a:pt x="50" y="272"/>
                    <a:pt x="50" y="272"/>
                  </a:cubicBezTo>
                  <a:cubicBezTo>
                    <a:pt x="50" y="273"/>
                    <a:pt x="49" y="270"/>
                    <a:pt x="50" y="273"/>
                  </a:cubicBezTo>
                  <a:cubicBezTo>
                    <a:pt x="50" y="274"/>
                    <a:pt x="51" y="276"/>
                    <a:pt x="52" y="278"/>
                  </a:cubicBezTo>
                  <a:cubicBezTo>
                    <a:pt x="51" y="278"/>
                    <a:pt x="51" y="279"/>
                    <a:pt x="52" y="280"/>
                  </a:cubicBezTo>
                  <a:cubicBezTo>
                    <a:pt x="53" y="282"/>
                    <a:pt x="52" y="278"/>
                    <a:pt x="53" y="281"/>
                  </a:cubicBezTo>
                  <a:cubicBezTo>
                    <a:pt x="55" y="287"/>
                    <a:pt x="53" y="284"/>
                    <a:pt x="51" y="279"/>
                  </a:cubicBezTo>
                  <a:cubicBezTo>
                    <a:pt x="52" y="281"/>
                    <a:pt x="52" y="281"/>
                    <a:pt x="53" y="283"/>
                  </a:cubicBezTo>
                  <a:cubicBezTo>
                    <a:pt x="52" y="281"/>
                    <a:pt x="53" y="285"/>
                    <a:pt x="54" y="286"/>
                  </a:cubicBezTo>
                  <a:cubicBezTo>
                    <a:pt x="53" y="284"/>
                    <a:pt x="50" y="278"/>
                    <a:pt x="50" y="278"/>
                  </a:cubicBezTo>
                  <a:cubicBezTo>
                    <a:pt x="52" y="283"/>
                    <a:pt x="54" y="287"/>
                    <a:pt x="55" y="289"/>
                  </a:cubicBezTo>
                  <a:cubicBezTo>
                    <a:pt x="53" y="287"/>
                    <a:pt x="51" y="281"/>
                    <a:pt x="49" y="276"/>
                  </a:cubicBezTo>
                  <a:cubicBezTo>
                    <a:pt x="49" y="276"/>
                    <a:pt x="49" y="275"/>
                    <a:pt x="48" y="274"/>
                  </a:cubicBezTo>
                  <a:cubicBezTo>
                    <a:pt x="48" y="272"/>
                    <a:pt x="46" y="268"/>
                    <a:pt x="45" y="267"/>
                  </a:cubicBezTo>
                  <a:cubicBezTo>
                    <a:pt x="45" y="266"/>
                    <a:pt x="44" y="262"/>
                    <a:pt x="43" y="261"/>
                  </a:cubicBezTo>
                  <a:cubicBezTo>
                    <a:pt x="44" y="261"/>
                    <a:pt x="43" y="261"/>
                    <a:pt x="44" y="263"/>
                  </a:cubicBezTo>
                  <a:cubicBezTo>
                    <a:pt x="43" y="262"/>
                    <a:pt x="44" y="263"/>
                    <a:pt x="44" y="264"/>
                  </a:cubicBezTo>
                  <a:cubicBezTo>
                    <a:pt x="45" y="265"/>
                    <a:pt x="45" y="265"/>
                    <a:pt x="45" y="266"/>
                  </a:cubicBezTo>
                  <a:cubicBezTo>
                    <a:pt x="45" y="267"/>
                    <a:pt x="47" y="270"/>
                    <a:pt x="47" y="271"/>
                  </a:cubicBezTo>
                  <a:cubicBezTo>
                    <a:pt x="47" y="271"/>
                    <a:pt x="47" y="270"/>
                    <a:pt x="47" y="270"/>
                  </a:cubicBezTo>
                  <a:cubicBezTo>
                    <a:pt x="49" y="278"/>
                    <a:pt x="50" y="280"/>
                    <a:pt x="52" y="285"/>
                  </a:cubicBezTo>
                  <a:cubicBezTo>
                    <a:pt x="54" y="289"/>
                    <a:pt x="57" y="297"/>
                    <a:pt x="59" y="300"/>
                  </a:cubicBezTo>
                  <a:cubicBezTo>
                    <a:pt x="59" y="300"/>
                    <a:pt x="59" y="299"/>
                    <a:pt x="59" y="300"/>
                  </a:cubicBezTo>
                  <a:cubicBezTo>
                    <a:pt x="60" y="302"/>
                    <a:pt x="61" y="304"/>
                    <a:pt x="62" y="307"/>
                  </a:cubicBezTo>
                  <a:cubicBezTo>
                    <a:pt x="62" y="307"/>
                    <a:pt x="62" y="307"/>
                    <a:pt x="63" y="309"/>
                  </a:cubicBezTo>
                  <a:cubicBezTo>
                    <a:pt x="63" y="308"/>
                    <a:pt x="65" y="312"/>
                    <a:pt x="65" y="312"/>
                  </a:cubicBezTo>
                  <a:cubicBezTo>
                    <a:pt x="65" y="312"/>
                    <a:pt x="65" y="312"/>
                    <a:pt x="65" y="313"/>
                  </a:cubicBezTo>
                  <a:cubicBezTo>
                    <a:pt x="66" y="314"/>
                    <a:pt x="63" y="310"/>
                    <a:pt x="64" y="312"/>
                  </a:cubicBezTo>
                  <a:cubicBezTo>
                    <a:pt x="65" y="312"/>
                    <a:pt x="66" y="315"/>
                    <a:pt x="66" y="314"/>
                  </a:cubicBezTo>
                  <a:cubicBezTo>
                    <a:pt x="66" y="313"/>
                    <a:pt x="66" y="313"/>
                    <a:pt x="66" y="313"/>
                  </a:cubicBezTo>
                  <a:cubicBezTo>
                    <a:pt x="67" y="315"/>
                    <a:pt x="68" y="316"/>
                    <a:pt x="69" y="318"/>
                  </a:cubicBezTo>
                  <a:cubicBezTo>
                    <a:pt x="68" y="317"/>
                    <a:pt x="69" y="318"/>
                    <a:pt x="68" y="315"/>
                  </a:cubicBezTo>
                  <a:cubicBezTo>
                    <a:pt x="68" y="315"/>
                    <a:pt x="68" y="317"/>
                    <a:pt x="68" y="317"/>
                  </a:cubicBezTo>
                  <a:cubicBezTo>
                    <a:pt x="67" y="315"/>
                    <a:pt x="65" y="311"/>
                    <a:pt x="65" y="311"/>
                  </a:cubicBezTo>
                  <a:cubicBezTo>
                    <a:pt x="65" y="311"/>
                    <a:pt x="61" y="303"/>
                    <a:pt x="63" y="306"/>
                  </a:cubicBezTo>
                  <a:cubicBezTo>
                    <a:pt x="62" y="305"/>
                    <a:pt x="61" y="304"/>
                    <a:pt x="61" y="303"/>
                  </a:cubicBezTo>
                  <a:cubicBezTo>
                    <a:pt x="61" y="302"/>
                    <a:pt x="62" y="303"/>
                    <a:pt x="62" y="303"/>
                  </a:cubicBezTo>
                  <a:cubicBezTo>
                    <a:pt x="61" y="301"/>
                    <a:pt x="61" y="300"/>
                    <a:pt x="60" y="299"/>
                  </a:cubicBezTo>
                  <a:cubicBezTo>
                    <a:pt x="61" y="300"/>
                    <a:pt x="60" y="299"/>
                    <a:pt x="61" y="300"/>
                  </a:cubicBezTo>
                  <a:cubicBezTo>
                    <a:pt x="62" y="302"/>
                    <a:pt x="63" y="303"/>
                    <a:pt x="63" y="303"/>
                  </a:cubicBezTo>
                  <a:cubicBezTo>
                    <a:pt x="63" y="304"/>
                    <a:pt x="61" y="301"/>
                    <a:pt x="61" y="302"/>
                  </a:cubicBezTo>
                  <a:cubicBezTo>
                    <a:pt x="63" y="304"/>
                    <a:pt x="62" y="304"/>
                    <a:pt x="64" y="307"/>
                  </a:cubicBezTo>
                  <a:cubicBezTo>
                    <a:pt x="65" y="308"/>
                    <a:pt x="70" y="317"/>
                    <a:pt x="69" y="316"/>
                  </a:cubicBezTo>
                  <a:cubicBezTo>
                    <a:pt x="71" y="319"/>
                    <a:pt x="72" y="321"/>
                    <a:pt x="70" y="318"/>
                  </a:cubicBezTo>
                  <a:cubicBezTo>
                    <a:pt x="72" y="321"/>
                    <a:pt x="74" y="325"/>
                    <a:pt x="74" y="324"/>
                  </a:cubicBezTo>
                  <a:cubicBezTo>
                    <a:pt x="74" y="324"/>
                    <a:pt x="75" y="326"/>
                    <a:pt x="75" y="326"/>
                  </a:cubicBezTo>
                  <a:cubicBezTo>
                    <a:pt x="75" y="326"/>
                    <a:pt x="74" y="325"/>
                    <a:pt x="74" y="324"/>
                  </a:cubicBezTo>
                  <a:cubicBezTo>
                    <a:pt x="73" y="323"/>
                    <a:pt x="73" y="323"/>
                    <a:pt x="73" y="323"/>
                  </a:cubicBezTo>
                  <a:cubicBezTo>
                    <a:pt x="73" y="323"/>
                    <a:pt x="76" y="328"/>
                    <a:pt x="76" y="328"/>
                  </a:cubicBezTo>
                  <a:cubicBezTo>
                    <a:pt x="74" y="326"/>
                    <a:pt x="75" y="328"/>
                    <a:pt x="74" y="326"/>
                  </a:cubicBezTo>
                  <a:cubicBezTo>
                    <a:pt x="75" y="327"/>
                    <a:pt x="73" y="324"/>
                    <a:pt x="72" y="323"/>
                  </a:cubicBezTo>
                  <a:cubicBezTo>
                    <a:pt x="73" y="324"/>
                    <a:pt x="72" y="322"/>
                    <a:pt x="71" y="320"/>
                  </a:cubicBezTo>
                  <a:cubicBezTo>
                    <a:pt x="72" y="322"/>
                    <a:pt x="72" y="322"/>
                    <a:pt x="70" y="319"/>
                  </a:cubicBezTo>
                  <a:cubicBezTo>
                    <a:pt x="71" y="322"/>
                    <a:pt x="72" y="324"/>
                    <a:pt x="74" y="326"/>
                  </a:cubicBezTo>
                  <a:cubicBezTo>
                    <a:pt x="75" y="327"/>
                    <a:pt x="76" y="329"/>
                    <a:pt x="77" y="331"/>
                  </a:cubicBezTo>
                  <a:cubicBezTo>
                    <a:pt x="76" y="330"/>
                    <a:pt x="78" y="333"/>
                    <a:pt x="78" y="333"/>
                  </a:cubicBezTo>
                  <a:cubicBezTo>
                    <a:pt x="80" y="335"/>
                    <a:pt x="81" y="337"/>
                    <a:pt x="82" y="338"/>
                  </a:cubicBezTo>
                  <a:cubicBezTo>
                    <a:pt x="83" y="340"/>
                    <a:pt x="84" y="342"/>
                    <a:pt x="86" y="344"/>
                  </a:cubicBezTo>
                  <a:cubicBezTo>
                    <a:pt x="84" y="342"/>
                    <a:pt x="86" y="346"/>
                    <a:pt x="85" y="344"/>
                  </a:cubicBezTo>
                  <a:cubicBezTo>
                    <a:pt x="85" y="344"/>
                    <a:pt x="82" y="339"/>
                    <a:pt x="81" y="339"/>
                  </a:cubicBezTo>
                  <a:cubicBezTo>
                    <a:pt x="82" y="339"/>
                    <a:pt x="82" y="339"/>
                    <a:pt x="81" y="339"/>
                  </a:cubicBezTo>
                  <a:cubicBezTo>
                    <a:pt x="86" y="345"/>
                    <a:pt x="86" y="347"/>
                    <a:pt x="82" y="341"/>
                  </a:cubicBezTo>
                  <a:cubicBezTo>
                    <a:pt x="82" y="341"/>
                    <a:pt x="82" y="340"/>
                    <a:pt x="82" y="340"/>
                  </a:cubicBezTo>
                  <a:cubicBezTo>
                    <a:pt x="81" y="338"/>
                    <a:pt x="79" y="335"/>
                    <a:pt x="79" y="336"/>
                  </a:cubicBezTo>
                  <a:cubicBezTo>
                    <a:pt x="82" y="341"/>
                    <a:pt x="80" y="338"/>
                    <a:pt x="82" y="342"/>
                  </a:cubicBezTo>
                  <a:cubicBezTo>
                    <a:pt x="83" y="343"/>
                    <a:pt x="82" y="341"/>
                    <a:pt x="84" y="343"/>
                  </a:cubicBezTo>
                  <a:cubicBezTo>
                    <a:pt x="85" y="345"/>
                    <a:pt x="83" y="343"/>
                    <a:pt x="84" y="345"/>
                  </a:cubicBezTo>
                  <a:cubicBezTo>
                    <a:pt x="86" y="347"/>
                    <a:pt x="85" y="345"/>
                    <a:pt x="85" y="346"/>
                  </a:cubicBezTo>
                  <a:cubicBezTo>
                    <a:pt x="87" y="349"/>
                    <a:pt x="88" y="351"/>
                    <a:pt x="86" y="348"/>
                  </a:cubicBezTo>
                  <a:cubicBezTo>
                    <a:pt x="87" y="349"/>
                    <a:pt x="88" y="351"/>
                    <a:pt x="88" y="351"/>
                  </a:cubicBezTo>
                  <a:cubicBezTo>
                    <a:pt x="88" y="350"/>
                    <a:pt x="88" y="351"/>
                    <a:pt x="87" y="350"/>
                  </a:cubicBezTo>
                  <a:cubicBezTo>
                    <a:pt x="85" y="347"/>
                    <a:pt x="83" y="344"/>
                    <a:pt x="81" y="341"/>
                  </a:cubicBezTo>
                  <a:cubicBezTo>
                    <a:pt x="80" y="339"/>
                    <a:pt x="78" y="336"/>
                    <a:pt x="77" y="334"/>
                  </a:cubicBezTo>
                  <a:cubicBezTo>
                    <a:pt x="78" y="335"/>
                    <a:pt x="79" y="337"/>
                    <a:pt x="78" y="336"/>
                  </a:cubicBezTo>
                  <a:cubicBezTo>
                    <a:pt x="77" y="334"/>
                    <a:pt x="76" y="332"/>
                    <a:pt x="75" y="331"/>
                  </a:cubicBezTo>
                  <a:cubicBezTo>
                    <a:pt x="75" y="332"/>
                    <a:pt x="75" y="331"/>
                    <a:pt x="74" y="330"/>
                  </a:cubicBezTo>
                  <a:cubicBezTo>
                    <a:pt x="74" y="330"/>
                    <a:pt x="74" y="331"/>
                    <a:pt x="74" y="331"/>
                  </a:cubicBezTo>
                  <a:cubicBezTo>
                    <a:pt x="73" y="329"/>
                    <a:pt x="72" y="327"/>
                    <a:pt x="71" y="325"/>
                  </a:cubicBezTo>
                  <a:cubicBezTo>
                    <a:pt x="70" y="324"/>
                    <a:pt x="69" y="322"/>
                    <a:pt x="69" y="321"/>
                  </a:cubicBezTo>
                  <a:cubicBezTo>
                    <a:pt x="70" y="323"/>
                    <a:pt x="69" y="320"/>
                    <a:pt x="68" y="319"/>
                  </a:cubicBezTo>
                  <a:cubicBezTo>
                    <a:pt x="70" y="321"/>
                    <a:pt x="71" y="324"/>
                    <a:pt x="73" y="327"/>
                  </a:cubicBezTo>
                  <a:cubicBezTo>
                    <a:pt x="74" y="329"/>
                    <a:pt x="76" y="332"/>
                    <a:pt x="77" y="333"/>
                  </a:cubicBezTo>
                  <a:cubicBezTo>
                    <a:pt x="76" y="332"/>
                    <a:pt x="74" y="329"/>
                    <a:pt x="74" y="327"/>
                  </a:cubicBezTo>
                  <a:cubicBezTo>
                    <a:pt x="77" y="332"/>
                    <a:pt x="77" y="334"/>
                    <a:pt x="79" y="337"/>
                  </a:cubicBezTo>
                  <a:cubicBezTo>
                    <a:pt x="79" y="337"/>
                    <a:pt x="77" y="333"/>
                    <a:pt x="76" y="331"/>
                  </a:cubicBezTo>
                  <a:cubicBezTo>
                    <a:pt x="76" y="330"/>
                    <a:pt x="80" y="337"/>
                    <a:pt x="81" y="338"/>
                  </a:cubicBezTo>
                  <a:cubicBezTo>
                    <a:pt x="79" y="334"/>
                    <a:pt x="76" y="331"/>
                    <a:pt x="75" y="328"/>
                  </a:cubicBezTo>
                  <a:cubicBezTo>
                    <a:pt x="74" y="327"/>
                    <a:pt x="73" y="326"/>
                    <a:pt x="72" y="324"/>
                  </a:cubicBezTo>
                  <a:cubicBezTo>
                    <a:pt x="72" y="323"/>
                    <a:pt x="71" y="321"/>
                    <a:pt x="70" y="319"/>
                  </a:cubicBezTo>
                  <a:cubicBezTo>
                    <a:pt x="70" y="321"/>
                    <a:pt x="71" y="321"/>
                    <a:pt x="70" y="320"/>
                  </a:cubicBezTo>
                  <a:cubicBezTo>
                    <a:pt x="71" y="322"/>
                    <a:pt x="71" y="323"/>
                    <a:pt x="71" y="323"/>
                  </a:cubicBezTo>
                  <a:cubicBezTo>
                    <a:pt x="71" y="323"/>
                    <a:pt x="69" y="320"/>
                    <a:pt x="69" y="319"/>
                  </a:cubicBezTo>
                  <a:cubicBezTo>
                    <a:pt x="68" y="318"/>
                    <a:pt x="68" y="317"/>
                    <a:pt x="67" y="315"/>
                  </a:cubicBezTo>
                  <a:cubicBezTo>
                    <a:pt x="66" y="315"/>
                    <a:pt x="69" y="319"/>
                    <a:pt x="67" y="317"/>
                  </a:cubicBezTo>
                  <a:cubicBezTo>
                    <a:pt x="66" y="314"/>
                    <a:pt x="66" y="316"/>
                    <a:pt x="65" y="313"/>
                  </a:cubicBezTo>
                  <a:cubicBezTo>
                    <a:pt x="63" y="311"/>
                    <a:pt x="65" y="313"/>
                    <a:pt x="63" y="310"/>
                  </a:cubicBezTo>
                  <a:cubicBezTo>
                    <a:pt x="63" y="311"/>
                    <a:pt x="61" y="307"/>
                    <a:pt x="61" y="305"/>
                  </a:cubicBezTo>
                  <a:cubicBezTo>
                    <a:pt x="61" y="306"/>
                    <a:pt x="62" y="307"/>
                    <a:pt x="61" y="306"/>
                  </a:cubicBezTo>
                  <a:cubicBezTo>
                    <a:pt x="60" y="304"/>
                    <a:pt x="59" y="301"/>
                    <a:pt x="59" y="301"/>
                  </a:cubicBezTo>
                  <a:cubicBezTo>
                    <a:pt x="57" y="298"/>
                    <a:pt x="56" y="297"/>
                    <a:pt x="55" y="293"/>
                  </a:cubicBezTo>
                  <a:cubicBezTo>
                    <a:pt x="54" y="292"/>
                    <a:pt x="55" y="294"/>
                    <a:pt x="54" y="293"/>
                  </a:cubicBezTo>
                  <a:cubicBezTo>
                    <a:pt x="54" y="291"/>
                    <a:pt x="52" y="289"/>
                    <a:pt x="52" y="287"/>
                  </a:cubicBezTo>
                  <a:cubicBezTo>
                    <a:pt x="52" y="288"/>
                    <a:pt x="53" y="289"/>
                    <a:pt x="53" y="289"/>
                  </a:cubicBezTo>
                  <a:cubicBezTo>
                    <a:pt x="51" y="285"/>
                    <a:pt x="53" y="289"/>
                    <a:pt x="52" y="286"/>
                  </a:cubicBezTo>
                  <a:cubicBezTo>
                    <a:pt x="51" y="285"/>
                    <a:pt x="50" y="282"/>
                    <a:pt x="49" y="280"/>
                  </a:cubicBezTo>
                  <a:cubicBezTo>
                    <a:pt x="48" y="277"/>
                    <a:pt x="47" y="275"/>
                    <a:pt x="48" y="276"/>
                  </a:cubicBezTo>
                  <a:cubicBezTo>
                    <a:pt x="49" y="278"/>
                    <a:pt x="50" y="281"/>
                    <a:pt x="49" y="278"/>
                  </a:cubicBezTo>
                  <a:cubicBezTo>
                    <a:pt x="49" y="278"/>
                    <a:pt x="48" y="276"/>
                    <a:pt x="48" y="275"/>
                  </a:cubicBezTo>
                  <a:cubicBezTo>
                    <a:pt x="47" y="274"/>
                    <a:pt x="46" y="273"/>
                    <a:pt x="45" y="270"/>
                  </a:cubicBezTo>
                  <a:cubicBezTo>
                    <a:pt x="46" y="270"/>
                    <a:pt x="47" y="272"/>
                    <a:pt x="46" y="270"/>
                  </a:cubicBezTo>
                  <a:cubicBezTo>
                    <a:pt x="46" y="270"/>
                    <a:pt x="45" y="267"/>
                    <a:pt x="45" y="266"/>
                  </a:cubicBezTo>
                  <a:cubicBezTo>
                    <a:pt x="45" y="267"/>
                    <a:pt x="44" y="265"/>
                    <a:pt x="43" y="264"/>
                  </a:cubicBezTo>
                  <a:cubicBezTo>
                    <a:pt x="43" y="264"/>
                    <a:pt x="44" y="268"/>
                    <a:pt x="44" y="266"/>
                  </a:cubicBezTo>
                  <a:cubicBezTo>
                    <a:pt x="43" y="265"/>
                    <a:pt x="43" y="264"/>
                    <a:pt x="43" y="263"/>
                  </a:cubicBezTo>
                  <a:cubicBezTo>
                    <a:pt x="43" y="262"/>
                    <a:pt x="43" y="262"/>
                    <a:pt x="43" y="262"/>
                  </a:cubicBezTo>
                  <a:cubicBezTo>
                    <a:pt x="42" y="260"/>
                    <a:pt x="41" y="257"/>
                    <a:pt x="40" y="255"/>
                  </a:cubicBezTo>
                  <a:cubicBezTo>
                    <a:pt x="39" y="252"/>
                    <a:pt x="39" y="250"/>
                    <a:pt x="38" y="247"/>
                  </a:cubicBezTo>
                  <a:cubicBezTo>
                    <a:pt x="37" y="246"/>
                    <a:pt x="37" y="244"/>
                    <a:pt x="37" y="243"/>
                  </a:cubicBezTo>
                  <a:cubicBezTo>
                    <a:pt x="37" y="244"/>
                    <a:pt x="37" y="247"/>
                    <a:pt x="37" y="245"/>
                  </a:cubicBezTo>
                  <a:cubicBezTo>
                    <a:pt x="36" y="241"/>
                    <a:pt x="36" y="240"/>
                    <a:pt x="35" y="238"/>
                  </a:cubicBezTo>
                  <a:cubicBezTo>
                    <a:pt x="36" y="238"/>
                    <a:pt x="36" y="237"/>
                    <a:pt x="35" y="236"/>
                  </a:cubicBezTo>
                  <a:cubicBezTo>
                    <a:pt x="35" y="236"/>
                    <a:pt x="34" y="232"/>
                    <a:pt x="34" y="235"/>
                  </a:cubicBezTo>
                  <a:cubicBezTo>
                    <a:pt x="34" y="233"/>
                    <a:pt x="34" y="232"/>
                    <a:pt x="33" y="230"/>
                  </a:cubicBezTo>
                  <a:cubicBezTo>
                    <a:pt x="33" y="228"/>
                    <a:pt x="34" y="231"/>
                    <a:pt x="34" y="229"/>
                  </a:cubicBezTo>
                  <a:cubicBezTo>
                    <a:pt x="33" y="228"/>
                    <a:pt x="32" y="221"/>
                    <a:pt x="31" y="219"/>
                  </a:cubicBezTo>
                  <a:cubicBezTo>
                    <a:pt x="31" y="218"/>
                    <a:pt x="31" y="220"/>
                    <a:pt x="31" y="218"/>
                  </a:cubicBezTo>
                  <a:cubicBezTo>
                    <a:pt x="30" y="216"/>
                    <a:pt x="30" y="210"/>
                    <a:pt x="29" y="205"/>
                  </a:cubicBezTo>
                  <a:cubicBezTo>
                    <a:pt x="29" y="208"/>
                    <a:pt x="30" y="212"/>
                    <a:pt x="30" y="216"/>
                  </a:cubicBezTo>
                  <a:cubicBezTo>
                    <a:pt x="31" y="220"/>
                    <a:pt x="32" y="223"/>
                    <a:pt x="33" y="226"/>
                  </a:cubicBezTo>
                  <a:cubicBezTo>
                    <a:pt x="33" y="229"/>
                    <a:pt x="34" y="233"/>
                    <a:pt x="34" y="236"/>
                  </a:cubicBezTo>
                  <a:cubicBezTo>
                    <a:pt x="35" y="239"/>
                    <a:pt x="36" y="242"/>
                    <a:pt x="37" y="245"/>
                  </a:cubicBezTo>
                  <a:cubicBezTo>
                    <a:pt x="37" y="247"/>
                    <a:pt x="38" y="248"/>
                    <a:pt x="38" y="250"/>
                  </a:cubicBezTo>
                  <a:cubicBezTo>
                    <a:pt x="39" y="252"/>
                    <a:pt x="39" y="253"/>
                    <a:pt x="40" y="255"/>
                  </a:cubicBezTo>
                  <a:cubicBezTo>
                    <a:pt x="41" y="258"/>
                    <a:pt x="42" y="261"/>
                    <a:pt x="43" y="265"/>
                  </a:cubicBezTo>
                  <a:cubicBezTo>
                    <a:pt x="43" y="265"/>
                    <a:pt x="42" y="263"/>
                    <a:pt x="43" y="265"/>
                  </a:cubicBezTo>
                  <a:cubicBezTo>
                    <a:pt x="44" y="268"/>
                    <a:pt x="44" y="270"/>
                    <a:pt x="46" y="273"/>
                  </a:cubicBezTo>
                  <a:cubicBezTo>
                    <a:pt x="46" y="273"/>
                    <a:pt x="45" y="271"/>
                    <a:pt x="45" y="270"/>
                  </a:cubicBezTo>
                  <a:cubicBezTo>
                    <a:pt x="46" y="273"/>
                    <a:pt x="47" y="276"/>
                    <a:pt x="48" y="279"/>
                  </a:cubicBezTo>
                  <a:cubicBezTo>
                    <a:pt x="48" y="279"/>
                    <a:pt x="48" y="280"/>
                    <a:pt x="49" y="281"/>
                  </a:cubicBezTo>
                  <a:cubicBezTo>
                    <a:pt x="49" y="282"/>
                    <a:pt x="50" y="283"/>
                    <a:pt x="50" y="284"/>
                  </a:cubicBezTo>
                  <a:cubicBezTo>
                    <a:pt x="49" y="282"/>
                    <a:pt x="50" y="284"/>
                    <a:pt x="50" y="284"/>
                  </a:cubicBezTo>
                  <a:cubicBezTo>
                    <a:pt x="51" y="287"/>
                    <a:pt x="52" y="288"/>
                    <a:pt x="52" y="290"/>
                  </a:cubicBezTo>
                  <a:cubicBezTo>
                    <a:pt x="51" y="287"/>
                    <a:pt x="50" y="284"/>
                    <a:pt x="50" y="285"/>
                  </a:cubicBezTo>
                  <a:cubicBezTo>
                    <a:pt x="52" y="289"/>
                    <a:pt x="53" y="292"/>
                    <a:pt x="54" y="294"/>
                  </a:cubicBezTo>
                  <a:cubicBezTo>
                    <a:pt x="54" y="293"/>
                    <a:pt x="54" y="294"/>
                    <a:pt x="55" y="296"/>
                  </a:cubicBezTo>
                  <a:cubicBezTo>
                    <a:pt x="56" y="299"/>
                    <a:pt x="59" y="303"/>
                    <a:pt x="60" y="305"/>
                  </a:cubicBezTo>
                  <a:cubicBezTo>
                    <a:pt x="60" y="307"/>
                    <a:pt x="61" y="308"/>
                    <a:pt x="62" y="310"/>
                  </a:cubicBezTo>
                  <a:cubicBezTo>
                    <a:pt x="62" y="310"/>
                    <a:pt x="61" y="309"/>
                    <a:pt x="62" y="310"/>
                  </a:cubicBezTo>
                  <a:cubicBezTo>
                    <a:pt x="63" y="312"/>
                    <a:pt x="63" y="313"/>
                    <a:pt x="64" y="314"/>
                  </a:cubicBezTo>
                  <a:cubicBezTo>
                    <a:pt x="64" y="314"/>
                    <a:pt x="65" y="317"/>
                    <a:pt x="67" y="320"/>
                  </a:cubicBezTo>
                  <a:cubicBezTo>
                    <a:pt x="67" y="320"/>
                    <a:pt x="66" y="319"/>
                    <a:pt x="66" y="319"/>
                  </a:cubicBezTo>
                  <a:cubicBezTo>
                    <a:pt x="67" y="321"/>
                    <a:pt x="70" y="325"/>
                    <a:pt x="70" y="326"/>
                  </a:cubicBezTo>
                  <a:cubicBezTo>
                    <a:pt x="70" y="327"/>
                    <a:pt x="70" y="325"/>
                    <a:pt x="69" y="325"/>
                  </a:cubicBezTo>
                  <a:cubicBezTo>
                    <a:pt x="70" y="326"/>
                    <a:pt x="71" y="328"/>
                    <a:pt x="71" y="327"/>
                  </a:cubicBezTo>
                  <a:cubicBezTo>
                    <a:pt x="71" y="329"/>
                    <a:pt x="73" y="331"/>
                    <a:pt x="73" y="331"/>
                  </a:cubicBezTo>
                  <a:cubicBezTo>
                    <a:pt x="72" y="330"/>
                    <a:pt x="71" y="327"/>
                    <a:pt x="71" y="327"/>
                  </a:cubicBezTo>
                  <a:cubicBezTo>
                    <a:pt x="72" y="329"/>
                    <a:pt x="72" y="328"/>
                    <a:pt x="73" y="329"/>
                  </a:cubicBezTo>
                  <a:cubicBezTo>
                    <a:pt x="73" y="330"/>
                    <a:pt x="75" y="333"/>
                    <a:pt x="73" y="330"/>
                  </a:cubicBezTo>
                  <a:cubicBezTo>
                    <a:pt x="74" y="332"/>
                    <a:pt x="75" y="334"/>
                    <a:pt x="75" y="335"/>
                  </a:cubicBezTo>
                  <a:cubicBezTo>
                    <a:pt x="74" y="333"/>
                    <a:pt x="73" y="332"/>
                    <a:pt x="72" y="330"/>
                  </a:cubicBezTo>
                  <a:cubicBezTo>
                    <a:pt x="73" y="332"/>
                    <a:pt x="72" y="330"/>
                    <a:pt x="71" y="329"/>
                  </a:cubicBezTo>
                  <a:cubicBezTo>
                    <a:pt x="72" y="331"/>
                    <a:pt x="73" y="332"/>
                    <a:pt x="74" y="333"/>
                  </a:cubicBezTo>
                  <a:cubicBezTo>
                    <a:pt x="73" y="332"/>
                    <a:pt x="73" y="332"/>
                    <a:pt x="73" y="332"/>
                  </a:cubicBezTo>
                  <a:cubicBezTo>
                    <a:pt x="74" y="334"/>
                    <a:pt x="75" y="334"/>
                    <a:pt x="75" y="336"/>
                  </a:cubicBezTo>
                  <a:cubicBezTo>
                    <a:pt x="76" y="336"/>
                    <a:pt x="75" y="335"/>
                    <a:pt x="76" y="336"/>
                  </a:cubicBezTo>
                  <a:cubicBezTo>
                    <a:pt x="76" y="337"/>
                    <a:pt x="77" y="338"/>
                    <a:pt x="77" y="338"/>
                  </a:cubicBezTo>
                  <a:cubicBezTo>
                    <a:pt x="76" y="337"/>
                    <a:pt x="74" y="334"/>
                    <a:pt x="71" y="330"/>
                  </a:cubicBezTo>
                  <a:cubicBezTo>
                    <a:pt x="71" y="329"/>
                    <a:pt x="71" y="331"/>
                    <a:pt x="70" y="329"/>
                  </a:cubicBezTo>
                  <a:cubicBezTo>
                    <a:pt x="70" y="329"/>
                    <a:pt x="70" y="328"/>
                    <a:pt x="70" y="328"/>
                  </a:cubicBezTo>
                  <a:cubicBezTo>
                    <a:pt x="69" y="327"/>
                    <a:pt x="71" y="329"/>
                    <a:pt x="69" y="327"/>
                  </a:cubicBezTo>
                  <a:cubicBezTo>
                    <a:pt x="68" y="327"/>
                    <a:pt x="63" y="317"/>
                    <a:pt x="62" y="314"/>
                  </a:cubicBezTo>
                  <a:cubicBezTo>
                    <a:pt x="61" y="312"/>
                    <a:pt x="63" y="316"/>
                    <a:pt x="61" y="313"/>
                  </a:cubicBezTo>
                  <a:cubicBezTo>
                    <a:pt x="60" y="310"/>
                    <a:pt x="58" y="307"/>
                    <a:pt x="57" y="305"/>
                  </a:cubicBezTo>
                  <a:cubicBezTo>
                    <a:pt x="57" y="305"/>
                    <a:pt x="57" y="305"/>
                    <a:pt x="57" y="304"/>
                  </a:cubicBezTo>
                  <a:cubicBezTo>
                    <a:pt x="56" y="303"/>
                    <a:pt x="55" y="300"/>
                    <a:pt x="53" y="297"/>
                  </a:cubicBezTo>
                  <a:cubicBezTo>
                    <a:pt x="52" y="293"/>
                    <a:pt x="51" y="290"/>
                    <a:pt x="50" y="289"/>
                  </a:cubicBezTo>
                  <a:cubicBezTo>
                    <a:pt x="50" y="289"/>
                    <a:pt x="51" y="291"/>
                    <a:pt x="50" y="290"/>
                  </a:cubicBezTo>
                  <a:cubicBezTo>
                    <a:pt x="49" y="287"/>
                    <a:pt x="50" y="288"/>
                    <a:pt x="49" y="285"/>
                  </a:cubicBezTo>
                  <a:cubicBezTo>
                    <a:pt x="48" y="285"/>
                    <a:pt x="50" y="288"/>
                    <a:pt x="49" y="287"/>
                  </a:cubicBezTo>
                  <a:cubicBezTo>
                    <a:pt x="48" y="285"/>
                    <a:pt x="48" y="286"/>
                    <a:pt x="48" y="284"/>
                  </a:cubicBezTo>
                  <a:cubicBezTo>
                    <a:pt x="47" y="282"/>
                    <a:pt x="46" y="280"/>
                    <a:pt x="46" y="280"/>
                  </a:cubicBezTo>
                  <a:cubicBezTo>
                    <a:pt x="45" y="277"/>
                    <a:pt x="44" y="274"/>
                    <a:pt x="43" y="271"/>
                  </a:cubicBezTo>
                  <a:cubicBezTo>
                    <a:pt x="42" y="268"/>
                    <a:pt x="41" y="266"/>
                    <a:pt x="40" y="263"/>
                  </a:cubicBezTo>
                  <a:cubicBezTo>
                    <a:pt x="41" y="263"/>
                    <a:pt x="40" y="260"/>
                    <a:pt x="39" y="258"/>
                  </a:cubicBezTo>
                  <a:cubicBezTo>
                    <a:pt x="39" y="258"/>
                    <a:pt x="40" y="261"/>
                    <a:pt x="40" y="262"/>
                  </a:cubicBezTo>
                  <a:cubicBezTo>
                    <a:pt x="39" y="258"/>
                    <a:pt x="37" y="254"/>
                    <a:pt x="36" y="250"/>
                  </a:cubicBezTo>
                  <a:cubicBezTo>
                    <a:pt x="35" y="246"/>
                    <a:pt x="34" y="242"/>
                    <a:pt x="33" y="239"/>
                  </a:cubicBezTo>
                  <a:cubicBezTo>
                    <a:pt x="33" y="238"/>
                    <a:pt x="33" y="240"/>
                    <a:pt x="33" y="240"/>
                  </a:cubicBezTo>
                  <a:cubicBezTo>
                    <a:pt x="33" y="237"/>
                    <a:pt x="33" y="238"/>
                    <a:pt x="32" y="236"/>
                  </a:cubicBezTo>
                  <a:cubicBezTo>
                    <a:pt x="31" y="232"/>
                    <a:pt x="31" y="227"/>
                    <a:pt x="30" y="224"/>
                  </a:cubicBezTo>
                  <a:cubicBezTo>
                    <a:pt x="30" y="225"/>
                    <a:pt x="30" y="226"/>
                    <a:pt x="30" y="227"/>
                  </a:cubicBezTo>
                  <a:cubicBezTo>
                    <a:pt x="30" y="225"/>
                    <a:pt x="28" y="219"/>
                    <a:pt x="28" y="216"/>
                  </a:cubicBezTo>
                  <a:cubicBezTo>
                    <a:pt x="28" y="216"/>
                    <a:pt x="28" y="216"/>
                    <a:pt x="29" y="218"/>
                  </a:cubicBezTo>
                  <a:cubicBezTo>
                    <a:pt x="29" y="218"/>
                    <a:pt x="29" y="220"/>
                    <a:pt x="29" y="221"/>
                  </a:cubicBezTo>
                  <a:cubicBezTo>
                    <a:pt x="29" y="220"/>
                    <a:pt x="30" y="223"/>
                    <a:pt x="30" y="223"/>
                  </a:cubicBezTo>
                  <a:cubicBezTo>
                    <a:pt x="30" y="220"/>
                    <a:pt x="30" y="222"/>
                    <a:pt x="29" y="219"/>
                  </a:cubicBezTo>
                  <a:cubicBezTo>
                    <a:pt x="29" y="219"/>
                    <a:pt x="29" y="220"/>
                    <a:pt x="29" y="219"/>
                  </a:cubicBezTo>
                  <a:cubicBezTo>
                    <a:pt x="29" y="218"/>
                    <a:pt x="28" y="213"/>
                    <a:pt x="28" y="215"/>
                  </a:cubicBezTo>
                  <a:cubicBezTo>
                    <a:pt x="28" y="212"/>
                    <a:pt x="27" y="207"/>
                    <a:pt x="27" y="204"/>
                  </a:cubicBezTo>
                  <a:cubicBezTo>
                    <a:pt x="27" y="204"/>
                    <a:pt x="27" y="208"/>
                    <a:pt x="27" y="207"/>
                  </a:cubicBezTo>
                  <a:cubicBezTo>
                    <a:pt x="27" y="206"/>
                    <a:pt x="27" y="203"/>
                    <a:pt x="27" y="201"/>
                  </a:cubicBezTo>
                  <a:cubicBezTo>
                    <a:pt x="26" y="201"/>
                    <a:pt x="27" y="203"/>
                    <a:pt x="27" y="203"/>
                  </a:cubicBezTo>
                  <a:cubicBezTo>
                    <a:pt x="26" y="204"/>
                    <a:pt x="25" y="195"/>
                    <a:pt x="25" y="198"/>
                  </a:cubicBezTo>
                  <a:cubicBezTo>
                    <a:pt x="26" y="202"/>
                    <a:pt x="27" y="209"/>
                    <a:pt x="27" y="209"/>
                  </a:cubicBezTo>
                  <a:cubicBezTo>
                    <a:pt x="27" y="211"/>
                    <a:pt x="28" y="215"/>
                    <a:pt x="28" y="216"/>
                  </a:cubicBezTo>
                  <a:cubicBezTo>
                    <a:pt x="27" y="213"/>
                    <a:pt x="27" y="214"/>
                    <a:pt x="27" y="209"/>
                  </a:cubicBezTo>
                  <a:cubicBezTo>
                    <a:pt x="27" y="208"/>
                    <a:pt x="26" y="202"/>
                    <a:pt x="26" y="203"/>
                  </a:cubicBezTo>
                  <a:cubicBezTo>
                    <a:pt x="26" y="205"/>
                    <a:pt x="26" y="206"/>
                    <a:pt x="26" y="207"/>
                  </a:cubicBezTo>
                  <a:cubicBezTo>
                    <a:pt x="26" y="204"/>
                    <a:pt x="25" y="203"/>
                    <a:pt x="25" y="200"/>
                  </a:cubicBezTo>
                  <a:cubicBezTo>
                    <a:pt x="25" y="201"/>
                    <a:pt x="26" y="207"/>
                    <a:pt x="26" y="208"/>
                  </a:cubicBezTo>
                  <a:cubicBezTo>
                    <a:pt x="26" y="208"/>
                    <a:pt x="26" y="207"/>
                    <a:pt x="26" y="208"/>
                  </a:cubicBezTo>
                  <a:cubicBezTo>
                    <a:pt x="27" y="213"/>
                    <a:pt x="27" y="217"/>
                    <a:pt x="28" y="221"/>
                  </a:cubicBezTo>
                  <a:cubicBezTo>
                    <a:pt x="29" y="224"/>
                    <a:pt x="29" y="228"/>
                    <a:pt x="30" y="232"/>
                  </a:cubicBezTo>
                  <a:cubicBezTo>
                    <a:pt x="31" y="232"/>
                    <a:pt x="29" y="227"/>
                    <a:pt x="30" y="226"/>
                  </a:cubicBezTo>
                  <a:cubicBezTo>
                    <a:pt x="30" y="227"/>
                    <a:pt x="30" y="227"/>
                    <a:pt x="30" y="228"/>
                  </a:cubicBezTo>
                  <a:cubicBezTo>
                    <a:pt x="30" y="228"/>
                    <a:pt x="30" y="231"/>
                    <a:pt x="31" y="233"/>
                  </a:cubicBezTo>
                  <a:cubicBezTo>
                    <a:pt x="31" y="233"/>
                    <a:pt x="31" y="235"/>
                    <a:pt x="31" y="236"/>
                  </a:cubicBezTo>
                  <a:cubicBezTo>
                    <a:pt x="32" y="239"/>
                    <a:pt x="34" y="246"/>
                    <a:pt x="35" y="251"/>
                  </a:cubicBezTo>
                  <a:cubicBezTo>
                    <a:pt x="35" y="251"/>
                    <a:pt x="34" y="250"/>
                    <a:pt x="34" y="250"/>
                  </a:cubicBezTo>
                  <a:cubicBezTo>
                    <a:pt x="36" y="254"/>
                    <a:pt x="37" y="257"/>
                    <a:pt x="37" y="258"/>
                  </a:cubicBezTo>
                  <a:cubicBezTo>
                    <a:pt x="37" y="258"/>
                    <a:pt x="39" y="262"/>
                    <a:pt x="39" y="263"/>
                  </a:cubicBezTo>
                  <a:cubicBezTo>
                    <a:pt x="39" y="263"/>
                    <a:pt x="38" y="260"/>
                    <a:pt x="38" y="263"/>
                  </a:cubicBezTo>
                  <a:cubicBezTo>
                    <a:pt x="39" y="264"/>
                    <a:pt x="40" y="267"/>
                    <a:pt x="41" y="271"/>
                  </a:cubicBezTo>
                  <a:cubicBezTo>
                    <a:pt x="41" y="271"/>
                    <a:pt x="41" y="272"/>
                    <a:pt x="42" y="273"/>
                  </a:cubicBezTo>
                  <a:cubicBezTo>
                    <a:pt x="43" y="275"/>
                    <a:pt x="42" y="271"/>
                    <a:pt x="42" y="274"/>
                  </a:cubicBezTo>
                  <a:cubicBezTo>
                    <a:pt x="43" y="276"/>
                    <a:pt x="45" y="280"/>
                    <a:pt x="46" y="283"/>
                  </a:cubicBezTo>
                  <a:cubicBezTo>
                    <a:pt x="45" y="282"/>
                    <a:pt x="46" y="283"/>
                    <a:pt x="47" y="285"/>
                  </a:cubicBezTo>
                  <a:cubicBezTo>
                    <a:pt x="46" y="285"/>
                    <a:pt x="46" y="284"/>
                    <a:pt x="46" y="285"/>
                  </a:cubicBezTo>
                  <a:cubicBezTo>
                    <a:pt x="46" y="284"/>
                    <a:pt x="49" y="291"/>
                    <a:pt x="49" y="291"/>
                  </a:cubicBezTo>
                  <a:cubicBezTo>
                    <a:pt x="46" y="285"/>
                    <a:pt x="47" y="289"/>
                    <a:pt x="45" y="284"/>
                  </a:cubicBezTo>
                  <a:cubicBezTo>
                    <a:pt x="45" y="284"/>
                    <a:pt x="45" y="283"/>
                    <a:pt x="45" y="283"/>
                  </a:cubicBezTo>
                  <a:cubicBezTo>
                    <a:pt x="45" y="283"/>
                    <a:pt x="46" y="285"/>
                    <a:pt x="46" y="284"/>
                  </a:cubicBezTo>
                  <a:cubicBezTo>
                    <a:pt x="44" y="281"/>
                    <a:pt x="45" y="280"/>
                    <a:pt x="43" y="278"/>
                  </a:cubicBezTo>
                  <a:cubicBezTo>
                    <a:pt x="43" y="277"/>
                    <a:pt x="43" y="275"/>
                    <a:pt x="43" y="276"/>
                  </a:cubicBezTo>
                  <a:cubicBezTo>
                    <a:pt x="42" y="273"/>
                    <a:pt x="42" y="275"/>
                    <a:pt x="41" y="273"/>
                  </a:cubicBezTo>
                  <a:cubicBezTo>
                    <a:pt x="41" y="271"/>
                    <a:pt x="41" y="270"/>
                    <a:pt x="40" y="268"/>
                  </a:cubicBezTo>
                  <a:cubicBezTo>
                    <a:pt x="40" y="268"/>
                    <a:pt x="40" y="268"/>
                    <a:pt x="40" y="268"/>
                  </a:cubicBezTo>
                  <a:cubicBezTo>
                    <a:pt x="38" y="264"/>
                    <a:pt x="39" y="266"/>
                    <a:pt x="38" y="263"/>
                  </a:cubicBezTo>
                  <a:cubicBezTo>
                    <a:pt x="37" y="260"/>
                    <a:pt x="37" y="259"/>
                    <a:pt x="37" y="259"/>
                  </a:cubicBezTo>
                  <a:cubicBezTo>
                    <a:pt x="37" y="257"/>
                    <a:pt x="37" y="259"/>
                    <a:pt x="36" y="258"/>
                  </a:cubicBezTo>
                  <a:cubicBezTo>
                    <a:pt x="35" y="253"/>
                    <a:pt x="34" y="252"/>
                    <a:pt x="34" y="248"/>
                  </a:cubicBezTo>
                  <a:cubicBezTo>
                    <a:pt x="34" y="248"/>
                    <a:pt x="34" y="250"/>
                    <a:pt x="34" y="250"/>
                  </a:cubicBezTo>
                  <a:cubicBezTo>
                    <a:pt x="34" y="249"/>
                    <a:pt x="34" y="248"/>
                    <a:pt x="34" y="247"/>
                  </a:cubicBezTo>
                  <a:cubicBezTo>
                    <a:pt x="33" y="247"/>
                    <a:pt x="34" y="249"/>
                    <a:pt x="33" y="248"/>
                  </a:cubicBezTo>
                  <a:cubicBezTo>
                    <a:pt x="34" y="252"/>
                    <a:pt x="36" y="256"/>
                    <a:pt x="37" y="259"/>
                  </a:cubicBezTo>
                  <a:cubicBezTo>
                    <a:pt x="38" y="263"/>
                    <a:pt x="39" y="266"/>
                    <a:pt x="40" y="270"/>
                  </a:cubicBezTo>
                  <a:cubicBezTo>
                    <a:pt x="40" y="271"/>
                    <a:pt x="40" y="271"/>
                    <a:pt x="40" y="271"/>
                  </a:cubicBezTo>
                  <a:cubicBezTo>
                    <a:pt x="42" y="275"/>
                    <a:pt x="43" y="278"/>
                    <a:pt x="41" y="273"/>
                  </a:cubicBezTo>
                  <a:cubicBezTo>
                    <a:pt x="42" y="274"/>
                    <a:pt x="42" y="275"/>
                    <a:pt x="43" y="276"/>
                  </a:cubicBezTo>
                  <a:cubicBezTo>
                    <a:pt x="42" y="276"/>
                    <a:pt x="44" y="280"/>
                    <a:pt x="44" y="280"/>
                  </a:cubicBezTo>
                  <a:cubicBezTo>
                    <a:pt x="44" y="280"/>
                    <a:pt x="45" y="282"/>
                    <a:pt x="45" y="282"/>
                  </a:cubicBezTo>
                  <a:cubicBezTo>
                    <a:pt x="45" y="283"/>
                    <a:pt x="43" y="278"/>
                    <a:pt x="42" y="276"/>
                  </a:cubicBezTo>
                  <a:cubicBezTo>
                    <a:pt x="42" y="278"/>
                    <a:pt x="43" y="280"/>
                    <a:pt x="44" y="282"/>
                  </a:cubicBezTo>
                  <a:cubicBezTo>
                    <a:pt x="45" y="284"/>
                    <a:pt x="46" y="286"/>
                    <a:pt x="47" y="287"/>
                  </a:cubicBezTo>
                  <a:cubicBezTo>
                    <a:pt x="45" y="285"/>
                    <a:pt x="49" y="293"/>
                    <a:pt x="49" y="294"/>
                  </a:cubicBezTo>
                  <a:cubicBezTo>
                    <a:pt x="49" y="294"/>
                    <a:pt x="47" y="289"/>
                    <a:pt x="48" y="292"/>
                  </a:cubicBezTo>
                  <a:cubicBezTo>
                    <a:pt x="49" y="294"/>
                    <a:pt x="51" y="298"/>
                    <a:pt x="52" y="300"/>
                  </a:cubicBezTo>
                  <a:cubicBezTo>
                    <a:pt x="53" y="302"/>
                    <a:pt x="55" y="305"/>
                    <a:pt x="56" y="309"/>
                  </a:cubicBezTo>
                  <a:cubicBezTo>
                    <a:pt x="57" y="310"/>
                    <a:pt x="58" y="312"/>
                    <a:pt x="59" y="313"/>
                  </a:cubicBezTo>
                  <a:cubicBezTo>
                    <a:pt x="60" y="315"/>
                    <a:pt x="60" y="317"/>
                    <a:pt x="61" y="318"/>
                  </a:cubicBezTo>
                  <a:cubicBezTo>
                    <a:pt x="62" y="319"/>
                    <a:pt x="64" y="323"/>
                    <a:pt x="65" y="324"/>
                  </a:cubicBezTo>
                  <a:cubicBezTo>
                    <a:pt x="64" y="324"/>
                    <a:pt x="62" y="320"/>
                    <a:pt x="63" y="322"/>
                  </a:cubicBezTo>
                  <a:cubicBezTo>
                    <a:pt x="64" y="324"/>
                    <a:pt x="65" y="326"/>
                    <a:pt x="66" y="326"/>
                  </a:cubicBezTo>
                  <a:cubicBezTo>
                    <a:pt x="66" y="328"/>
                    <a:pt x="66" y="328"/>
                    <a:pt x="67" y="330"/>
                  </a:cubicBezTo>
                  <a:cubicBezTo>
                    <a:pt x="67" y="329"/>
                    <a:pt x="69" y="333"/>
                    <a:pt x="69" y="333"/>
                  </a:cubicBezTo>
                  <a:cubicBezTo>
                    <a:pt x="69" y="333"/>
                    <a:pt x="69" y="332"/>
                    <a:pt x="68" y="331"/>
                  </a:cubicBezTo>
                  <a:cubicBezTo>
                    <a:pt x="68" y="331"/>
                    <a:pt x="69" y="332"/>
                    <a:pt x="69" y="333"/>
                  </a:cubicBezTo>
                  <a:cubicBezTo>
                    <a:pt x="69" y="333"/>
                    <a:pt x="69" y="333"/>
                    <a:pt x="70" y="333"/>
                  </a:cubicBezTo>
                  <a:cubicBezTo>
                    <a:pt x="70" y="335"/>
                    <a:pt x="73" y="339"/>
                    <a:pt x="75" y="343"/>
                  </a:cubicBezTo>
                  <a:cubicBezTo>
                    <a:pt x="75" y="343"/>
                    <a:pt x="77" y="347"/>
                    <a:pt x="77" y="346"/>
                  </a:cubicBezTo>
                  <a:cubicBezTo>
                    <a:pt x="76" y="344"/>
                    <a:pt x="73" y="340"/>
                    <a:pt x="75" y="343"/>
                  </a:cubicBezTo>
                  <a:cubicBezTo>
                    <a:pt x="74" y="341"/>
                    <a:pt x="72" y="339"/>
                    <a:pt x="72" y="337"/>
                  </a:cubicBezTo>
                  <a:cubicBezTo>
                    <a:pt x="72" y="337"/>
                    <a:pt x="72" y="337"/>
                    <a:pt x="72" y="337"/>
                  </a:cubicBezTo>
                  <a:cubicBezTo>
                    <a:pt x="74" y="341"/>
                    <a:pt x="75" y="344"/>
                    <a:pt x="78" y="347"/>
                  </a:cubicBezTo>
                  <a:cubicBezTo>
                    <a:pt x="77" y="346"/>
                    <a:pt x="77" y="345"/>
                    <a:pt x="76" y="345"/>
                  </a:cubicBezTo>
                  <a:cubicBezTo>
                    <a:pt x="77" y="345"/>
                    <a:pt x="77" y="345"/>
                    <a:pt x="77" y="346"/>
                  </a:cubicBezTo>
                  <a:cubicBezTo>
                    <a:pt x="78" y="347"/>
                    <a:pt x="78" y="347"/>
                    <a:pt x="79" y="349"/>
                  </a:cubicBezTo>
                  <a:cubicBezTo>
                    <a:pt x="78" y="346"/>
                    <a:pt x="84" y="356"/>
                    <a:pt x="84" y="355"/>
                  </a:cubicBezTo>
                  <a:cubicBezTo>
                    <a:pt x="85" y="356"/>
                    <a:pt x="85" y="356"/>
                    <a:pt x="87" y="358"/>
                  </a:cubicBezTo>
                  <a:cubicBezTo>
                    <a:pt x="87" y="359"/>
                    <a:pt x="87" y="359"/>
                    <a:pt x="87" y="359"/>
                  </a:cubicBezTo>
                  <a:cubicBezTo>
                    <a:pt x="87" y="360"/>
                    <a:pt x="85" y="356"/>
                    <a:pt x="86" y="359"/>
                  </a:cubicBezTo>
                  <a:cubicBezTo>
                    <a:pt x="86" y="359"/>
                    <a:pt x="89" y="363"/>
                    <a:pt x="89" y="362"/>
                  </a:cubicBezTo>
                  <a:cubicBezTo>
                    <a:pt x="88" y="361"/>
                    <a:pt x="87" y="359"/>
                    <a:pt x="88" y="361"/>
                  </a:cubicBezTo>
                  <a:cubicBezTo>
                    <a:pt x="90" y="363"/>
                    <a:pt x="90" y="364"/>
                    <a:pt x="92" y="366"/>
                  </a:cubicBezTo>
                  <a:cubicBezTo>
                    <a:pt x="92" y="365"/>
                    <a:pt x="91" y="364"/>
                    <a:pt x="92" y="365"/>
                  </a:cubicBezTo>
                  <a:cubicBezTo>
                    <a:pt x="94" y="368"/>
                    <a:pt x="95" y="370"/>
                    <a:pt x="98" y="373"/>
                  </a:cubicBezTo>
                  <a:cubicBezTo>
                    <a:pt x="97" y="372"/>
                    <a:pt x="95" y="369"/>
                    <a:pt x="94" y="369"/>
                  </a:cubicBezTo>
                  <a:cubicBezTo>
                    <a:pt x="96" y="371"/>
                    <a:pt x="97" y="373"/>
                    <a:pt x="98" y="374"/>
                  </a:cubicBezTo>
                  <a:cubicBezTo>
                    <a:pt x="98" y="374"/>
                    <a:pt x="97" y="372"/>
                    <a:pt x="99" y="374"/>
                  </a:cubicBezTo>
                  <a:cubicBezTo>
                    <a:pt x="99" y="375"/>
                    <a:pt x="101" y="377"/>
                    <a:pt x="102" y="378"/>
                  </a:cubicBezTo>
                  <a:cubicBezTo>
                    <a:pt x="101" y="377"/>
                    <a:pt x="104" y="380"/>
                    <a:pt x="102" y="378"/>
                  </a:cubicBezTo>
                  <a:cubicBezTo>
                    <a:pt x="101" y="377"/>
                    <a:pt x="102" y="377"/>
                    <a:pt x="101" y="377"/>
                  </a:cubicBezTo>
                  <a:cubicBezTo>
                    <a:pt x="102" y="377"/>
                    <a:pt x="98" y="374"/>
                    <a:pt x="99" y="374"/>
                  </a:cubicBezTo>
                  <a:cubicBezTo>
                    <a:pt x="100" y="375"/>
                    <a:pt x="103" y="378"/>
                    <a:pt x="101" y="376"/>
                  </a:cubicBezTo>
                  <a:cubicBezTo>
                    <a:pt x="101" y="377"/>
                    <a:pt x="100" y="374"/>
                    <a:pt x="100" y="374"/>
                  </a:cubicBezTo>
                  <a:cubicBezTo>
                    <a:pt x="101" y="375"/>
                    <a:pt x="101" y="376"/>
                    <a:pt x="103" y="378"/>
                  </a:cubicBezTo>
                  <a:cubicBezTo>
                    <a:pt x="104" y="378"/>
                    <a:pt x="102" y="376"/>
                    <a:pt x="103" y="378"/>
                  </a:cubicBezTo>
                  <a:cubicBezTo>
                    <a:pt x="106" y="381"/>
                    <a:pt x="108" y="384"/>
                    <a:pt x="113" y="389"/>
                  </a:cubicBezTo>
                  <a:cubicBezTo>
                    <a:pt x="111" y="387"/>
                    <a:pt x="115" y="392"/>
                    <a:pt x="114" y="390"/>
                  </a:cubicBezTo>
                  <a:cubicBezTo>
                    <a:pt x="112" y="389"/>
                    <a:pt x="109" y="385"/>
                    <a:pt x="108" y="385"/>
                  </a:cubicBezTo>
                  <a:cubicBezTo>
                    <a:pt x="111" y="387"/>
                    <a:pt x="116" y="392"/>
                    <a:pt x="117" y="395"/>
                  </a:cubicBezTo>
                  <a:cubicBezTo>
                    <a:pt x="114" y="391"/>
                    <a:pt x="113" y="390"/>
                    <a:pt x="111" y="388"/>
                  </a:cubicBezTo>
                  <a:cubicBezTo>
                    <a:pt x="111" y="388"/>
                    <a:pt x="110" y="387"/>
                    <a:pt x="109" y="387"/>
                  </a:cubicBezTo>
                  <a:cubicBezTo>
                    <a:pt x="111" y="389"/>
                    <a:pt x="113" y="391"/>
                    <a:pt x="112" y="390"/>
                  </a:cubicBezTo>
                  <a:cubicBezTo>
                    <a:pt x="111" y="389"/>
                    <a:pt x="110" y="389"/>
                    <a:pt x="110" y="388"/>
                  </a:cubicBezTo>
                  <a:cubicBezTo>
                    <a:pt x="110" y="388"/>
                    <a:pt x="111" y="389"/>
                    <a:pt x="113" y="390"/>
                  </a:cubicBezTo>
                  <a:cubicBezTo>
                    <a:pt x="114" y="392"/>
                    <a:pt x="115" y="393"/>
                    <a:pt x="117" y="395"/>
                  </a:cubicBezTo>
                  <a:cubicBezTo>
                    <a:pt x="116" y="395"/>
                    <a:pt x="119" y="397"/>
                    <a:pt x="119" y="397"/>
                  </a:cubicBezTo>
                  <a:cubicBezTo>
                    <a:pt x="118" y="396"/>
                    <a:pt x="117" y="396"/>
                    <a:pt x="116" y="394"/>
                  </a:cubicBezTo>
                  <a:cubicBezTo>
                    <a:pt x="116" y="396"/>
                    <a:pt x="118" y="397"/>
                    <a:pt x="120" y="399"/>
                  </a:cubicBezTo>
                  <a:cubicBezTo>
                    <a:pt x="120" y="399"/>
                    <a:pt x="120" y="399"/>
                    <a:pt x="119" y="398"/>
                  </a:cubicBezTo>
                  <a:cubicBezTo>
                    <a:pt x="120" y="399"/>
                    <a:pt x="121" y="400"/>
                    <a:pt x="122" y="400"/>
                  </a:cubicBezTo>
                  <a:cubicBezTo>
                    <a:pt x="119" y="398"/>
                    <a:pt x="122" y="400"/>
                    <a:pt x="125" y="403"/>
                  </a:cubicBezTo>
                  <a:cubicBezTo>
                    <a:pt x="126" y="404"/>
                    <a:pt x="126" y="404"/>
                    <a:pt x="126" y="404"/>
                  </a:cubicBezTo>
                  <a:cubicBezTo>
                    <a:pt x="127" y="405"/>
                    <a:pt x="127" y="405"/>
                    <a:pt x="128" y="406"/>
                  </a:cubicBezTo>
                  <a:cubicBezTo>
                    <a:pt x="128" y="406"/>
                    <a:pt x="130" y="409"/>
                    <a:pt x="130" y="409"/>
                  </a:cubicBezTo>
                  <a:cubicBezTo>
                    <a:pt x="133" y="411"/>
                    <a:pt x="133" y="412"/>
                    <a:pt x="134" y="412"/>
                  </a:cubicBezTo>
                  <a:cubicBezTo>
                    <a:pt x="133" y="411"/>
                    <a:pt x="132" y="410"/>
                    <a:pt x="132" y="410"/>
                  </a:cubicBezTo>
                  <a:cubicBezTo>
                    <a:pt x="132" y="410"/>
                    <a:pt x="135" y="412"/>
                    <a:pt x="135" y="413"/>
                  </a:cubicBezTo>
                  <a:cubicBezTo>
                    <a:pt x="135" y="413"/>
                    <a:pt x="134" y="412"/>
                    <a:pt x="136" y="414"/>
                  </a:cubicBezTo>
                  <a:cubicBezTo>
                    <a:pt x="135" y="413"/>
                    <a:pt x="137" y="415"/>
                    <a:pt x="138" y="416"/>
                  </a:cubicBezTo>
                  <a:cubicBezTo>
                    <a:pt x="137" y="415"/>
                    <a:pt x="136" y="413"/>
                    <a:pt x="137" y="413"/>
                  </a:cubicBezTo>
                  <a:cubicBezTo>
                    <a:pt x="140" y="416"/>
                    <a:pt x="141" y="418"/>
                    <a:pt x="143" y="419"/>
                  </a:cubicBezTo>
                  <a:cubicBezTo>
                    <a:pt x="142" y="418"/>
                    <a:pt x="139" y="416"/>
                    <a:pt x="138" y="415"/>
                  </a:cubicBezTo>
                  <a:cubicBezTo>
                    <a:pt x="141" y="418"/>
                    <a:pt x="145" y="421"/>
                    <a:pt x="147" y="423"/>
                  </a:cubicBezTo>
                  <a:cubicBezTo>
                    <a:pt x="145" y="421"/>
                    <a:pt x="145" y="422"/>
                    <a:pt x="143" y="420"/>
                  </a:cubicBezTo>
                  <a:cubicBezTo>
                    <a:pt x="142" y="420"/>
                    <a:pt x="142" y="419"/>
                    <a:pt x="141" y="418"/>
                  </a:cubicBezTo>
                  <a:cubicBezTo>
                    <a:pt x="140" y="418"/>
                    <a:pt x="140" y="417"/>
                    <a:pt x="138" y="416"/>
                  </a:cubicBezTo>
                  <a:cubicBezTo>
                    <a:pt x="138" y="416"/>
                    <a:pt x="138" y="416"/>
                    <a:pt x="136" y="415"/>
                  </a:cubicBezTo>
                  <a:cubicBezTo>
                    <a:pt x="135" y="413"/>
                    <a:pt x="135" y="414"/>
                    <a:pt x="133" y="412"/>
                  </a:cubicBezTo>
                  <a:cubicBezTo>
                    <a:pt x="134" y="412"/>
                    <a:pt x="136" y="414"/>
                    <a:pt x="137" y="416"/>
                  </a:cubicBezTo>
                  <a:cubicBezTo>
                    <a:pt x="136" y="415"/>
                    <a:pt x="138" y="416"/>
                    <a:pt x="139" y="417"/>
                  </a:cubicBezTo>
                  <a:cubicBezTo>
                    <a:pt x="140" y="418"/>
                    <a:pt x="140" y="418"/>
                    <a:pt x="141" y="419"/>
                  </a:cubicBezTo>
                  <a:cubicBezTo>
                    <a:pt x="141" y="419"/>
                    <a:pt x="141" y="419"/>
                    <a:pt x="143" y="420"/>
                  </a:cubicBezTo>
                  <a:cubicBezTo>
                    <a:pt x="144" y="422"/>
                    <a:pt x="142" y="420"/>
                    <a:pt x="144" y="421"/>
                  </a:cubicBezTo>
                  <a:cubicBezTo>
                    <a:pt x="143" y="421"/>
                    <a:pt x="145" y="422"/>
                    <a:pt x="145" y="422"/>
                  </a:cubicBezTo>
                  <a:cubicBezTo>
                    <a:pt x="146" y="423"/>
                    <a:pt x="149" y="426"/>
                    <a:pt x="148" y="425"/>
                  </a:cubicBezTo>
                  <a:cubicBezTo>
                    <a:pt x="151" y="427"/>
                    <a:pt x="155" y="430"/>
                    <a:pt x="158" y="433"/>
                  </a:cubicBezTo>
                  <a:cubicBezTo>
                    <a:pt x="157" y="432"/>
                    <a:pt x="156" y="431"/>
                    <a:pt x="155" y="431"/>
                  </a:cubicBezTo>
                  <a:cubicBezTo>
                    <a:pt x="156" y="431"/>
                    <a:pt x="156" y="432"/>
                    <a:pt x="155" y="431"/>
                  </a:cubicBezTo>
                  <a:cubicBezTo>
                    <a:pt x="154" y="430"/>
                    <a:pt x="156" y="431"/>
                    <a:pt x="154" y="429"/>
                  </a:cubicBezTo>
                  <a:cubicBezTo>
                    <a:pt x="153" y="429"/>
                    <a:pt x="148" y="425"/>
                    <a:pt x="145" y="424"/>
                  </a:cubicBezTo>
                  <a:cubicBezTo>
                    <a:pt x="146" y="424"/>
                    <a:pt x="144" y="422"/>
                    <a:pt x="143" y="422"/>
                  </a:cubicBezTo>
                  <a:cubicBezTo>
                    <a:pt x="144" y="423"/>
                    <a:pt x="141" y="420"/>
                    <a:pt x="143" y="422"/>
                  </a:cubicBezTo>
                  <a:cubicBezTo>
                    <a:pt x="144" y="422"/>
                    <a:pt x="144" y="423"/>
                    <a:pt x="146" y="424"/>
                  </a:cubicBezTo>
                  <a:cubicBezTo>
                    <a:pt x="147" y="424"/>
                    <a:pt x="150" y="428"/>
                    <a:pt x="153" y="430"/>
                  </a:cubicBezTo>
                  <a:cubicBezTo>
                    <a:pt x="153" y="430"/>
                    <a:pt x="153" y="430"/>
                    <a:pt x="152" y="429"/>
                  </a:cubicBezTo>
                  <a:cubicBezTo>
                    <a:pt x="152" y="429"/>
                    <a:pt x="150" y="427"/>
                    <a:pt x="150" y="427"/>
                  </a:cubicBezTo>
                  <a:cubicBezTo>
                    <a:pt x="151" y="429"/>
                    <a:pt x="152" y="430"/>
                    <a:pt x="154" y="431"/>
                  </a:cubicBezTo>
                  <a:cubicBezTo>
                    <a:pt x="154" y="431"/>
                    <a:pt x="155" y="431"/>
                    <a:pt x="156" y="432"/>
                  </a:cubicBezTo>
                  <a:cubicBezTo>
                    <a:pt x="155" y="431"/>
                    <a:pt x="156" y="432"/>
                    <a:pt x="157" y="433"/>
                  </a:cubicBezTo>
                  <a:cubicBezTo>
                    <a:pt x="158" y="433"/>
                    <a:pt x="156" y="432"/>
                    <a:pt x="158" y="434"/>
                  </a:cubicBezTo>
                  <a:cubicBezTo>
                    <a:pt x="159" y="434"/>
                    <a:pt x="161" y="435"/>
                    <a:pt x="163" y="436"/>
                  </a:cubicBezTo>
                  <a:cubicBezTo>
                    <a:pt x="162" y="436"/>
                    <a:pt x="164" y="437"/>
                    <a:pt x="164" y="437"/>
                  </a:cubicBezTo>
                  <a:cubicBezTo>
                    <a:pt x="163" y="437"/>
                    <a:pt x="163" y="436"/>
                    <a:pt x="163" y="437"/>
                  </a:cubicBezTo>
                  <a:cubicBezTo>
                    <a:pt x="166" y="439"/>
                    <a:pt x="162" y="436"/>
                    <a:pt x="164" y="438"/>
                  </a:cubicBezTo>
                  <a:cubicBezTo>
                    <a:pt x="165" y="438"/>
                    <a:pt x="166" y="439"/>
                    <a:pt x="169" y="440"/>
                  </a:cubicBezTo>
                  <a:cubicBezTo>
                    <a:pt x="168" y="440"/>
                    <a:pt x="168" y="440"/>
                    <a:pt x="169" y="441"/>
                  </a:cubicBezTo>
                  <a:cubicBezTo>
                    <a:pt x="166" y="439"/>
                    <a:pt x="169" y="441"/>
                    <a:pt x="169" y="441"/>
                  </a:cubicBezTo>
                  <a:cubicBezTo>
                    <a:pt x="168" y="441"/>
                    <a:pt x="168" y="441"/>
                    <a:pt x="167" y="440"/>
                  </a:cubicBezTo>
                  <a:cubicBezTo>
                    <a:pt x="168" y="441"/>
                    <a:pt x="164" y="438"/>
                    <a:pt x="165" y="438"/>
                  </a:cubicBezTo>
                  <a:cubicBezTo>
                    <a:pt x="166" y="440"/>
                    <a:pt x="165" y="439"/>
                    <a:pt x="165" y="439"/>
                  </a:cubicBezTo>
                  <a:cubicBezTo>
                    <a:pt x="167" y="441"/>
                    <a:pt x="169" y="442"/>
                    <a:pt x="170" y="443"/>
                  </a:cubicBezTo>
                  <a:cubicBezTo>
                    <a:pt x="173" y="445"/>
                    <a:pt x="176" y="447"/>
                    <a:pt x="175" y="446"/>
                  </a:cubicBezTo>
                  <a:cubicBezTo>
                    <a:pt x="173" y="445"/>
                    <a:pt x="174" y="445"/>
                    <a:pt x="172" y="444"/>
                  </a:cubicBezTo>
                  <a:cubicBezTo>
                    <a:pt x="170" y="443"/>
                    <a:pt x="167" y="441"/>
                    <a:pt x="165" y="440"/>
                  </a:cubicBezTo>
                  <a:cubicBezTo>
                    <a:pt x="167" y="441"/>
                    <a:pt x="167" y="442"/>
                    <a:pt x="166" y="441"/>
                  </a:cubicBezTo>
                  <a:cubicBezTo>
                    <a:pt x="164" y="439"/>
                    <a:pt x="161" y="437"/>
                    <a:pt x="161" y="437"/>
                  </a:cubicBezTo>
                  <a:cubicBezTo>
                    <a:pt x="161" y="437"/>
                    <a:pt x="159" y="436"/>
                    <a:pt x="158" y="435"/>
                  </a:cubicBezTo>
                  <a:cubicBezTo>
                    <a:pt x="157" y="434"/>
                    <a:pt x="156" y="433"/>
                    <a:pt x="155" y="432"/>
                  </a:cubicBezTo>
                  <a:cubicBezTo>
                    <a:pt x="153" y="430"/>
                    <a:pt x="153" y="431"/>
                    <a:pt x="152" y="430"/>
                  </a:cubicBezTo>
                  <a:cubicBezTo>
                    <a:pt x="152" y="430"/>
                    <a:pt x="150" y="428"/>
                    <a:pt x="149" y="427"/>
                  </a:cubicBezTo>
                  <a:cubicBezTo>
                    <a:pt x="150" y="428"/>
                    <a:pt x="149" y="427"/>
                    <a:pt x="148" y="426"/>
                  </a:cubicBezTo>
                  <a:cubicBezTo>
                    <a:pt x="148" y="426"/>
                    <a:pt x="143" y="422"/>
                    <a:pt x="145" y="424"/>
                  </a:cubicBezTo>
                  <a:cubicBezTo>
                    <a:pt x="146" y="425"/>
                    <a:pt x="147" y="425"/>
                    <a:pt x="147" y="426"/>
                  </a:cubicBezTo>
                  <a:cubicBezTo>
                    <a:pt x="145" y="424"/>
                    <a:pt x="145" y="424"/>
                    <a:pt x="143" y="423"/>
                  </a:cubicBezTo>
                  <a:cubicBezTo>
                    <a:pt x="143" y="423"/>
                    <a:pt x="146" y="425"/>
                    <a:pt x="145" y="425"/>
                  </a:cubicBezTo>
                  <a:cubicBezTo>
                    <a:pt x="144" y="424"/>
                    <a:pt x="143" y="423"/>
                    <a:pt x="142" y="422"/>
                  </a:cubicBezTo>
                  <a:cubicBezTo>
                    <a:pt x="144" y="424"/>
                    <a:pt x="140" y="421"/>
                    <a:pt x="141" y="421"/>
                  </a:cubicBezTo>
                  <a:cubicBezTo>
                    <a:pt x="138" y="419"/>
                    <a:pt x="138" y="418"/>
                    <a:pt x="135" y="416"/>
                  </a:cubicBezTo>
                  <a:cubicBezTo>
                    <a:pt x="135" y="416"/>
                    <a:pt x="137" y="418"/>
                    <a:pt x="140" y="421"/>
                  </a:cubicBezTo>
                  <a:cubicBezTo>
                    <a:pt x="140" y="421"/>
                    <a:pt x="141" y="422"/>
                    <a:pt x="143" y="424"/>
                  </a:cubicBezTo>
                  <a:cubicBezTo>
                    <a:pt x="144" y="425"/>
                    <a:pt x="146" y="426"/>
                    <a:pt x="146" y="427"/>
                  </a:cubicBezTo>
                  <a:cubicBezTo>
                    <a:pt x="148" y="429"/>
                    <a:pt x="148" y="428"/>
                    <a:pt x="150" y="430"/>
                  </a:cubicBezTo>
                  <a:cubicBezTo>
                    <a:pt x="150" y="429"/>
                    <a:pt x="150" y="429"/>
                    <a:pt x="150" y="429"/>
                  </a:cubicBezTo>
                  <a:cubicBezTo>
                    <a:pt x="148" y="428"/>
                    <a:pt x="149" y="429"/>
                    <a:pt x="146" y="427"/>
                  </a:cubicBezTo>
                  <a:cubicBezTo>
                    <a:pt x="146" y="426"/>
                    <a:pt x="144" y="425"/>
                    <a:pt x="144" y="424"/>
                  </a:cubicBezTo>
                  <a:cubicBezTo>
                    <a:pt x="146" y="426"/>
                    <a:pt x="146" y="426"/>
                    <a:pt x="149" y="428"/>
                  </a:cubicBezTo>
                  <a:cubicBezTo>
                    <a:pt x="149" y="428"/>
                    <a:pt x="152" y="431"/>
                    <a:pt x="152" y="431"/>
                  </a:cubicBezTo>
                  <a:cubicBezTo>
                    <a:pt x="151" y="430"/>
                    <a:pt x="147" y="426"/>
                    <a:pt x="145" y="424"/>
                  </a:cubicBezTo>
                  <a:cubicBezTo>
                    <a:pt x="148" y="427"/>
                    <a:pt x="152" y="430"/>
                    <a:pt x="155" y="433"/>
                  </a:cubicBezTo>
                  <a:cubicBezTo>
                    <a:pt x="156" y="434"/>
                    <a:pt x="155" y="433"/>
                    <a:pt x="156" y="434"/>
                  </a:cubicBezTo>
                  <a:cubicBezTo>
                    <a:pt x="156" y="434"/>
                    <a:pt x="157" y="435"/>
                    <a:pt x="157" y="435"/>
                  </a:cubicBezTo>
                  <a:cubicBezTo>
                    <a:pt x="156" y="434"/>
                    <a:pt x="154" y="432"/>
                    <a:pt x="155" y="433"/>
                  </a:cubicBezTo>
                  <a:cubicBezTo>
                    <a:pt x="157" y="434"/>
                    <a:pt x="159" y="436"/>
                    <a:pt x="161" y="437"/>
                  </a:cubicBezTo>
                  <a:cubicBezTo>
                    <a:pt x="160" y="437"/>
                    <a:pt x="158" y="436"/>
                    <a:pt x="158" y="436"/>
                  </a:cubicBezTo>
                  <a:cubicBezTo>
                    <a:pt x="159" y="436"/>
                    <a:pt x="160" y="437"/>
                    <a:pt x="160" y="438"/>
                  </a:cubicBezTo>
                  <a:cubicBezTo>
                    <a:pt x="161" y="438"/>
                    <a:pt x="162" y="438"/>
                    <a:pt x="164" y="440"/>
                  </a:cubicBezTo>
                  <a:cubicBezTo>
                    <a:pt x="160" y="437"/>
                    <a:pt x="170" y="444"/>
                    <a:pt x="168" y="443"/>
                  </a:cubicBezTo>
                  <a:cubicBezTo>
                    <a:pt x="169" y="444"/>
                    <a:pt x="170" y="444"/>
                    <a:pt x="172" y="446"/>
                  </a:cubicBezTo>
                  <a:cubicBezTo>
                    <a:pt x="171" y="446"/>
                    <a:pt x="173" y="447"/>
                    <a:pt x="174" y="448"/>
                  </a:cubicBezTo>
                  <a:cubicBezTo>
                    <a:pt x="171" y="446"/>
                    <a:pt x="166" y="443"/>
                    <a:pt x="163" y="440"/>
                  </a:cubicBezTo>
                  <a:cubicBezTo>
                    <a:pt x="159" y="437"/>
                    <a:pt x="156" y="435"/>
                    <a:pt x="155" y="434"/>
                  </a:cubicBezTo>
                  <a:cubicBezTo>
                    <a:pt x="150" y="430"/>
                    <a:pt x="149" y="429"/>
                    <a:pt x="146" y="427"/>
                  </a:cubicBezTo>
                  <a:cubicBezTo>
                    <a:pt x="146" y="427"/>
                    <a:pt x="146" y="427"/>
                    <a:pt x="146" y="427"/>
                  </a:cubicBezTo>
                  <a:cubicBezTo>
                    <a:pt x="148" y="429"/>
                    <a:pt x="147" y="429"/>
                    <a:pt x="149" y="430"/>
                  </a:cubicBezTo>
                  <a:cubicBezTo>
                    <a:pt x="148" y="429"/>
                    <a:pt x="148" y="429"/>
                    <a:pt x="149" y="429"/>
                  </a:cubicBezTo>
                  <a:cubicBezTo>
                    <a:pt x="150" y="431"/>
                    <a:pt x="152" y="432"/>
                    <a:pt x="153" y="433"/>
                  </a:cubicBezTo>
                  <a:cubicBezTo>
                    <a:pt x="153" y="432"/>
                    <a:pt x="151" y="431"/>
                    <a:pt x="149" y="430"/>
                  </a:cubicBezTo>
                  <a:cubicBezTo>
                    <a:pt x="150" y="431"/>
                    <a:pt x="154" y="434"/>
                    <a:pt x="156" y="436"/>
                  </a:cubicBezTo>
                  <a:cubicBezTo>
                    <a:pt x="155" y="435"/>
                    <a:pt x="153" y="434"/>
                    <a:pt x="153" y="433"/>
                  </a:cubicBezTo>
                  <a:cubicBezTo>
                    <a:pt x="154" y="434"/>
                    <a:pt x="155" y="435"/>
                    <a:pt x="156" y="436"/>
                  </a:cubicBezTo>
                  <a:cubicBezTo>
                    <a:pt x="158" y="437"/>
                    <a:pt x="159" y="437"/>
                    <a:pt x="160" y="438"/>
                  </a:cubicBezTo>
                  <a:cubicBezTo>
                    <a:pt x="162" y="440"/>
                    <a:pt x="164" y="441"/>
                    <a:pt x="166" y="443"/>
                  </a:cubicBezTo>
                  <a:cubicBezTo>
                    <a:pt x="168" y="444"/>
                    <a:pt x="170" y="445"/>
                    <a:pt x="171" y="446"/>
                  </a:cubicBezTo>
                  <a:cubicBezTo>
                    <a:pt x="172" y="447"/>
                    <a:pt x="173" y="448"/>
                    <a:pt x="173" y="448"/>
                  </a:cubicBezTo>
                  <a:cubicBezTo>
                    <a:pt x="174" y="449"/>
                    <a:pt x="176" y="451"/>
                    <a:pt x="178" y="451"/>
                  </a:cubicBezTo>
                  <a:cubicBezTo>
                    <a:pt x="177" y="451"/>
                    <a:pt x="175" y="450"/>
                    <a:pt x="176" y="450"/>
                  </a:cubicBezTo>
                  <a:cubicBezTo>
                    <a:pt x="179" y="452"/>
                    <a:pt x="175" y="449"/>
                    <a:pt x="176" y="450"/>
                  </a:cubicBezTo>
                  <a:cubicBezTo>
                    <a:pt x="180" y="452"/>
                    <a:pt x="180" y="452"/>
                    <a:pt x="180" y="452"/>
                  </a:cubicBezTo>
                  <a:cubicBezTo>
                    <a:pt x="180" y="452"/>
                    <a:pt x="177" y="450"/>
                    <a:pt x="177" y="449"/>
                  </a:cubicBezTo>
                  <a:cubicBezTo>
                    <a:pt x="179" y="451"/>
                    <a:pt x="182" y="453"/>
                    <a:pt x="185" y="455"/>
                  </a:cubicBezTo>
                  <a:cubicBezTo>
                    <a:pt x="188" y="457"/>
                    <a:pt x="190" y="458"/>
                    <a:pt x="190" y="458"/>
                  </a:cubicBezTo>
                  <a:cubicBezTo>
                    <a:pt x="192" y="459"/>
                    <a:pt x="192" y="459"/>
                    <a:pt x="192" y="459"/>
                  </a:cubicBezTo>
                  <a:cubicBezTo>
                    <a:pt x="193" y="460"/>
                    <a:pt x="190" y="458"/>
                    <a:pt x="192" y="460"/>
                  </a:cubicBezTo>
                  <a:cubicBezTo>
                    <a:pt x="192" y="460"/>
                    <a:pt x="193" y="460"/>
                    <a:pt x="195" y="461"/>
                  </a:cubicBezTo>
                  <a:cubicBezTo>
                    <a:pt x="195" y="461"/>
                    <a:pt x="198" y="463"/>
                    <a:pt x="200" y="464"/>
                  </a:cubicBezTo>
                  <a:cubicBezTo>
                    <a:pt x="197" y="463"/>
                    <a:pt x="191" y="459"/>
                    <a:pt x="186" y="457"/>
                  </a:cubicBezTo>
                  <a:cubicBezTo>
                    <a:pt x="186" y="457"/>
                    <a:pt x="185" y="456"/>
                    <a:pt x="185" y="456"/>
                  </a:cubicBezTo>
                  <a:cubicBezTo>
                    <a:pt x="183" y="456"/>
                    <a:pt x="188" y="458"/>
                    <a:pt x="186" y="457"/>
                  </a:cubicBezTo>
                  <a:cubicBezTo>
                    <a:pt x="184" y="456"/>
                    <a:pt x="185" y="457"/>
                    <a:pt x="183" y="456"/>
                  </a:cubicBezTo>
                  <a:cubicBezTo>
                    <a:pt x="183" y="455"/>
                    <a:pt x="181" y="454"/>
                    <a:pt x="178" y="452"/>
                  </a:cubicBezTo>
                  <a:cubicBezTo>
                    <a:pt x="178" y="452"/>
                    <a:pt x="180" y="453"/>
                    <a:pt x="181" y="454"/>
                  </a:cubicBezTo>
                  <a:cubicBezTo>
                    <a:pt x="178" y="452"/>
                    <a:pt x="175" y="451"/>
                    <a:pt x="173" y="449"/>
                  </a:cubicBezTo>
                  <a:cubicBezTo>
                    <a:pt x="171" y="448"/>
                    <a:pt x="168" y="446"/>
                    <a:pt x="165" y="444"/>
                  </a:cubicBezTo>
                  <a:cubicBezTo>
                    <a:pt x="164" y="444"/>
                    <a:pt x="161" y="441"/>
                    <a:pt x="162" y="442"/>
                  </a:cubicBezTo>
                  <a:cubicBezTo>
                    <a:pt x="161" y="441"/>
                    <a:pt x="159" y="439"/>
                    <a:pt x="162" y="441"/>
                  </a:cubicBezTo>
                  <a:cubicBezTo>
                    <a:pt x="159" y="440"/>
                    <a:pt x="157" y="438"/>
                    <a:pt x="158" y="439"/>
                  </a:cubicBezTo>
                  <a:cubicBezTo>
                    <a:pt x="159" y="440"/>
                    <a:pt x="157" y="439"/>
                    <a:pt x="160" y="441"/>
                  </a:cubicBezTo>
                  <a:cubicBezTo>
                    <a:pt x="159" y="441"/>
                    <a:pt x="158" y="440"/>
                    <a:pt x="156" y="439"/>
                  </a:cubicBezTo>
                  <a:cubicBezTo>
                    <a:pt x="155" y="437"/>
                    <a:pt x="157" y="439"/>
                    <a:pt x="156" y="438"/>
                  </a:cubicBezTo>
                  <a:cubicBezTo>
                    <a:pt x="154" y="436"/>
                    <a:pt x="154" y="437"/>
                    <a:pt x="152" y="435"/>
                  </a:cubicBezTo>
                  <a:cubicBezTo>
                    <a:pt x="150" y="433"/>
                    <a:pt x="153" y="436"/>
                    <a:pt x="151" y="435"/>
                  </a:cubicBezTo>
                  <a:cubicBezTo>
                    <a:pt x="150" y="433"/>
                    <a:pt x="148" y="432"/>
                    <a:pt x="147" y="431"/>
                  </a:cubicBezTo>
                  <a:cubicBezTo>
                    <a:pt x="145" y="430"/>
                    <a:pt x="143" y="428"/>
                    <a:pt x="141" y="426"/>
                  </a:cubicBezTo>
                  <a:cubicBezTo>
                    <a:pt x="138" y="424"/>
                    <a:pt x="136" y="422"/>
                    <a:pt x="134" y="420"/>
                  </a:cubicBezTo>
                  <a:cubicBezTo>
                    <a:pt x="134" y="420"/>
                    <a:pt x="133" y="419"/>
                    <a:pt x="132" y="418"/>
                  </a:cubicBezTo>
                  <a:cubicBezTo>
                    <a:pt x="133" y="419"/>
                    <a:pt x="134" y="420"/>
                    <a:pt x="134" y="421"/>
                  </a:cubicBezTo>
                  <a:cubicBezTo>
                    <a:pt x="132" y="418"/>
                    <a:pt x="131" y="418"/>
                    <a:pt x="129" y="416"/>
                  </a:cubicBezTo>
                  <a:cubicBezTo>
                    <a:pt x="129" y="416"/>
                    <a:pt x="126" y="413"/>
                    <a:pt x="125" y="412"/>
                  </a:cubicBezTo>
                  <a:cubicBezTo>
                    <a:pt x="125" y="412"/>
                    <a:pt x="126" y="413"/>
                    <a:pt x="124" y="412"/>
                  </a:cubicBezTo>
                  <a:cubicBezTo>
                    <a:pt x="123" y="411"/>
                    <a:pt x="123" y="411"/>
                    <a:pt x="123" y="411"/>
                  </a:cubicBezTo>
                  <a:cubicBezTo>
                    <a:pt x="123" y="410"/>
                    <a:pt x="124" y="411"/>
                    <a:pt x="124" y="411"/>
                  </a:cubicBezTo>
                  <a:cubicBezTo>
                    <a:pt x="122" y="409"/>
                    <a:pt x="124" y="411"/>
                    <a:pt x="122" y="409"/>
                  </a:cubicBezTo>
                  <a:cubicBezTo>
                    <a:pt x="121" y="409"/>
                    <a:pt x="123" y="410"/>
                    <a:pt x="122" y="410"/>
                  </a:cubicBezTo>
                  <a:cubicBezTo>
                    <a:pt x="120" y="408"/>
                    <a:pt x="117" y="405"/>
                    <a:pt x="114" y="402"/>
                  </a:cubicBezTo>
                  <a:cubicBezTo>
                    <a:pt x="114" y="402"/>
                    <a:pt x="112" y="400"/>
                    <a:pt x="111" y="399"/>
                  </a:cubicBezTo>
                  <a:cubicBezTo>
                    <a:pt x="110" y="398"/>
                    <a:pt x="111" y="398"/>
                    <a:pt x="109" y="397"/>
                  </a:cubicBezTo>
                  <a:cubicBezTo>
                    <a:pt x="109" y="397"/>
                    <a:pt x="109" y="396"/>
                    <a:pt x="109" y="396"/>
                  </a:cubicBezTo>
                  <a:cubicBezTo>
                    <a:pt x="109" y="397"/>
                    <a:pt x="110" y="398"/>
                    <a:pt x="110" y="398"/>
                  </a:cubicBezTo>
                  <a:cubicBezTo>
                    <a:pt x="109" y="397"/>
                    <a:pt x="107" y="395"/>
                    <a:pt x="105" y="393"/>
                  </a:cubicBezTo>
                  <a:cubicBezTo>
                    <a:pt x="103" y="391"/>
                    <a:pt x="101" y="389"/>
                    <a:pt x="100" y="387"/>
                  </a:cubicBezTo>
                  <a:cubicBezTo>
                    <a:pt x="99" y="386"/>
                    <a:pt x="94" y="382"/>
                    <a:pt x="96" y="383"/>
                  </a:cubicBezTo>
                  <a:cubicBezTo>
                    <a:pt x="95" y="382"/>
                    <a:pt x="93" y="379"/>
                    <a:pt x="93" y="379"/>
                  </a:cubicBezTo>
                  <a:cubicBezTo>
                    <a:pt x="94" y="381"/>
                    <a:pt x="95" y="381"/>
                    <a:pt x="97" y="383"/>
                  </a:cubicBezTo>
                  <a:cubicBezTo>
                    <a:pt x="97" y="383"/>
                    <a:pt x="98" y="384"/>
                    <a:pt x="98" y="384"/>
                  </a:cubicBezTo>
                  <a:cubicBezTo>
                    <a:pt x="96" y="382"/>
                    <a:pt x="99" y="385"/>
                    <a:pt x="97" y="382"/>
                  </a:cubicBezTo>
                  <a:cubicBezTo>
                    <a:pt x="95" y="380"/>
                    <a:pt x="98" y="384"/>
                    <a:pt x="96" y="382"/>
                  </a:cubicBezTo>
                  <a:cubicBezTo>
                    <a:pt x="95" y="381"/>
                    <a:pt x="94" y="380"/>
                    <a:pt x="94" y="380"/>
                  </a:cubicBezTo>
                  <a:cubicBezTo>
                    <a:pt x="95" y="380"/>
                    <a:pt x="95" y="380"/>
                    <a:pt x="95" y="380"/>
                  </a:cubicBezTo>
                  <a:cubicBezTo>
                    <a:pt x="94" y="379"/>
                    <a:pt x="91" y="376"/>
                    <a:pt x="91" y="375"/>
                  </a:cubicBezTo>
                  <a:cubicBezTo>
                    <a:pt x="91" y="376"/>
                    <a:pt x="93" y="378"/>
                    <a:pt x="94" y="379"/>
                  </a:cubicBezTo>
                  <a:cubicBezTo>
                    <a:pt x="94" y="379"/>
                    <a:pt x="92" y="378"/>
                    <a:pt x="93" y="378"/>
                  </a:cubicBezTo>
                  <a:cubicBezTo>
                    <a:pt x="91" y="376"/>
                    <a:pt x="92" y="378"/>
                    <a:pt x="90" y="375"/>
                  </a:cubicBezTo>
                  <a:cubicBezTo>
                    <a:pt x="90" y="375"/>
                    <a:pt x="90" y="376"/>
                    <a:pt x="90" y="375"/>
                  </a:cubicBezTo>
                  <a:cubicBezTo>
                    <a:pt x="88" y="373"/>
                    <a:pt x="90" y="375"/>
                    <a:pt x="88" y="373"/>
                  </a:cubicBezTo>
                  <a:cubicBezTo>
                    <a:pt x="87" y="371"/>
                    <a:pt x="87" y="371"/>
                    <a:pt x="87" y="371"/>
                  </a:cubicBezTo>
                  <a:cubicBezTo>
                    <a:pt x="85" y="369"/>
                    <a:pt x="81" y="363"/>
                    <a:pt x="83" y="367"/>
                  </a:cubicBezTo>
                  <a:cubicBezTo>
                    <a:pt x="82" y="365"/>
                    <a:pt x="81" y="364"/>
                    <a:pt x="81" y="363"/>
                  </a:cubicBezTo>
                  <a:cubicBezTo>
                    <a:pt x="82" y="365"/>
                    <a:pt x="81" y="364"/>
                    <a:pt x="81" y="363"/>
                  </a:cubicBezTo>
                  <a:cubicBezTo>
                    <a:pt x="78" y="360"/>
                    <a:pt x="77" y="357"/>
                    <a:pt x="75" y="355"/>
                  </a:cubicBezTo>
                  <a:cubicBezTo>
                    <a:pt x="74" y="354"/>
                    <a:pt x="76" y="357"/>
                    <a:pt x="75" y="355"/>
                  </a:cubicBezTo>
                  <a:cubicBezTo>
                    <a:pt x="75" y="355"/>
                    <a:pt x="74" y="354"/>
                    <a:pt x="73" y="352"/>
                  </a:cubicBezTo>
                  <a:cubicBezTo>
                    <a:pt x="73" y="352"/>
                    <a:pt x="73" y="352"/>
                    <a:pt x="73" y="351"/>
                  </a:cubicBezTo>
                  <a:cubicBezTo>
                    <a:pt x="72" y="350"/>
                    <a:pt x="71" y="348"/>
                    <a:pt x="70" y="347"/>
                  </a:cubicBezTo>
                  <a:cubicBezTo>
                    <a:pt x="69" y="346"/>
                    <a:pt x="69" y="345"/>
                    <a:pt x="68" y="344"/>
                  </a:cubicBezTo>
                  <a:cubicBezTo>
                    <a:pt x="69" y="345"/>
                    <a:pt x="71" y="348"/>
                    <a:pt x="71" y="348"/>
                  </a:cubicBezTo>
                  <a:cubicBezTo>
                    <a:pt x="69" y="345"/>
                    <a:pt x="68" y="343"/>
                    <a:pt x="66" y="341"/>
                  </a:cubicBezTo>
                  <a:cubicBezTo>
                    <a:pt x="66" y="341"/>
                    <a:pt x="66" y="341"/>
                    <a:pt x="66" y="341"/>
                  </a:cubicBezTo>
                  <a:cubicBezTo>
                    <a:pt x="64" y="338"/>
                    <a:pt x="63" y="336"/>
                    <a:pt x="63" y="335"/>
                  </a:cubicBezTo>
                  <a:cubicBezTo>
                    <a:pt x="64" y="338"/>
                    <a:pt x="66" y="341"/>
                    <a:pt x="66" y="339"/>
                  </a:cubicBezTo>
                  <a:cubicBezTo>
                    <a:pt x="64" y="337"/>
                    <a:pt x="63" y="334"/>
                    <a:pt x="62" y="333"/>
                  </a:cubicBezTo>
                  <a:cubicBezTo>
                    <a:pt x="61" y="332"/>
                    <a:pt x="63" y="335"/>
                    <a:pt x="62" y="333"/>
                  </a:cubicBezTo>
                  <a:cubicBezTo>
                    <a:pt x="60" y="330"/>
                    <a:pt x="56" y="324"/>
                    <a:pt x="55" y="321"/>
                  </a:cubicBezTo>
                  <a:cubicBezTo>
                    <a:pt x="55" y="322"/>
                    <a:pt x="57" y="325"/>
                    <a:pt x="57" y="325"/>
                  </a:cubicBezTo>
                  <a:cubicBezTo>
                    <a:pt x="55" y="322"/>
                    <a:pt x="54" y="320"/>
                    <a:pt x="52" y="317"/>
                  </a:cubicBezTo>
                  <a:cubicBezTo>
                    <a:pt x="51" y="314"/>
                    <a:pt x="50" y="312"/>
                    <a:pt x="49" y="310"/>
                  </a:cubicBezTo>
                  <a:cubicBezTo>
                    <a:pt x="49" y="311"/>
                    <a:pt x="50" y="313"/>
                    <a:pt x="51" y="314"/>
                  </a:cubicBezTo>
                  <a:cubicBezTo>
                    <a:pt x="49" y="311"/>
                    <a:pt x="47" y="307"/>
                    <a:pt x="45" y="302"/>
                  </a:cubicBezTo>
                  <a:cubicBezTo>
                    <a:pt x="46" y="303"/>
                    <a:pt x="46" y="303"/>
                    <a:pt x="46" y="303"/>
                  </a:cubicBezTo>
                  <a:cubicBezTo>
                    <a:pt x="44" y="300"/>
                    <a:pt x="44" y="300"/>
                    <a:pt x="43" y="298"/>
                  </a:cubicBezTo>
                  <a:cubicBezTo>
                    <a:pt x="44" y="300"/>
                    <a:pt x="45" y="301"/>
                    <a:pt x="45" y="302"/>
                  </a:cubicBezTo>
                  <a:cubicBezTo>
                    <a:pt x="44" y="301"/>
                    <a:pt x="45" y="302"/>
                    <a:pt x="44" y="301"/>
                  </a:cubicBezTo>
                  <a:cubicBezTo>
                    <a:pt x="43" y="298"/>
                    <a:pt x="41" y="293"/>
                    <a:pt x="41" y="292"/>
                  </a:cubicBezTo>
                  <a:cubicBezTo>
                    <a:pt x="40" y="292"/>
                    <a:pt x="42" y="296"/>
                    <a:pt x="43" y="298"/>
                  </a:cubicBezTo>
                  <a:cubicBezTo>
                    <a:pt x="41" y="294"/>
                    <a:pt x="41" y="293"/>
                    <a:pt x="39" y="290"/>
                  </a:cubicBezTo>
                  <a:cubicBezTo>
                    <a:pt x="39" y="290"/>
                    <a:pt x="41" y="293"/>
                    <a:pt x="40" y="293"/>
                  </a:cubicBezTo>
                  <a:cubicBezTo>
                    <a:pt x="42" y="296"/>
                    <a:pt x="43" y="299"/>
                    <a:pt x="45" y="302"/>
                  </a:cubicBezTo>
                  <a:cubicBezTo>
                    <a:pt x="46" y="305"/>
                    <a:pt x="47" y="308"/>
                    <a:pt x="48" y="310"/>
                  </a:cubicBezTo>
                  <a:cubicBezTo>
                    <a:pt x="46" y="305"/>
                    <a:pt x="47" y="308"/>
                    <a:pt x="46" y="306"/>
                  </a:cubicBezTo>
                  <a:cubicBezTo>
                    <a:pt x="45" y="304"/>
                    <a:pt x="43" y="300"/>
                    <a:pt x="43" y="299"/>
                  </a:cubicBezTo>
                  <a:cubicBezTo>
                    <a:pt x="43" y="300"/>
                    <a:pt x="43" y="300"/>
                    <a:pt x="43" y="300"/>
                  </a:cubicBezTo>
                  <a:cubicBezTo>
                    <a:pt x="42" y="298"/>
                    <a:pt x="40" y="293"/>
                    <a:pt x="40" y="294"/>
                  </a:cubicBezTo>
                  <a:cubicBezTo>
                    <a:pt x="41" y="295"/>
                    <a:pt x="41" y="296"/>
                    <a:pt x="41" y="297"/>
                  </a:cubicBezTo>
                  <a:cubicBezTo>
                    <a:pt x="38" y="290"/>
                    <a:pt x="37" y="286"/>
                    <a:pt x="35" y="282"/>
                  </a:cubicBezTo>
                  <a:cubicBezTo>
                    <a:pt x="35" y="281"/>
                    <a:pt x="31" y="271"/>
                    <a:pt x="31" y="270"/>
                  </a:cubicBezTo>
                  <a:cubicBezTo>
                    <a:pt x="34" y="277"/>
                    <a:pt x="35" y="281"/>
                    <a:pt x="37" y="286"/>
                  </a:cubicBezTo>
                  <a:cubicBezTo>
                    <a:pt x="37" y="285"/>
                    <a:pt x="38" y="289"/>
                    <a:pt x="39" y="290"/>
                  </a:cubicBezTo>
                  <a:cubicBezTo>
                    <a:pt x="38" y="286"/>
                    <a:pt x="35" y="280"/>
                    <a:pt x="34" y="276"/>
                  </a:cubicBezTo>
                  <a:cubicBezTo>
                    <a:pt x="34" y="276"/>
                    <a:pt x="33" y="275"/>
                    <a:pt x="34" y="275"/>
                  </a:cubicBezTo>
                  <a:cubicBezTo>
                    <a:pt x="35" y="278"/>
                    <a:pt x="35" y="278"/>
                    <a:pt x="36" y="281"/>
                  </a:cubicBezTo>
                  <a:cubicBezTo>
                    <a:pt x="36" y="280"/>
                    <a:pt x="36" y="281"/>
                    <a:pt x="35" y="279"/>
                  </a:cubicBezTo>
                  <a:cubicBezTo>
                    <a:pt x="35" y="279"/>
                    <a:pt x="36" y="280"/>
                    <a:pt x="35" y="280"/>
                  </a:cubicBezTo>
                  <a:cubicBezTo>
                    <a:pt x="35" y="278"/>
                    <a:pt x="34" y="276"/>
                    <a:pt x="33" y="274"/>
                  </a:cubicBezTo>
                  <a:cubicBezTo>
                    <a:pt x="33" y="272"/>
                    <a:pt x="34" y="273"/>
                    <a:pt x="34" y="273"/>
                  </a:cubicBezTo>
                  <a:cubicBezTo>
                    <a:pt x="35" y="274"/>
                    <a:pt x="34" y="274"/>
                    <a:pt x="35" y="276"/>
                  </a:cubicBezTo>
                  <a:cubicBezTo>
                    <a:pt x="35" y="275"/>
                    <a:pt x="37" y="279"/>
                    <a:pt x="38" y="282"/>
                  </a:cubicBezTo>
                  <a:cubicBezTo>
                    <a:pt x="37" y="279"/>
                    <a:pt x="37" y="279"/>
                    <a:pt x="36" y="275"/>
                  </a:cubicBezTo>
                  <a:cubicBezTo>
                    <a:pt x="36" y="275"/>
                    <a:pt x="36" y="276"/>
                    <a:pt x="36" y="275"/>
                  </a:cubicBezTo>
                  <a:cubicBezTo>
                    <a:pt x="36" y="275"/>
                    <a:pt x="34" y="271"/>
                    <a:pt x="34" y="272"/>
                  </a:cubicBezTo>
                  <a:cubicBezTo>
                    <a:pt x="35" y="274"/>
                    <a:pt x="36" y="275"/>
                    <a:pt x="36" y="276"/>
                  </a:cubicBezTo>
                  <a:cubicBezTo>
                    <a:pt x="35" y="275"/>
                    <a:pt x="35" y="275"/>
                    <a:pt x="35" y="275"/>
                  </a:cubicBezTo>
                  <a:cubicBezTo>
                    <a:pt x="34" y="272"/>
                    <a:pt x="34" y="272"/>
                    <a:pt x="34" y="271"/>
                  </a:cubicBezTo>
                  <a:cubicBezTo>
                    <a:pt x="34" y="270"/>
                    <a:pt x="34" y="271"/>
                    <a:pt x="33" y="270"/>
                  </a:cubicBezTo>
                  <a:cubicBezTo>
                    <a:pt x="33" y="270"/>
                    <a:pt x="34" y="273"/>
                    <a:pt x="34" y="273"/>
                  </a:cubicBezTo>
                  <a:cubicBezTo>
                    <a:pt x="33" y="271"/>
                    <a:pt x="33" y="271"/>
                    <a:pt x="32" y="271"/>
                  </a:cubicBezTo>
                  <a:cubicBezTo>
                    <a:pt x="32" y="270"/>
                    <a:pt x="31" y="269"/>
                    <a:pt x="30" y="266"/>
                  </a:cubicBezTo>
                  <a:cubicBezTo>
                    <a:pt x="30" y="264"/>
                    <a:pt x="29" y="260"/>
                    <a:pt x="28" y="256"/>
                  </a:cubicBezTo>
                  <a:cubicBezTo>
                    <a:pt x="28" y="256"/>
                    <a:pt x="28" y="256"/>
                    <a:pt x="28" y="257"/>
                  </a:cubicBezTo>
                  <a:cubicBezTo>
                    <a:pt x="27" y="255"/>
                    <a:pt x="26" y="248"/>
                    <a:pt x="25" y="248"/>
                  </a:cubicBezTo>
                  <a:cubicBezTo>
                    <a:pt x="25" y="249"/>
                    <a:pt x="26" y="250"/>
                    <a:pt x="27" y="252"/>
                  </a:cubicBezTo>
                  <a:cubicBezTo>
                    <a:pt x="26" y="252"/>
                    <a:pt x="27" y="255"/>
                    <a:pt x="27" y="255"/>
                  </a:cubicBezTo>
                  <a:cubicBezTo>
                    <a:pt x="25" y="248"/>
                    <a:pt x="25" y="247"/>
                    <a:pt x="25" y="246"/>
                  </a:cubicBezTo>
                  <a:cubicBezTo>
                    <a:pt x="24" y="242"/>
                    <a:pt x="23" y="239"/>
                    <a:pt x="23" y="236"/>
                  </a:cubicBezTo>
                  <a:cubicBezTo>
                    <a:pt x="22" y="233"/>
                    <a:pt x="21" y="229"/>
                    <a:pt x="20" y="224"/>
                  </a:cubicBezTo>
                  <a:cubicBezTo>
                    <a:pt x="20" y="223"/>
                    <a:pt x="20" y="226"/>
                    <a:pt x="20" y="224"/>
                  </a:cubicBezTo>
                  <a:cubicBezTo>
                    <a:pt x="19" y="221"/>
                    <a:pt x="19" y="221"/>
                    <a:pt x="19" y="217"/>
                  </a:cubicBezTo>
                  <a:cubicBezTo>
                    <a:pt x="19" y="218"/>
                    <a:pt x="19" y="218"/>
                    <a:pt x="19" y="216"/>
                  </a:cubicBezTo>
                  <a:cubicBezTo>
                    <a:pt x="18" y="214"/>
                    <a:pt x="18" y="212"/>
                    <a:pt x="18" y="211"/>
                  </a:cubicBezTo>
                  <a:cubicBezTo>
                    <a:pt x="17" y="209"/>
                    <a:pt x="18" y="209"/>
                    <a:pt x="18" y="208"/>
                  </a:cubicBezTo>
                  <a:cubicBezTo>
                    <a:pt x="17" y="207"/>
                    <a:pt x="17" y="207"/>
                    <a:pt x="17" y="206"/>
                  </a:cubicBezTo>
                  <a:cubicBezTo>
                    <a:pt x="17" y="210"/>
                    <a:pt x="18" y="214"/>
                    <a:pt x="18" y="213"/>
                  </a:cubicBezTo>
                  <a:cubicBezTo>
                    <a:pt x="18" y="215"/>
                    <a:pt x="19" y="220"/>
                    <a:pt x="19" y="221"/>
                  </a:cubicBezTo>
                  <a:cubicBezTo>
                    <a:pt x="18" y="219"/>
                    <a:pt x="15" y="200"/>
                    <a:pt x="17" y="206"/>
                  </a:cubicBezTo>
                  <a:cubicBezTo>
                    <a:pt x="17" y="205"/>
                    <a:pt x="16" y="203"/>
                    <a:pt x="16" y="202"/>
                  </a:cubicBezTo>
                  <a:cubicBezTo>
                    <a:pt x="16" y="202"/>
                    <a:pt x="16" y="202"/>
                    <a:pt x="16" y="201"/>
                  </a:cubicBezTo>
                  <a:cubicBezTo>
                    <a:pt x="16" y="204"/>
                    <a:pt x="16" y="204"/>
                    <a:pt x="16" y="205"/>
                  </a:cubicBezTo>
                  <a:cubicBezTo>
                    <a:pt x="16" y="208"/>
                    <a:pt x="17" y="208"/>
                    <a:pt x="17" y="210"/>
                  </a:cubicBezTo>
                  <a:cubicBezTo>
                    <a:pt x="17" y="210"/>
                    <a:pt x="17" y="210"/>
                    <a:pt x="17" y="210"/>
                  </a:cubicBezTo>
                  <a:cubicBezTo>
                    <a:pt x="16" y="208"/>
                    <a:pt x="16" y="207"/>
                    <a:pt x="16" y="206"/>
                  </a:cubicBezTo>
                  <a:cubicBezTo>
                    <a:pt x="16" y="210"/>
                    <a:pt x="17" y="212"/>
                    <a:pt x="18" y="218"/>
                  </a:cubicBezTo>
                  <a:cubicBezTo>
                    <a:pt x="17" y="213"/>
                    <a:pt x="18" y="217"/>
                    <a:pt x="17" y="216"/>
                  </a:cubicBezTo>
                  <a:cubicBezTo>
                    <a:pt x="18" y="220"/>
                    <a:pt x="19" y="232"/>
                    <a:pt x="17" y="222"/>
                  </a:cubicBezTo>
                  <a:cubicBezTo>
                    <a:pt x="17" y="222"/>
                    <a:pt x="17" y="224"/>
                    <a:pt x="18" y="225"/>
                  </a:cubicBezTo>
                  <a:cubicBezTo>
                    <a:pt x="18" y="225"/>
                    <a:pt x="18" y="225"/>
                    <a:pt x="18" y="228"/>
                  </a:cubicBezTo>
                  <a:cubicBezTo>
                    <a:pt x="19" y="228"/>
                    <a:pt x="19" y="226"/>
                    <a:pt x="19" y="228"/>
                  </a:cubicBezTo>
                  <a:cubicBezTo>
                    <a:pt x="19" y="230"/>
                    <a:pt x="20" y="233"/>
                    <a:pt x="21" y="234"/>
                  </a:cubicBezTo>
                  <a:cubicBezTo>
                    <a:pt x="21" y="238"/>
                    <a:pt x="22" y="241"/>
                    <a:pt x="23" y="245"/>
                  </a:cubicBezTo>
                  <a:cubicBezTo>
                    <a:pt x="24" y="248"/>
                    <a:pt x="25" y="252"/>
                    <a:pt x="26" y="256"/>
                  </a:cubicBezTo>
                  <a:cubicBezTo>
                    <a:pt x="28" y="263"/>
                    <a:pt x="30" y="270"/>
                    <a:pt x="33" y="277"/>
                  </a:cubicBezTo>
                  <a:cubicBezTo>
                    <a:pt x="32" y="274"/>
                    <a:pt x="32" y="274"/>
                    <a:pt x="31" y="271"/>
                  </a:cubicBezTo>
                  <a:cubicBezTo>
                    <a:pt x="30" y="272"/>
                    <a:pt x="29" y="267"/>
                    <a:pt x="29" y="267"/>
                  </a:cubicBezTo>
                  <a:cubicBezTo>
                    <a:pt x="30" y="269"/>
                    <a:pt x="28" y="264"/>
                    <a:pt x="29" y="267"/>
                  </a:cubicBezTo>
                  <a:cubicBezTo>
                    <a:pt x="27" y="261"/>
                    <a:pt x="25" y="256"/>
                    <a:pt x="24" y="252"/>
                  </a:cubicBezTo>
                  <a:cubicBezTo>
                    <a:pt x="26" y="258"/>
                    <a:pt x="23" y="250"/>
                    <a:pt x="24" y="254"/>
                  </a:cubicBezTo>
                  <a:cubicBezTo>
                    <a:pt x="25" y="257"/>
                    <a:pt x="27" y="262"/>
                    <a:pt x="28" y="267"/>
                  </a:cubicBezTo>
                  <a:cubicBezTo>
                    <a:pt x="28" y="267"/>
                    <a:pt x="28" y="266"/>
                    <a:pt x="28" y="267"/>
                  </a:cubicBezTo>
                  <a:cubicBezTo>
                    <a:pt x="29" y="270"/>
                    <a:pt x="27" y="264"/>
                    <a:pt x="27" y="263"/>
                  </a:cubicBezTo>
                  <a:cubicBezTo>
                    <a:pt x="27" y="266"/>
                    <a:pt x="28" y="269"/>
                    <a:pt x="29" y="272"/>
                  </a:cubicBezTo>
                  <a:cubicBezTo>
                    <a:pt x="29" y="271"/>
                    <a:pt x="28" y="271"/>
                    <a:pt x="28" y="269"/>
                  </a:cubicBezTo>
                  <a:cubicBezTo>
                    <a:pt x="27" y="266"/>
                    <a:pt x="27" y="267"/>
                    <a:pt x="26" y="263"/>
                  </a:cubicBezTo>
                  <a:cubicBezTo>
                    <a:pt x="26" y="263"/>
                    <a:pt x="26" y="264"/>
                    <a:pt x="27" y="264"/>
                  </a:cubicBezTo>
                  <a:cubicBezTo>
                    <a:pt x="26" y="262"/>
                    <a:pt x="26" y="262"/>
                    <a:pt x="25" y="259"/>
                  </a:cubicBezTo>
                  <a:cubicBezTo>
                    <a:pt x="25" y="259"/>
                    <a:pt x="25" y="259"/>
                    <a:pt x="25" y="259"/>
                  </a:cubicBezTo>
                  <a:cubicBezTo>
                    <a:pt x="24" y="257"/>
                    <a:pt x="23" y="254"/>
                    <a:pt x="22" y="250"/>
                  </a:cubicBezTo>
                  <a:cubicBezTo>
                    <a:pt x="22" y="251"/>
                    <a:pt x="23" y="253"/>
                    <a:pt x="23" y="254"/>
                  </a:cubicBezTo>
                  <a:cubicBezTo>
                    <a:pt x="23" y="256"/>
                    <a:pt x="24" y="257"/>
                    <a:pt x="24" y="258"/>
                  </a:cubicBezTo>
                  <a:cubicBezTo>
                    <a:pt x="25" y="261"/>
                    <a:pt x="25" y="264"/>
                    <a:pt x="26" y="266"/>
                  </a:cubicBezTo>
                  <a:cubicBezTo>
                    <a:pt x="26" y="266"/>
                    <a:pt x="26" y="269"/>
                    <a:pt x="26" y="267"/>
                  </a:cubicBezTo>
                  <a:cubicBezTo>
                    <a:pt x="25" y="264"/>
                    <a:pt x="25" y="264"/>
                    <a:pt x="24" y="260"/>
                  </a:cubicBezTo>
                  <a:cubicBezTo>
                    <a:pt x="24" y="260"/>
                    <a:pt x="24" y="261"/>
                    <a:pt x="24" y="260"/>
                  </a:cubicBezTo>
                  <a:cubicBezTo>
                    <a:pt x="22" y="254"/>
                    <a:pt x="24" y="257"/>
                    <a:pt x="22" y="250"/>
                  </a:cubicBezTo>
                  <a:cubicBezTo>
                    <a:pt x="21" y="249"/>
                    <a:pt x="21" y="249"/>
                    <a:pt x="20" y="247"/>
                  </a:cubicBezTo>
                  <a:cubicBezTo>
                    <a:pt x="21" y="249"/>
                    <a:pt x="20" y="247"/>
                    <a:pt x="20" y="246"/>
                  </a:cubicBezTo>
                  <a:cubicBezTo>
                    <a:pt x="20" y="245"/>
                    <a:pt x="19" y="243"/>
                    <a:pt x="19" y="245"/>
                  </a:cubicBezTo>
                  <a:cubicBezTo>
                    <a:pt x="19" y="243"/>
                    <a:pt x="18" y="241"/>
                    <a:pt x="18" y="239"/>
                  </a:cubicBezTo>
                  <a:cubicBezTo>
                    <a:pt x="17" y="236"/>
                    <a:pt x="17" y="234"/>
                    <a:pt x="17" y="233"/>
                  </a:cubicBezTo>
                  <a:cubicBezTo>
                    <a:pt x="17" y="233"/>
                    <a:pt x="17" y="234"/>
                    <a:pt x="18" y="233"/>
                  </a:cubicBezTo>
                  <a:cubicBezTo>
                    <a:pt x="18" y="238"/>
                    <a:pt x="20" y="245"/>
                    <a:pt x="22" y="250"/>
                  </a:cubicBezTo>
                  <a:cubicBezTo>
                    <a:pt x="22" y="250"/>
                    <a:pt x="22" y="249"/>
                    <a:pt x="22" y="248"/>
                  </a:cubicBezTo>
                  <a:cubicBezTo>
                    <a:pt x="22" y="249"/>
                    <a:pt x="21" y="248"/>
                    <a:pt x="21" y="246"/>
                  </a:cubicBezTo>
                  <a:cubicBezTo>
                    <a:pt x="21" y="245"/>
                    <a:pt x="21" y="245"/>
                    <a:pt x="21" y="246"/>
                  </a:cubicBezTo>
                  <a:cubicBezTo>
                    <a:pt x="21" y="244"/>
                    <a:pt x="20" y="242"/>
                    <a:pt x="20" y="242"/>
                  </a:cubicBezTo>
                  <a:cubicBezTo>
                    <a:pt x="21" y="243"/>
                    <a:pt x="21" y="244"/>
                    <a:pt x="21" y="245"/>
                  </a:cubicBezTo>
                  <a:cubicBezTo>
                    <a:pt x="22" y="245"/>
                    <a:pt x="20" y="238"/>
                    <a:pt x="20" y="236"/>
                  </a:cubicBezTo>
                  <a:cubicBezTo>
                    <a:pt x="20" y="238"/>
                    <a:pt x="20" y="238"/>
                    <a:pt x="20" y="239"/>
                  </a:cubicBezTo>
                  <a:cubicBezTo>
                    <a:pt x="20" y="238"/>
                    <a:pt x="19" y="238"/>
                    <a:pt x="19" y="237"/>
                  </a:cubicBezTo>
                  <a:cubicBezTo>
                    <a:pt x="19" y="234"/>
                    <a:pt x="19" y="235"/>
                    <a:pt x="19" y="234"/>
                  </a:cubicBezTo>
                  <a:cubicBezTo>
                    <a:pt x="18" y="232"/>
                    <a:pt x="19" y="233"/>
                    <a:pt x="19" y="232"/>
                  </a:cubicBezTo>
                  <a:cubicBezTo>
                    <a:pt x="19" y="232"/>
                    <a:pt x="18" y="231"/>
                    <a:pt x="18" y="229"/>
                  </a:cubicBezTo>
                  <a:cubicBezTo>
                    <a:pt x="18" y="229"/>
                    <a:pt x="18" y="229"/>
                    <a:pt x="18" y="228"/>
                  </a:cubicBezTo>
                  <a:cubicBezTo>
                    <a:pt x="16" y="221"/>
                    <a:pt x="16" y="215"/>
                    <a:pt x="14" y="206"/>
                  </a:cubicBezTo>
                  <a:cubicBezTo>
                    <a:pt x="14" y="206"/>
                    <a:pt x="14" y="204"/>
                    <a:pt x="14" y="202"/>
                  </a:cubicBezTo>
                  <a:cubicBezTo>
                    <a:pt x="14" y="202"/>
                    <a:pt x="14" y="204"/>
                    <a:pt x="13" y="205"/>
                  </a:cubicBezTo>
                  <a:cubicBezTo>
                    <a:pt x="14" y="209"/>
                    <a:pt x="15" y="216"/>
                    <a:pt x="15" y="218"/>
                  </a:cubicBezTo>
                  <a:cubicBezTo>
                    <a:pt x="15" y="217"/>
                    <a:pt x="14" y="213"/>
                    <a:pt x="14" y="212"/>
                  </a:cubicBezTo>
                  <a:cubicBezTo>
                    <a:pt x="14" y="212"/>
                    <a:pt x="14" y="212"/>
                    <a:pt x="14" y="211"/>
                  </a:cubicBezTo>
                  <a:cubicBezTo>
                    <a:pt x="13" y="209"/>
                    <a:pt x="13" y="206"/>
                    <a:pt x="13" y="204"/>
                  </a:cubicBezTo>
                  <a:cubicBezTo>
                    <a:pt x="12" y="201"/>
                    <a:pt x="12" y="199"/>
                    <a:pt x="12" y="196"/>
                  </a:cubicBezTo>
                  <a:cubicBezTo>
                    <a:pt x="11" y="194"/>
                    <a:pt x="11" y="191"/>
                    <a:pt x="11" y="189"/>
                  </a:cubicBezTo>
                  <a:cubicBezTo>
                    <a:pt x="11" y="186"/>
                    <a:pt x="11" y="184"/>
                    <a:pt x="11" y="182"/>
                  </a:cubicBezTo>
                  <a:cubicBezTo>
                    <a:pt x="11" y="184"/>
                    <a:pt x="10" y="183"/>
                    <a:pt x="10" y="184"/>
                  </a:cubicBezTo>
                  <a:cubicBezTo>
                    <a:pt x="11" y="187"/>
                    <a:pt x="11" y="191"/>
                    <a:pt x="11" y="194"/>
                  </a:cubicBezTo>
                  <a:cubicBezTo>
                    <a:pt x="12" y="197"/>
                    <a:pt x="12" y="200"/>
                    <a:pt x="12" y="204"/>
                  </a:cubicBezTo>
                  <a:cubicBezTo>
                    <a:pt x="13" y="208"/>
                    <a:pt x="14" y="211"/>
                    <a:pt x="14" y="214"/>
                  </a:cubicBezTo>
                  <a:cubicBezTo>
                    <a:pt x="14" y="214"/>
                    <a:pt x="15" y="222"/>
                    <a:pt x="14" y="221"/>
                  </a:cubicBezTo>
                  <a:cubicBezTo>
                    <a:pt x="15" y="223"/>
                    <a:pt x="16" y="227"/>
                    <a:pt x="16" y="229"/>
                  </a:cubicBezTo>
                  <a:cubicBezTo>
                    <a:pt x="15" y="226"/>
                    <a:pt x="15" y="226"/>
                    <a:pt x="14" y="225"/>
                  </a:cubicBezTo>
                  <a:cubicBezTo>
                    <a:pt x="15" y="227"/>
                    <a:pt x="15" y="228"/>
                    <a:pt x="16" y="231"/>
                  </a:cubicBezTo>
                  <a:cubicBezTo>
                    <a:pt x="15" y="231"/>
                    <a:pt x="15" y="230"/>
                    <a:pt x="16" y="233"/>
                  </a:cubicBezTo>
                  <a:cubicBezTo>
                    <a:pt x="17" y="239"/>
                    <a:pt x="19" y="247"/>
                    <a:pt x="20" y="254"/>
                  </a:cubicBezTo>
                  <a:cubicBezTo>
                    <a:pt x="20" y="253"/>
                    <a:pt x="18" y="247"/>
                    <a:pt x="18" y="245"/>
                  </a:cubicBezTo>
                  <a:cubicBezTo>
                    <a:pt x="18" y="248"/>
                    <a:pt x="17" y="241"/>
                    <a:pt x="17" y="241"/>
                  </a:cubicBezTo>
                  <a:cubicBezTo>
                    <a:pt x="17" y="244"/>
                    <a:pt x="17" y="244"/>
                    <a:pt x="16" y="242"/>
                  </a:cubicBezTo>
                  <a:cubicBezTo>
                    <a:pt x="16" y="240"/>
                    <a:pt x="16" y="239"/>
                    <a:pt x="16" y="239"/>
                  </a:cubicBezTo>
                  <a:cubicBezTo>
                    <a:pt x="15" y="237"/>
                    <a:pt x="15" y="235"/>
                    <a:pt x="15" y="235"/>
                  </a:cubicBezTo>
                  <a:cubicBezTo>
                    <a:pt x="16" y="240"/>
                    <a:pt x="15" y="237"/>
                    <a:pt x="15" y="238"/>
                  </a:cubicBezTo>
                  <a:cubicBezTo>
                    <a:pt x="15" y="238"/>
                    <a:pt x="15" y="239"/>
                    <a:pt x="16" y="240"/>
                  </a:cubicBezTo>
                  <a:cubicBezTo>
                    <a:pt x="15" y="241"/>
                    <a:pt x="17" y="245"/>
                    <a:pt x="17" y="246"/>
                  </a:cubicBezTo>
                  <a:cubicBezTo>
                    <a:pt x="18" y="249"/>
                    <a:pt x="21" y="257"/>
                    <a:pt x="21" y="261"/>
                  </a:cubicBezTo>
                  <a:cubicBezTo>
                    <a:pt x="21" y="259"/>
                    <a:pt x="20" y="257"/>
                    <a:pt x="19" y="255"/>
                  </a:cubicBezTo>
                  <a:cubicBezTo>
                    <a:pt x="19" y="255"/>
                    <a:pt x="18" y="252"/>
                    <a:pt x="17" y="249"/>
                  </a:cubicBezTo>
                  <a:cubicBezTo>
                    <a:pt x="17" y="247"/>
                    <a:pt x="17" y="249"/>
                    <a:pt x="18" y="250"/>
                  </a:cubicBezTo>
                  <a:cubicBezTo>
                    <a:pt x="17" y="247"/>
                    <a:pt x="16" y="245"/>
                    <a:pt x="16" y="243"/>
                  </a:cubicBezTo>
                  <a:cubicBezTo>
                    <a:pt x="16" y="244"/>
                    <a:pt x="17" y="247"/>
                    <a:pt x="17" y="246"/>
                  </a:cubicBezTo>
                  <a:cubicBezTo>
                    <a:pt x="16" y="243"/>
                    <a:pt x="15" y="241"/>
                    <a:pt x="15" y="239"/>
                  </a:cubicBezTo>
                  <a:cubicBezTo>
                    <a:pt x="14" y="237"/>
                    <a:pt x="13" y="235"/>
                    <a:pt x="13" y="233"/>
                  </a:cubicBezTo>
                  <a:cubicBezTo>
                    <a:pt x="13" y="233"/>
                    <a:pt x="13" y="234"/>
                    <a:pt x="13" y="234"/>
                  </a:cubicBezTo>
                  <a:cubicBezTo>
                    <a:pt x="12" y="231"/>
                    <a:pt x="11" y="227"/>
                    <a:pt x="10" y="224"/>
                  </a:cubicBezTo>
                  <a:cubicBezTo>
                    <a:pt x="9" y="220"/>
                    <a:pt x="9" y="217"/>
                    <a:pt x="9" y="215"/>
                  </a:cubicBezTo>
                  <a:cubicBezTo>
                    <a:pt x="9" y="213"/>
                    <a:pt x="8" y="208"/>
                    <a:pt x="7" y="206"/>
                  </a:cubicBezTo>
                  <a:cubicBezTo>
                    <a:pt x="8" y="209"/>
                    <a:pt x="8" y="210"/>
                    <a:pt x="8" y="212"/>
                  </a:cubicBezTo>
                  <a:cubicBezTo>
                    <a:pt x="7" y="209"/>
                    <a:pt x="7" y="207"/>
                    <a:pt x="6" y="206"/>
                  </a:cubicBezTo>
                  <a:cubicBezTo>
                    <a:pt x="6" y="204"/>
                    <a:pt x="6" y="199"/>
                    <a:pt x="6" y="198"/>
                  </a:cubicBezTo>
                  <a:cubicBezTo>
                    <a:pt x="6" y="197"/>
                    <a:pt x="6" y="202"/>
                    <a:pt x="6" y="201"/>
                  </a:cubicBezTo>
                  <a:cubicBezTo>
                    <a:pt x="6" y="199"/>
                    <a:pt x="6" y="196"/>
                    <a:pt x="6" y="193"/>
                  </a:cubicBezTo>
                  <a:cubicBezTo>
                    <a:pt x="5" y="190"/>
                    <a:pt x="5" y="187"/>
                    <a:pt x="5" y="184"/>
                  </a:cubicBezTo>
                  <a:cubicBezTo>
                    <a:pt x="5" y="181"/>
                    <a:pt x="5" y="178"/>
                    <a:pt x="4" y="175"/>
                  </a:cubicBezTo>
                  <a:cubicBezTo>
                    <a:pt x="4" y="174"/>
                    <a:pt x="4" y="173"/>
                    <a:pt x="4" y="171"/>
                  </a:cubicBezTo>
                  <a:cubicBezTo>
                    <a:pt x="4" y="170"/>
                    <a:pt x="4" y="169"/>
                    <a:pt x="4" y="168"/>
                  </a:cubicBezTo>
                  <a:cubicBezTo>
                    <a:pt x="5" y="169"/>
                    <a:pt x="4" y="175"/>
                    <a:pt x="5" y="176"/>
                  </a:cubicBezTo>
                  <a:cubicBezTo>
                    <a:pt x="5" y="174"/>
                    <a:pt x="5" y="172"/>
                    <a:pt x="5" y="170"/>
                  </a:cubicBezTo>
                  <a:cubicBezTo>
                    <a:pt x="5" y="168"/>
                    <a:pt x="5" y="166"/>
                    <a:pt x="5" y="164"/>
                  </a:cubicBezTo>
                  <a:cubicBezTo>
                    <a:pt x="5" y="163"/>
                    <a:pt x="5" y="165"/>
                    <a:pt x="5" y="168"/>
                  </a:cubicBezTo>
                  <a:cubicBezTo>
                    <a:pt x="5" y="168"/>
                    <a:pt x="6" y="179"/>
                    <a:pt x="5" y="176"/>
                  </a:cubicBezTo>
                  <a:cubicBezTo>
                    <a:pt x="5" y="180"/>
                    <a:pt x="6" y="185"/>
                    <a:pt x="5" y="188"/>
                  </a:cubicBezTo>
                  <a:cubicBezTo>
                    <a:pt x="6" y="190"/>
                    <a:pt x="6" y="188"/>
                    <a:pt x="6" y="191"/>
                  </a:cubicBezTo>
                  <a:cubicBezTo>
                    <a:pt x="6" y="191"/>
                    <a:pt x="6" y="190"/>
                    <a:pt x="6" y="190"/>
                  </a:cubicBezTo>
                  <a:cubicBezTo>
                    <a:pt x="6" y="192"/>
                    <a:pt x="7" y="197"/>
                    <a:pt x="7" y="202"/>
                  </a:cubicBezTo>
                  <a:cubicBezTo>
                    <a:pt x="7" y="204"/>
                    <a:pt x="8" y="207"/>
                    <a:pt x="8" y="209"/>
                  </a:cubicBezTo>
                  <a:cubicBezTo>
                    <a:pt x="9" y="212"/>
                    <a:pt x="9" y="214"/>
                    <a:pt x="9" y="215"/>
                  </a:cubicBezTo>
                  <a:cubicBezTo>
                    <a:pt x="9" y="215"/>
                    <a:pt x="9" y="216"/>
                    <a:pt x="9" y="217"/>
                  </a:cubicBezTo>
                  <a:cubicBezTo>
                    <a:pt x="10" y="217"/>
                    <a:pt x="10" y="220"/>
                    <a:pt x="10" y="220"/>
                  </a:cubicBezTo>
                  <a:cubicBezTo>
                    <a:pt x="10" y="217"/>
                    <a:pt x="10" y="217"/>
                    <a:pt x="10" y="216"/>
                  </a:cubicBezTo>
                  <a:cubicBezTo>
                    <a:pt x="10" y="215"/>
                    <a:pt x="9" y="212"/>
                    <a:pt x="9" y="211"/>
                  </a:cubicBezTo>
                  <a:cubicBezTo>
                    <a:pt x="9" y="210"/>
                    <a:pt x="9" y="213"/>
                    <a:pt x="10" y="213"/>
                  </a:cubicBezTo>
                  <a:cubicBezTo>
                    <a:pt x="10" y="212"/>
                    <a:pt x="9" y="211"/>
                    <a:pt x="9" y="211"/>
                  </a:cubicBezTo>
                  <a:cubicBezTo>
                    <a:pt x="10" y="212"/>
                    <a:pt x="10" y="213"/>
                    <a:pt x="10" y="213"/>
                  </a:cubicBezTo>
                  <a:cubicBezTo>
                    <a:pt x="9" y="209"/>
                    <a:pt x="8" y="205"/>
                    <a:pt x="8" y="202"/>
                  </a:cubicBezTo>
                  <a:cubicBezTo>
                    <a:pt x="8" y="205"/>
                    <a:pt x="9" y="204"/>
                    <a:pt x="9" y="205"/>
                  </a:cubicBezTo>
                  <a:cubicBezTo>
                    <a:pt x="9" y="209"/>
                    <a:pt x="11" y="215"/>
                    <a:pt x="11" y="217"/>
                  </a:cubicBezTo>
                  <a:cubicBezTo>
                    <a:pt x="10" y="211"/>
                    <a:pt x="11" y="212"/>
                    <a:pt x="10" y="209"/>
                  </a:cubicBezTo>
                  <a:cubicBezTo>
                    <a:pt x="11" y="212"/>
                    <a:pt x="10" y="210"/>
                    <a:pt x="11" y="213"/>
                  </a:cubicBezTo>
                  <a:cubicBezTo>
                    <a:pt x="11" y="213"/>
                    <a:pt x="11" y="211"/>
                    <a:pt x="11" y="208"/>
                  </a:cubicBezTo>
                  <a:cubicBezTo>
                    <a:pt x="11" y="210"/>
                    <a:pt x="11" y="210"/>
                    <a:pt x="11" y="210"/>
                  </a:cubicBezTo>
                  <a:cubicBezTo>
                    <a:pt x="11" y="208"/>
                    <a:pt x="10" y="204"/>
                    <a:pt x="11" y="206"/>
                  </a:cubicBezTo>
                  <a:cubicBezTo>
                    <a:pt x="11" y="203"/>
                    <a:pt x="10" y="200"/>
                    <a:pt x="11" y="199"/>
                  </a:cubicBezTo>
                  <a:cubicBezTo>
                    <a:pt x="11" y="201"/>
                    <a:pt x="11" y="206"/>
                    <a:pt x="12" y="205"/>
                  </a:cubicBezTo>
                  <a:cubicBezTo>
                    <a:pt x="10" y="199"/>
                    <a:pt x="10" y="193"/>
                    <a:pt x="10" y="188"/>
                  </a:cubicBezTo>
                  <a:cubicBezTo>
                    <a:pt x="10" y="183"/>
                    <a:pt x="10" y="178"/>
                    <a:pt x="9" y="171"/>
                  </a:cubicBezTo>
                  <a:cubicBezTo>
                    <a:pt x="10" y="172"/>
                    <a:pt x="10" y="169"/>
                    <a:pt x="10" y="167"/>
                  </a:cubicBezTo>
                  <a:cubicBezTo>
                    <a:pt x="10" y="169"/>
                    <a:pt x="10" y="171"/>
                    <a:pt x="11" y="173"/>
                  </a:cubicBezTo>
                  <a:cubicBezTo>
                    <a:pt x="11" y="174"/>
                    <a:pt x="11" y="175"/>
                    <a:pt x="11" y="177"/>
                  </a:cubicBezTo>
                  <a:cubicBezTo>
                    <a:pt x="11" y="179"/>
                    <a:pt x="11" y="177"/>
                    <a:pt x="11" y="180"/>
                  </a:cubicBezTo>
                  <a:cubicBezTo>
                    <a:pt x="11" y="179"/>
                    <a:pt x="11" y="179"/>
                    <a:pt x="11" y="178"/>
                  </a:cubicBezTo>
                  <a:cubicBezTo>
                    <a:pt x="11" y="182"/>
                    <a:pt x="11" y="184"/>
                    <a:pt x="12" y="189"/>
                  </a:cubicBezTo>
                  <a:cubicBezTo>
                    <a:pt x="12" y="190"/>
                    <a:pt x="12" y="193"/>
                    <a:pt x="13" y="191"/>
                  </a:cubicBezTo>
                  <a:cubicBezTo>
                    <a:pt x="12" y="189"/>
                    <a:pt x="12" y="187"/>
                    <a:pt x="12" y="185"/>
                  </a:cubicBezTo>
                  <a:cubicBezTo>
                    <a:pt x="12" y="183"/>
                    <a:pt x="12" y="181"/>
                    <a:pt x="11" y="178"/>
                  </a:cubicBezTo>
                  <a:cubicBezTo>
                    <a:pt x="12" y="180"/>
                    <a:pt x="12" y="175"/>
                    <a:pt x="11" y="174"/>
                  </a:cubicBezTo>
                  <a:cubicBezTo>
                    <a:pt x="12" y="175"/>
                    <a:pt x="12" y="177"/>
                    <a:pt x="12" y="177"/>
                  </a:cubicBezTo>
                  <a:cubicBezTo>
                    <a:pt x="11" y="177"/>
                    <a:pt x="11" y="178"/>
                    <a:pt x="11" y="177"/>
                  </a:cubicBezTo>
                  <a:cubicBezTo>
                    <a:pt x="11" y="173"/>
                    <a:pt x="11" y="171"/>
                    <a:pt x="11" y="171"/>
                  </a:cubicBezTo>
                  <a:cubicBezTo>
                    <a:pt x="11" y="172"/>
                    <a:pt x="11" y="174"/>
                    <a:pt x="11" y="174"/>
                  </a:cubicBezTo>
                  <a:cubicBezTo>
                    <a:pt x="11" y="171"/>
                    <a:pt x="11" y="174"/>
                    <a:pt x="11" y="171"/>
                  </a:cubicBezTo>
                  <a:cubicBezTo>
                    <a:pt x="11" y="169"/>
                    <a:pt x="11" y="163"/>
                    <a:pt x="11" y="161"/>
                  </a:cubicBezTo>
                  <a:cubicBezTo>
                    <a:pt x="12" y="160"/>
                    <a:pt x="12" y="160"/>
                    <a:pt x="12" y="160"/>
                  </a:cubicBezTo>
                  <a:cubicBezTo>
                    <a:pt x="11" y="164"/>
                    <a:pt x="12" y="166"/>
                    <a:pt x="12" y="164"/>
                  </a:cubicBezTo>
                  <a:cubicBezTo>
                    <a:pt x="12" y="158"/>
                    <a:pt x="11" y="156"/>
                    <a:pt x="11" y="155"/>
                  </a:cubicBezTo>
                  <a:cubicBezTo>
                    <a:pt x="11" y="153"/>
                    <a:pt x="11" y="154"/>
                    <a:pt x="11" y="152"/>
                  </a:cubicBezTo>
                  <a:cubicBezTo>
                    <a:pt x="11" y="152"/>
                    <a:pt x="11" y="148"/>
                    <a:pt x="11" y="146"/>
                  </a:cubicBezTo>
                  <a:cubicBezTo>
                    <a:pt x="11" y="147"/>
                    <a:pt x="10" y="149"/>
                    <a:pt x="10" y="147"/>
                  </a:cubicBezTo>
                  <a:cubicBezTo>
                    <a:pt x="11" y="145"/>
                    <a:pt x="11" y="141"/>
                    <a:pt x="11" y="137"/>
                  </a:cubicBezTo>
                  <a:cubicBezTo>
                    <a:pt x="11" y="134"/>
                    <a:pt x="12" y="130"/>
                    <a:pt x="12" y="128"/>
                  </a:cubicBezTo>
                  <a:cubicBezTo>
                    <a:pt x="12" y="129"/>
                    <a:pt x="12" y="131"/>
                    <a:pt x="12" y="128"/>
                  </a:cubicBezTo>
                  <a:cubicBezTo>
                    <a:pt x="12" y="128"/>
                    <a:pt x="13" y="121"/>
                    <a:pt x="13" y="119"/>
                  </a:cubicBezTo>
                  <a:cubicBezTo>
                    <a:pt x="13" y="118"/>
                    <a:pt x="13" y="122"/>
                    <a:pt x="12" y="122"/>
                  </a:cubicBezTo>
                  <a:cubicBezTo>
                    <a:pt x="13" y="117"/>
                    <a:pt x="12" y="119"/>
                    <a:pt x="13" y="116"/>
                  </a:cubicBezTo>
                  <a:cubicBezTo>
                    <a:pt x="13" y="112"/>
                    <a:pt x="15" y="102"/>
                    <a:pt x="15" y="99"/>
                  </a:cubicBezTo>
                  <a:cubicBezTo>
                    <a:pt x="15" y="100"/>
                    <a:pt x="15" y="103"/>
                    <a:pt x="14" y="105"/>
                  </a:cubicBezTo>
                  <a:cubicBezTo>
                    <a:pt x="14" y="103"/>
                    <a:pt x="13" y="104"/>
                    <a:pt x="14" y="103"/>
                  </a:cubicBezTo>
                  <a:cubicBezTo>
                    <a:pt x="14" y="101"/>
                    <a:pt x="15" y="97"/>
                    <a:pt x="15" y="95"/>
                  </a:cubicBezTo>
                  <a:cubicBezTo>
                    <a:pt x="14" y="98"/>
                    <a:pt x="14" y="99"/>
                    <a:pt x="14" y="96"/>
                  </a:cubicBezTo>
                  <a:cubicBezTo>
                    <a:pt x="13" y="100"/>
                    <a:pt x="13" y="102"/>
                    <a:pt x="13" y="105"/>
                  </a:cubicBezTo>
                  <a:cubicBezTo>
                    <a:pt x="12" y="108"/>
                    <a:pt x="12" y="111"/>
                    <a:pt x="11" y="114"/>
                  </a:cubicBezTo>
                  <a:cubicBezTo>
                    <a:pt x="12" y="114"/>
                    <a:pt x="12" y="115"/>
                    <a:pt x="12" y="116"/>
                  </a:cubicBezTo>
                  <a:cubicBezTo>
                    <a:pt x="11" y="116"/>
                    <a:pt x="11" y="120"/>
                    <a:pt x="11" y="120"/>
                  </a:cubicBezTo>
                  <a:cubicBezTo>
                    <a:pt x="10" y="120"/>
                    <a:pt x="11" y="115"/>
                    <a:pt x="11" y="115"/>
                  </a:cubicBezTo>
                  <a:cubicBezTo>
                    <a:pt x="11" y="116"/>
                    <a:pt x="10" y="119"/>
                    <a:pt x="10" y="121"/>
                  </a:cubicBezTo>
                  <a:cubicBezTo>
                    <a:pt x="10" y="123"/>
                    <a:pt x="10" y="125"/>
                    <a:pt x="10" y="124"/>
                  </a:cubicBezTo>
                  <a:cubicBezTo>
                    <a:pt x="10" y="126"/>
                    <a:pt x="9" y="127"/>
                    <a:pt x="9" y="129"/>
                  </a:cubicBezTo>
                  <a:cubicBezTo>
                    <a:pt x="10" y="128"/>
                    <a:pt x="9" y="139"/>
                    <a:pt x="9" y="136"/>
                  </a:cubicBezTo>
                  <a:cubicBezTo>
                    <a:pt x="8" y="140"/>
                    <a:pt x="8" y="146"/>
                    <a:pt x="8" y="146"/>
                  </a:cubicBezTo>
                  <a:cubicBezTo>
                    <a:pt x="8" y="141"/>
                    <a:pt x="8" y="137"/>
                    <a:pt x="8" y="133"/>
                  </a:cubicBezTo>
                  <a:cubicBezTo>
                    <a:pt x="8" y="135"/>
                    <a:pt x="8" y="135"/>
                    <a:pt x="8" y="137"/>
                  </a:cubicBezTo>
                  <a:cubicBezTo>
                    <a:pt x="8" y="137"/>
                    <a:pt x="8" y="139"/>
                    <a:pt x="8" y="140"/>
                  </a:cubicBezTo>
                  <a:cubicBezTo>
                    <a:pt x="8" y="140"/>
                    <a:pt x="8" y="143"/>
                    <a:pt x="7" y="144"/>
                  </a:cubicBezTo>
                  <a:cubicBezTo>
                    <a:pt x="7" y="144"/>
                    <a:pt x="7" y="146"/>
                    <a:pt x="7" y="146"/>
                  </a:cubicBezTo>
                  <a:cubicBezTo>
                    <a:pt x="7" y="142"/>
                    <a:pt x="7" y="138"/>
                    <a:pt x="8" y="134"/>
                  </a:cubicBezTo>
                  <a:cubicBezTo>
                    <a:pt x="7" y="134"/>
                    <a:pt x="7" y="139"/>
                    <a:pt x="7" y="139"/>
                  </a:cubicBezTo>
                  <a:cubicBezTo>
                    <a:pt x="7" y="140"/>
                    <a:pt x="7" y="137"/>
                    <a:pt x="7" y="137"/>
                  </a:cubicBezTo>
                  <a:cubicBezTo>
                    <a:pt x="7" y="138"/>
                    <a:pt x="7" y="143"/>
                    <a:pt x="7" y="144"/>
                  </a:cubicBezTo>
                  <a:cubicBezTo>
                    <a:pt x="6" y="142"/>
                    <a:pt x="7" y="138"/>
                    <a:pt x="6" y="138"/>
                  </a:cubicBezTo>
                  <a:cubicBezTo>
                    <a:pt x="7" y="135"/>
                    <a:pt x="7" y="133"/>
                    <a:pt x="7" y="130"/>
                  </a:cubicBezTo>
                  <a:cubicBezTo>
                    <a:pt x="7" y="132"/>
                    <a:pt x="7" y="127"/>
                    <a:pt x="7" y="126"/>
                  </a:cubicBezTo>
                  <a:cubicBezTo>
                    <a:pt x="7" y="130"/>
                    <a:pt x="7" y="135"/>
                    <a:pt x="6" y="139"/>
                  </a:cubicBezTo>
                  <a:cubicBezTo>
                    <a:pt x="6" y="143"/>
                    <a:pt x="6" y="150"/>
                    <a:pt x="5" y="153"/>
                  </a:cubicBezTo>
                  <a:cubicBezTo>
                    <a:pt x="5" y="151"/>
                    <a:pt x="5" y="149"/>
                    <a:pt x="5" y="148"/>
                  </a:cubicBezTo>
                  <a:cubicBezTo>
                    <a:pt x="5" y="150"/>
                    <a:pt x="5" y="155"/>
                    <a:pt x="5" y="157"/>
                  </a:cubicBezTo>
                  <a:cubicBezTo>
                    <a:pt x="5" y="156"/>
                    <a:pt x="5" y="155"/>
                    <a:pt x="5" y="156"/>
                  </a:cubicBezTo>
                  <a:cubicBezTo>
                    <a:pt x="5" y="158"/>
                    <a:pt x="5" y="159"/>
                    <a:pt x="5" y="160"/>
                  </a:cubicBezTo>
                  <a:cubicBezTo>
                    <a:pt x="5" y="161"/>
                    <a:pt x="5" y="164"/>
                    <a:pt x="4" y="162"/>
                  </a:cubicBezTo>
                  <a:cubicBezTo>
                    <a:pt x="4" y="159"/>
                    <a:pt x="4" y="157"/>
                    <a:pt x="4" y="154"/>
                  </a:cubicBezTo>
                  <a:cubicBezTo>
                    <a:pt x="5" y="152"/>
                    <a:pt x="5" y="149"/>
                    <a:pt x="5" y="147"/>
                  </a:cubicBezTo>
                  <a:cubicBezTo>
                    <a:pt x="5" y="142"/>
                    <a:pt x="5" y="137"/>
                    <a:pt x="6" y="131"/>
                  </a:cubicBezTo>
                  <a:cubicBezTo>
                    <a:pt x="5" y="138"/>
                    <a:pt x="5" y="145"/>
                    <a:pt x="5" y="148"/>
                  </a:cubicBezTo>
                  <a:cubicBezTo>
                    <a:pt x="5" y="144"/>
                    <a:pt x="6" y="142"/>
                    <a:pt x="5" y="140"/>
                  </a:cubicBezTo>
                  <a:cubicBezTo>
                    <a:pt x="6" y="137"/>
                    <a:pt x="6" y="136"/>
                    <a:pt x="6" y="133"/>
                  </a:cubicBezTo>
                  <a:cubicBezTo>
                    <a:pt x="6" y="136"/>
                    <a:pt x="6" y="134"/>
                    <a:pt x="6" y="133"/>
                  </a:cubicBezTo>
                  <a:cubicBezTo>
                    <a:pt x="6" y="130"/>
                    <a:pt x="6" y="130"/>
                    <a:pt x="7" y="127"/>
                  </a:cubicBezTo>
                  <a:cubicBezTo>
                    <a:pt x="6" y="127"/>
                    <a:pt x="7" y="119"/>
                    <a:pt x="7" y="119"/>
                  </a:cubicBezTo>
                  <a:cubicBezTo>
                    <a:pt x="6" y="123"/>
                    <a:pt x="6" y="127"/>
                    <a:pt x="6" y="131"/>
                  </a:cubicBezTo>
                  <a:cubicBezTo>
                    <a:pt x="5" y="133"/>
                    <a:pt x="5" y="135"/>
                    <a:pt x="5" y="137"/>
                  </a:cubicBezTo>
                  <a:cubicBezTo>
                    <a:pt x="5" y="139"/>
                    <a:pt x="4" y="141"/>
                    <a:pt x="4" y="143"/>
                  </a:cubicBezTo>
                  <a:cubicBezTo>
                    <a:pt x="4" y="145"/>
                    <a:pt x="5" y="141"/>
                    <a:pt x="5" y="143"/>
                  </a:cubicBezTo>
                  <a:cubicBezTo>
                    <a:pt x="5" y="145"/>
                    <a:pt x="5" y="145"/>
                    <a:pt x="4" y="146"/>
                  </a:cubicBezTo>
                  <a:cubicBezTo>
                    <a:pt x="4" y="144"/>
                    <a:pt x="4" y="147"/>
                    <a:pt x="3" y="149"/>
                  </a:cubicBezTo>
                  <a:cubicBezTo>
                    <a:pt x="3" y="144"/>
                    <a:pt x="4" y="146"/>
                    <a:pt x="4" y="143"/>
                  </a:cubicBezTo>
                  <a:cubicBezTo>
                    <a:pt x="4" y="141"/>
                    <a:pt x="4" y="138"/>
                    <a:pt x="4" y="136"/>
                  </a:cubicBezTo>
                  <a:cubicBezTo>
                    <a:pt x="4" y="136"/>
                    <a:pt x="4" y="138"/>
                    <a:pt x="4" y="138"/>
                  </a:cubicBezTo>
                  <a:cubicBezTo>
                    <a:pt x="4" y="137"/>
                    <a:pt x="5" y="136"/>
                    <a:pt x="5" y="134"/>
                  </a:cubicBezTo>
                  <a:cubicBezTo>
                    <a:pt x="4" y="135"/>
                    <a:pt x="4" y="134"/>
                    <a:pt x="4" y="133"/>
                  </a:cubicBezTo>
                  <a:cubicBezTo>
                    <a:pt x="5" y="132"/>
                    <a:pt x="5" y="130"/>
                    <a:pt x="6" y="126"/>
                  </a:cubicBezTo>
                  <a:cubicBezTo>
                    <a:pt x="6" y="125"/>
                    <a:pt x="5" y="127"/>
                    <a:pt x="6" y="126"/>
                  </a:cubicBezTo>
                  <a:cubicBezTo>
                    <a:pt x="6" y="124"/>
                    <a:pt x="6" y="122"/>
                    <a:pt x="6" y="121"/>
                  </a:cubicBezTo>
                  <a:cubicBezTo>
                    <a:pt x="6" y="119"/>
                    <a:pt x="7" y="117"/>
                    <a:pt x="7" y="116"/>
                  </a:cubicBezTo>
                  <a:cubicBezTo>
                    <a:pt x="7" y="114"/>
                    <a:pt x="8" y="112"/>
                    <a:pt x="8" y="109"/>
                  </a:cubicBezTo>
                  <a:cubicBezTo>
                    <a:pt x="8" y="109"/>
                    <a:pt x="9" y="102"/>
                    <a:pt x="9" y="101"/>
                  </a:cubicBezTo>
                  <a:cubicBezTo>
                    <a:pt x="9" y="101"/>
                    <a:pt x="9" y="101"/>
                    <a:pt x="10" y="100"/>
                  </a:cubicBezTo>
                  <a:cubicBezTo>
                    <a:pt x="9" y="99"/>
                    <a:pt x="8" y="102"/>
                    <a:pt x="8" y="105"/>
                  </a:cubicBezTo>
                  <a:cubicBezTo>
                    <a:pt x="8" y="109"/>
                    <a:pt x="7" y="112"/>
                    <a:pt x="7" y="113"/>
                  </a:cubicBezTo>
                  <a:cubicBezTo>
                    <a:pt x="7" y="109"/>
                    <a:pt x="7" y="110"/>
                    <a:pt x="6" y="113"/>
                  </a:cubicBezTo>
                  <a:cubicBezTo>
                    <a:pt x="7" y="110"/>
                    <a:pt x="7" y="106"/>
                    <a:pt x="8" y="103"/>
                  </a:cubicBezTo>
                  <a:cubicBezTo>
                    <a:pt x="9" y="101"/>
                    <a:pt x="9" y="99"/>
                    <a:pt x="9" y="99"/>
                  </a:cubicBezTo>
                  <a:cubicBezTo>
                    <a:pt x="9" y="96"/>
                    <a:pt x="11" y="91"/>
                    <a:pt x="10" y="92"/>
                  </a:cubicBezTo>
                  <a:cubicBezTo>
                    <a:pt x="9" y="96"/>
                    <a:pt x="10" y="93"/>
                    <a:pt x="10" y="93"/>
                  </a:cubicBezTo>
                  <a:cubicBezTo>
                    <a:pt x="9" y="94"/>
                    <a:pt x="9" y="98"/>
                    <a:pt x="8" y="99"/>
                  </a:cubicBezTo>
                  <a:cubicBezTo>
                    <a:pt x="8" y="99"/>
                    <a:pt x="9" y="94"/>
                    <a:pt x="9" y="96"/>
                  </a:cubicBezTo>
                  <a:cubicBezTo>
                    <a:pt x="8" y="100"/>
                    <a:pt x="8" y="100"/>
                    <a:pt x="8" y="102"/>
                  </a:cubicBezTo>
                  <a:cubicBezTo>
                    <a:pt x="8" y="103"/>
                    <a:pt x="7" y="103"/>
                    <a:pt x="7" y="105"/>
                  </a:cubicBezTo>
                  <a:cubicBezTo>
                    <a:pt x="7" y="106"/>
                    <a:pt x="8" y="104"/>
                    <a:pt x="7" y="107"/>
                  </a:cubicBezTo>
                  <a:cubicBezTo>
                    <a:pt x="6" y="108"/>
                    <a:pt x="6" y="111"/>
                    <a:pt x="5" y="114"/>
                  </a:cubicBezTo>
                  <a:cubicBezTo>
                    <a:pt x="5" y="116"/>
                    <a:pt x="5" y="118"/>
                    <a:pt x="5" y="120"/>
                  </a:cubicBezTo>
                  <a:cubicBezTo>
                    <a:pt x="4" y="121"/>
                    <a:pt x="4" y="123"/>
                    <a:pt x="4" y="124"/>
                  </a:cubicBezTo>
                  <a:cubicBezTo>
                    <a:pt x="5" y="113"/>
                    <a:pt x="7" y="101"/>
                    <a:pt x="9" y="93"/>
                  </a:cubicBezTo>
                  <a:cubicBezTo>
                    <a:pt x="8" y="94"/>
                    <a:pt x="8" y="94"/>
                    <a:pt x="8" y="93"/>
                  </a:cubicBezTo>
                  <a:cubicBezTo>
                    <a:pt x="9" y="91"/>
                    <a:pt x="9" y="91"/>
                    <a:pt x="9" y="91"/>
                  </a:cubicBezTo>
                  <a:cubicBezTo>
                    <a:pt x="9" y="91"/>
                    <a:pt x="9" y="91"/>
                    <a:pt x="9" y="90"/>
                  </a:cubicBezTo>
                  <a:cubicBezTo>
                    <a:pt x="10" y="87"/>
                    <a:pt x="10" y="86"/>
                    <a:pt x="11" y="83"/>
                  </a:cubicBezTo>
                  <a:cubicBezTo>
                    <a:pt x="12" y="80"/>
                    <a:pt x="13" y="74"/>
                    <a:pt x="14" y="69"/>
                  </a:cubicBezTo>
                  <a:cubicBezTo>
                    <a:pt x="16" y="64"/>
                    <a:pt x="18" y="59"/>
                    <a:pt x="19" y="56"/>
                  </a:cubicBezTo>
                  <a:cubicBezTo>
                    <a:pt x="19" y="54"/>
                    <a:pt x="21" y="50"/>
                    <a:pt x="22" y="45"/>
                  </a:cubicBezTo>
                  <a:cubicBezTo>
                    <a:pt x="24" y="41"/>
                    <a:pt x="25" y="36"/>
                    <a:pt x="27" y="34"/>
                  </a:cubicBezTo>
                  <a:cubicBezTo>
                    <a:pt x="26" y="34"/>
                    <a:pt x="26" y="35"/>
                    <a:pt x="26" y="34"/>
                  </a:cubicBezTo>
                  <a:cubicBezTo>
                    <a:pt x="27" y="32"/>
                    <a:pt x="29" y="28"/>
                    <a:pt x="31" y="24"/>
                  </a:cubicBezTo>
                  <a:cubicBezTo>
                    <a:pt x="31" y="22"/>
                    <a:pt x="32" y="21"/>
                    <a:pt x="33" y="20"/>
                  </a:cubicBezTo>
                  <a:cubicBezTo>
                    <a:pt x="33" y="19"/>
                    <a:pt x="33" y="18"/>
                    <a:pt x="33" y="18"/>
                  </a:cubicBezTo>
                  <a:cubicBezTo>
                    <a:pt x="34" y="17"/>
                    <a:pt x="33" y="18"/>
                    <a:pt x="33" y="17"/>
                  </a:cubicBezTo>
                  <a:cubicBezTo>
                    <a:pt x="34" y="16"/>
                    <a:pt x="35" y="15"/>
                    <a:pt x="35" y="14"/>
                  </a:cubicBezTo>
                  <a:cubicBezTo>
                    <a:pt x="37" y="10"/>
                    <a:pt x="40" y="5"/>
                    <a:pt x="42" y="0"/>
                  </a:cubicBezTo>
                  <a:cubicBezTo>
                    <a:pt x="41" y="1"/>
                    <a:pt x="40" y="4"/>
                    <a:pt x="40" y="3"/>
                  </a:cubicBezTo>
                  <a:close/>
                  <a:moveTo>
                    <a:pt x="6" y="194"/>
                  </a:moveTo>
                  <a:cubicBezTo>
                    <a:pt x="5" y="196"/>
                    <a:pt x="5" y="187"/>
                    <a:pt x="5" y="190"/>
                  </a:cubicBezTo>
                  <a:cubicBezTo>
                    <a:pt x="4" y="189"/>
                    <a:pt x="5" y="189"/>
                    <a:pt x="5" y="188"/>
                  </a:cubicBezTo>
                  <a:cubicBezTo>
                    <a:pt x="5" y="188"/>
                    <a:pt x="5" y="192"/>
                    <a:pt x="6" y="194"/>
                  </a:cubicBezTo>
                  <a:close/>
                  <a:moveTo>
                    <a:pt x="32" y="279"/>
                  </a:moveTo>
                  <a:cubicBezTo>
                    <a:pt x="33" y="281"/>
                    <a:pt x="34" y="283"/>
                    <a:pt x="34" y="284"/>
                  </a:cubicBezTo>
                  <a:cubicBezTo>
                    <a:pt x="34" y="285"/>
                    <a:pt x="32" y="281"/>
                    <a:pt x="31" y="278"/>
                  </a:cubicBezTo>
                  <a:cubicBezTo>
                    <a:pt x="32" y="281"/>
                    <a:pt x="35" y="288"/>
                    <a:pt x="37" y="291"/>
                  </a:cubicBezTo>
                  <a:cubicBezTo>
                    <a:pt x="37" y="292"/>
                    <a:pt x="36" y="291"/>
                    <a:pt x="37" y="292"/>
                  </a:cubicBezTo>
                  <a:cubicBezTo>
                    <a:pt x="36" y="292"/>
                    <a:pt x="36" y="289"/>
                    <a:pt x="36" y="290"/>
                  </a:cubicBezTo>
                  <a:cubicBezTo>
                    <a:pt x="35" y="289"/>
                    <a:pt x="32" y="281"/>
                    <a:pt x="32" y="282"/>
                  </a:cubicBezTo>
                  <a:cubicBezTo>
                    <a:pt x="31" y="280"/>
                    <a:pt x="31" y="277"/>
                    <a:pt x="30" y="275"/>
                  </a:cubicBezTo>
                  <a:cubicBezTo>
                    <a:pt x="29" y="274"/>
                    <a:pt x="27" y="270"/>
                    <a:pt x="27" y="268"/>
                  </a:cubicBezTo>
                  <a:cubicBezTo>
                    <a:pt x="28" y="271"/>
                    <a:pt x="30" y="275"/>
                    <a:pt x="32" y="279"/>
                  </a:cubicBezTo>
                  <a:close/>
                  <a:moveTo>
                    <a:pt x="19" y="221"/>
                  </a:moveTo>
                  <a:cubicBezTo>
                    <a:pt x="19" y="224"/>
                    <a:pt x="19" y="224"/>
                    <a:pt x="20" y="229"/>
                  </a:cubicBezTo>
                  <a:cubicBezTo>
                    <a:pt x="20" y="227"/>
                    <a:pt x="20" y="226"/>
                    <a:pt x="20" y="229"/>
                  </a:cubicBezTo>
                  <a:cubicBezTo>
                    <a:pt x="19" y="228"/>
                    <a:pt x="19" y="228"/>
                    <a:pt x="19" y="225"/>
                  </a:cubicBezTo>
                  <a:cubicBezTo>
                    <a:pt x="19" y="224"/>
                    <a:pt x="19" y="224"/>
                    <a:pt x="18" y="220"/>
                  </a:cubicBezTo>
                  <a:cubicBezTo>
                    <a:pt x="18" y="220"/>
                    <a:pt x="18" y="221"/>
                    <a:pt x="19" y="221"/>
                  </a:cubicBezTo>
                  <a:close/>
                  <a:moveTo>
                    <a:pt x="45" y="305"/>
                  </a:moveTo>
                  <a:cubicBezTo>
                    <a:pt x="43" y="302"/>
                    <a:pt x="43" y="301"/>
                    <a:pt x="41" y="297"/>
                  </a:cubicBezTo>
                  <a:cubicBezTo>
                    <a:pt x="42" y="297"/>
                    <a:pt x="43" y="299"/>
                    <a:pt x="43" y="301"/>
                  </a:cubicBezTo>
                  <a:cubicBezTo>
                    <a:pt x="44" y="303"/>
                    <a:pt x="45" y="304"/>
                    <a:pt x="45" y="305"/>
                  </a:cubicBezTo>
                  <a:close/>
                  <a:moveTo>
                    <a:pt x="174" y="450"/>
                  </a:moveTo>
                  <a:cubicBezTo>
                    <a:pt x="174" y="450"/>
                    <a:pt x="173" y="449"/>
                    <a:pt x="170" y="448"/>
                  </a:cubicBezTo>
                  <a:cubicBezTo>
                    <a:pt x="170" y="448"/>
                    <a:pt x="170" y="448"/>
                    <a:pt x="170" y="448"/>
                  </a:cubicBezTo>
                  <a:cubicBezTo>
                    <a:pt x="172" y="449"/>
                    <a:pt x="173" y="449"/>
                    <a:pt x="174" y="450"/>
                  </a:cubicBezTo>
                  <a:close/>
                  <a:moveTo>
                    <a:pt x="192" y="459"/>
                  </a:moveTo>
                  <a:cubicBezTo>
                    <a:pt x="193" y="459"/>
                    <a:pt x="193" y="459"/>
                    <a:pt x="195" y="460"/>
                  </a:cubicBezTo>
                  <a:cubicBezTo>
                    <a:pt x="196" y="461"/>
                    <a:pt x="199" y="463"/>
                    <a:pt x="202" y="464"/>
                  </a:cubicBezTo>
                  <a:cubicBezTo>
                    <a:pt x="200" y="464"/>
                    <a:pt x="197" y="462"/>
                    <a:pt x="193" y="460"/>
                  </a:cubicBezTo>
                  <a:cubicBezTo>
                    <a:pt x="192" y="459"/>
                    <a:pt x="192" y="459"/>
                    <a:pt x="192" y="459"/>
                  </a:cubicBezTo>
                  <a:close/>
                  <a:moveTo>
                    <a:pt x="165" y="440"/>
                  </a:moveTo>
                  <a:cubicBezTo>
                    <a:pt x="168" y="443"/>
                    <a:pt x="167" y="442"/>
                    <a:pt x="170" y="444"/>
                  </a:cubicBezTo>
                  <a:cubicBezTo>
                    <a:pt x="168" y="443"/>
                    <a:pt x="165" y="441"/>
                    <a:pt x="165" y="440"/>
                  </a:cubicBezTo>
                  <a:close/>
                  <a:moveTo>
                    <a:pt x="93" y="367"/>
                  </a:moveTo>
                  <a:cubicBezTo>
                    <a:pt x="93" y="367"/>
                    <a:pt x="95" y="369"/>
                    <a:pt x="96" y="370"/>
                  </a:cubicBezTo>
                  <a:cubicBezTo>
                    <a:pt x="97" y="371"/>
                    <a:pt x="95" y="369"/>
                    <a:pt x="96" y="371"/>
                  </a:cubicBezTo>
                  <a:cubicBezTo>
                    <a:pt x="95" y="369"/>
                    <a:pt x="95" y="369"/>
                    <a:pt x="93" y="367"/>
                  </a:cubicBezTo>
                  <a:close/>
                  <a:moveTo>
                    <a:pt x="85" y="346"/>
                  </a:moveTo>
                  <a:cubicBezTo>
                    <a:pt x="85" y="347"/>
                    <a:pt x="87" y="349"/>
                    <a:pt x="85" y="348"/>
                  </a:cubicBezTo>
                  <a:cubicBezTo>
                    <a:pt x="87" y="350"/>
                    <a:pt x="88" y="351"/>
                    <a:pt x="88" y="352"/>
                  </a:cubicBezTo>
                  <a:cubicBezTo>
                    <a:pt x="89" y="353"/>
                    <a:pt x="89" y="352"/>
                    <a:pt x="89" y="352"/>
                  </a:cubicBezTo>
                  <a:cubicBezTo>
                    <a:pt x="90" y="354"/>
                    <a:pt x="90" y="354"/>
                    <a:pt x="91" y="356"/>
                  </a:cubicBezTo>
                  <a:cubicBezTo>
                    <a:pt x="91" y="356"/>
                    <a:pt x="90" y="356"/>
                    <a:pt x="89" y="354"/>
                  </a:cubicBezTo>
                  <a:cubicBezTo>
                    <a:pt x="91" y="356"/>
                    <a:pt x="92" y="358"/>
                    <a:pt x="94" y="361"/>
                  </a:cubicBezTo>
                  <a:cubicBezTo>
                    <a:pt x="95" y="362"/>
                    <a:pt x="93" y="360"/>
                    <a:pt x="95" y="361"/>
                  </a:cubicBezTo>
                  <a:cubicBezTo>
                    <a:pt x="96" y="363"/>
                    <a:pt x="96" y="364"/>
                    <a:pt x="97" y="365"/>
                  </a:cubicBezTo>
                  <a:cubicBezTo>
                    <a:pt x="96" y="363"/>
                    <a:pt x="93" y="361"/>
                    <a:pt x="93" y="359"/>
                  </a:cubicBezTo>
                  <a:cubicBezTo>
                    <a:pt x="91" y="357"/>
                    <a:pt x="91" y="357"/>
                    <a:pt x="90" y="356"/>
                  </a:cubicBezTo>
                  <a:cubicBezTo>
                    <a:pt x="90" y="356"/>
                    <a:pt x="86" y="350"/>
                    <a:pt x="87" y="352"/>
                  </a:cubicBezTo>
                  <a:cubicBezTo>
                    <a:pt x="88" y="354"/>
                    <a:pt x="86" y="350"/>
                    <a:pt x="88" y="353"/>
                  </a:cubicBezTo>
                  <a:cubicBezTo>
                    <a:pt x="87" y="353"/>
                    <a:pt x="88" y="354"/>
                    <a:pt x="88" y="355"/>
                  </a:cubicBezTo>
                  <a:cubicBezTo>
                    <a:pt x="91" y="358"/>
                    <a:pt x="94" y="363"/>
                    <a:pt x="96" y="366"/>
                  </a:cubicBezTo>
                  <a:cubicBezTo>
                    <a:pt x="97" y="367"/>
                    <a:pt x="97" y="366"/>
                    <a:pt x="97" y="366"/>
                  </a:cubicBezTo>
                  <a:cubicBezTo>
                    <a:pt x="99" y="370"/>
                    <a:pt x="102" y="372"/>
                    <a:pt x="104" y="374"/>
                  </a:cubicBezTo>
                  <a:cubicBezTo>
                    <a:pt x="106" y="377"/>
                    <a:pt x="107" y="379"/>
                    <a:pt x="109" y="381"/>
                  </a:cubicBezTo>
                  <a:cubicBezTo>
                    <a:pt x="110" y="382"/>
                    <a:pt x="107" y="379"/>
                    <a:pt x="106" y="379"/>
                  </a:cubicBezTo>
                  <a:cubicBezTo>
                    <a:pt x="105" y="377"/>
                    <a:pt x="108" y="380"/>
                    <a:pt x="109" y="381"/>
                  </a:cubicBezTo>
                  <a:cubicBezTo>
                    <a:pt x="107" y="379"/>
                    <a:pt x="104" y="376"/>
                    <a:pt x="104" y="376"/>
                  </a:cubicBezTo>
                  <a:cubicBezTo>
                    <a:pt x="103" y="374"/>
                    <a:pt x="103" y="375"/>
                    <a:pt x="102" y="373"/>
                  </a:cubicBezTo>
                  <a:cubicBezTo>
                    <a:pt x="101" y="371"/>
                    <a:pt x="103" y="374"/>
                    <a:pt x="102" y="373"/>
                  </a:cubicBezTo>
                  <a:cubicBezTo>
                    <a:pt x="100" y="371"/>
                    <a:pt x="99" y="370"/>
                    <a:pt x="96" y="366"/>
                  </a:cubicBezTo>
                  <a:cubicBezTo>
                    <a:pt x="96" y="367"/>
                    <a:pt x="98" y="368"/>
                    <a:pt x="99" y="370"/>
                  </a:cubicBezTo>
                  <a:cubicBezTo>
                    <a:pt x="97" y="369"/>
                    <a:pt x="95" y="366"/>
                    <a:pt x="95" y="365"/>
                  </a:cubicBezTo>
                  <a:cubicBezTo>
                    <a:pt x="94" y="363"/>
                    <a:pt x="95" y="366"/>
                    <a:pt x="94" y="364"/>
                  </a:cubicBezTo>
                  <a:cubicBezTo>
                    <a:pt x="92" y="362"/>
                    <a:pt x="91" y="360"/>
                    <a:pt x="89" y="357"/>
                  </a:cubicBezTo>
                  <a:cubicBezTo>
                    <a:pt x="87" y="355"/>
                    <a:pt x="90" y="359"/>
                    <a:pt x="90" y="359"/>
                  </a:cubicBezTo>
                  <a:cubicBezTo>
                    <a:pt x="89" y="358"/>
                    <a:pt x="89" y="357"/>
                    <a:pt x="87" y="355"/>
                  </a:cubicBezTo>
                  <a:cubicBezTo>
                    <a:pt x="87" y="355"/>
                    <a:pt x="88" y="356"/>
                    <a:pt x="88" y="356"/>
                  </a:cubicBezTo>
                  <a:cubicBezTo>
                    <a:pt x="87" y="355"/>
                    <a:pt x="86" y="354"/>
                    <a:pt x="85" y="352"/>
                  </a:cubicBezTo>
                  <a:cubicBezTo>
                    <a:pt x="86" y="353"/>
                    <a:pt x="88" y="355"/>
                    <a:pt x="90" y="357"/>
                  </a:cubicBezTo>
                  <a:cubicBezTo>
                    <a:pt x="88" y="355"/>
                    <a:pt x="87" y="354"/>
                    <a:pt x="85" y="351"/>
                  </a:cubicBezTo>
                  <a:cubicBezTo>
                    <a:pt x="85" y="351"/>
                    <a:pt x="86" y="353"/>
                    <a:pt x="84" y="350"/>
                  </a:cubicBezTo>
                  <a:cubicBezTo>
                    <a:pt x="84" y="350"/>
                    <a:pt x="84" y="351"/>
                    <a:pt x="85" y="352"/>
                  </a:cubicBezTo>
                  <a:cubicBezTo>
                    <a:pt x="83" y="349"/>
                    <a:pt x="81" y="346"/>
                    <a:pt x="79" y="343"/>
                  </a:cubicBezTo>
                  <a:cubicBezTo>
                    <a:pt x="80" y="344"/>
                    <a:pt x="82" y="348"/>
                    <a:pt x="83" y="349"/>
                  </a:cubicBezTo>
                  <a:cubicBezTo>
                    <a:pt x="83" y="348"/>
                    <a:pt x="81" y="346"/>
                    <a:pt x="81" y="346"/>
                  </a:cubicBezTo>
                  <a:cubicBezTo>
                    <a:pt x="81" y="345"/>
                    <a:pt x="81" y="345"/>
                    <a:pt x="81" y="345"/>
                  </a:cubicBezTo>
                  <a:cubicBezTo>
                    <a:pt x="81" y="345"/>
                    <a:pt x="81" y="345"/>
                    <a:pt x="80" y="344"/>
                  </a:cubicBezTo>
                  <a:cubicBezTo>
                    <a:pt x="81" y="345"/>
                    <a:pt x="82" y="347"/>
                    <a:pt x="84" y="349"/>
                  </a:cubicBezTo>
                  <a:cubicBezTo>
                    <a:pt x="84" y="349"/>
                    <a:pt x="83" y="348"/>
                    <a:pt x="83" y="347"/>
                  </a:cubicBezTo>
                  <a:cubicBezTo>
                    <a:pt x="82" y="347"/>
                    <a:pt x="80" y="344"/>
                    <a:pt x="78" y="340"/>
                  </a:cubicBezTo>
                  <a:cubicBezTo>
                    <a:pt x="77" y="341"/>
                    <a:pt x="80" y="344"/>
                    <a:pt x="79" y="343"/>
                  </a:cubicBezTo>
                  <a:cubicBezTo>
                    <a:pt x="78" y="342"/>
                    <a:pt x="78" y="342"/>
                    <a:pt x="77" y="340"/>
                  </a:cubicBezTo>
                  <a:cubicBezTo>
                    <a:pt x="77" y="340"/>
                    <a:pt x="79" y="343"/>
                    <a:pt x="78" y="342"/>
                  </a:cubicBezTo>
                  <a:cubicBezTo>
                    <a:pt x="77" y="341"/>
                    <a:pt x="77" y="340"/>
                    <a:pt x="76" y="339"/>
                  </a:cubicBezTo>
                  <a:cubicBezTo>
                    <a:pt x="76" y="339"/>
                    <a:pt x="77" y="340"/>
                    <a:pt x="77" y="339"/>
                  </a:cubicBezTo>
                  <a:cubicBezTo>
                    <a:pt x="76" y="337"/>
                    <a:pt x="76" y="338"/>
                    <a:pt x="76" y="338"/>
                  </a:cubicBezTo>
                  <a:cubicBezTo>
                    <a:pt x="74" y="336"/>
                    <a:pt x="74" y="336"/>
                    <a:pt x="73" y="334"/>
                  </a:cubicBezTo>
                  <a:cubicBezTo>
                    <a:pt x="73" y="334"/>
                    <a:pt x="74" y="335"/>
                    <a:pt x="73" y="334"/>
                  </a:cubicBezTo>
                  <a:cubicBezTo>
                    <a:pt x="73" y="334"/>
                    <a:pt x="75" y="336"/>
                    <a:pt x="75" y="337"/>
                  </a:cubicBezTo>
                  <a:cubicBezTo>
                    <a:pt x="75" y="336"/>
                    <a:pt x="75" y="336"/>
                    <a:pt x="75" y="335"/>
                  </a:cubicBezTo>
                  <a:cubicBezTo>
                    <a:pt x="77" y="339"/>
                    <a:pt x="78" y="340"/>
                    <a:pt x="78" y="340"/>
                  </a:cubicBezTo>
                  <a:cubicBezTo>
                    <a:pt x="79" y="341"/>
                    <a:pt x="79" y="342"/>
                    <a:pt x="80" y="343"/>
                  </a:cubicBezTo>
                  <a:cubicBezTo>
                    <a:pt x="82" y="347"/>
                    <a:pt x="82" y="345"/>
                    <a:pt x="84" y="349"/>
                  </a:cubicBezTo>
                  <a:cubicBezTo>
                    <a:pt x="84" y="348"/>
                    <a:pt x="84" y="348"/>
                    <a:pt x="83" y="346"/>
                  </a:cubicBezTo>
                  <a:cubicBezTo>
                    <a:pt x="85" y="348"/>
                    <a:pt x="85" y="350"/>
                    <a:pt x="87" y="353"/>
                  </a:cubicBezTo>
                  <a:cubicBezTo>
                    <a:pt x="86" y="351"/>
                    <a:pt x="83" y="345"/>
                    <a:pt x="80" y="342"/>
                  </a:cubicBezTo>
                  <a:cubicBezTo>
                    <a:pt x="79" y="340"/>
                    <a:pt x="78" y="338"/>
                    <a:pt x="78" y="337"/>
                  </a:cubicBezTo>
                  <a:cubicBezTo>
                    <a:pt x="79" y="340"/>
                    <a:pt x="81" y="342"/>
                    <a:pt x="82" y="344"/>
                  </a:cubicBezTo>
                  <a:cubicBezTo>
                    <a:pt x="84" y="346"/>
                    <a:pt x="85" y="347"/>
                    <a:pt x="85" y="347"/>
                  </a:cubicBezTo>
                  <a:cubicBezTo>
                    <a:pt x="86" y="349"/>
                    <a:pt x="87" y="351"/>
                    <a:pt x="89" y="354"/>
                  </a:cubicBezTo>
                  <a:cubicBezTo>
                    <a:pt x="88" y="352"/>
                    <a:pt x="86" y="349"/>
                    <a:pt x="85" y="346"/>
                  </a:cubicBezTo>
                  <a:close/>
                  <a:moveTo>
                    <a:pt x="105" y="378"/>
                  </a:moveTo>
                  <a:cubicBezTo>
                    <a:pt x="105" y="377"/>
                    <a:pt x="104" y="376"/>
                    <a:pt x="103" y="375"/>
                  </a:cubicBezTo>
                  <a:cubicBezTo>
                    <a:pt x="104" y="376"/>
                    <a:pt x="103" y="375"/>
                    <a:pt x="103" y="375"/>
                  </a:cubicBezTo>
                  <a:cubicBezTo>
                    <a:pt x="105" y="377"/>
                    <a:pt x="105" y="377"/>
                    <a:pt x="105" y="378"/>
                  </a:cubicBezTo>
                  <a:close/>
                  <a:moveTo>
                    <a:pt x="44" y="266"/>
                  </a:moveTo>
                  <a:cubicBezTo>
                    <a:pt x="44" y="266"/>
                    <a:pt x="44" y="266"/>
                    <a:pt x="44" y="265"/>
                  </a:cubicBezTo>
                  <a:cubicBezTo>
                    <a:pt x="44" y="266"/>
                    <a:pt x="44" y="267"/>
                    <a:pt x="44" y="267"/>
                  </a:cubicBezTo>
                  <a:cubicBezTo>
                    <a:pt x="45" y="269"/>
                    <a:pt x="45" y="269"/>
                    <a:pt x="44" y="266"/>
                  </a:cubicBezTo>
                  <a:close/>
                  <a:moveTo>
                    <a:pt x="661" y="302"/>
                  </a:moveTo>
                  <a:cubicBezTo>
                    <a:pt x="661" y="303"/>
                    <a:pt x="660" y="304"/>
                    <a:pt x="660" y="306"/>
                  </a:cubicBezTo>
                  <a:cubicBezTo>
                    <a:pt x="659" y="306"/>
                    <a:pt x="661" y="303"/>
                    <a:pt x="660" y="304"/>
                  </a:cubicBezTo>
                  <a:cubicBezTo>
                    <a:pt x="660" y="303"/>
                    <a:pt x="660" y="303"/>
                    <a:pt x="661" y="302"/>
                  </a:cubicBezTo>
                  <a:close/>
                  <a:moveTo>
                    <a:pt x="694" y="237"/>
                  </a:moveTo>
                  <a:cubicBezTo>
                    <a:pt x="694" y="237"/>
                    <a:pt x="692" y="245"/>
                    <a:pt x="693" y="242"/>
                  </a:cubicBezTo>
                  <a:cubicBezTo>
                    <a:pt x="693" y="243"/>
                    <a:pt x="692" y="245"/>
                    <a:pt x="692" y="246"/>
                  </a:cubicBezTo>
                  <a:cubicBezTo>
                    <a:pt x="692" y="245"/>
                    <a:pt x="693" y="242"/>
                    <a:pt x="693" y="242"/>
                  </a:cubicBezTo>
                  <a:cubicBezTo>
                    <a:pt x="693" y="241"/>
                    <a:pt x="693" y="241"/>
                    <a:pt x="693" y="241"/>
                  </a:cubicBezTo>
                  <a:cubicBezTo>
                    <a:pt x="693" y="239"/>
                    <a:pt x="694" y="239"/>
                    <a:pt x="694" y="237"/>
                  </a:cubicBezTo>
                  <a:close/>
                  <a:moveTo>
                    <a:pt x="696" y="240"/>
                  </a:moveTo>
                  <a:cubicBezTo>
                    <a:pt x="696" y="241"/>
                    <a:pt x="695" y="245"/>
                    <a:pt x="695" y="244"/>
                  </a:cubicBezTo>
                  <a:cubicBezTo>
                    <a:pt x="695" y="242"/>
                    <a:pt x="695" y="242"/>
                    <a:pt x="696" y="240"/>
                  </a:cubicBezTo>
                  <a:close/>
                  <a:moveTo>
                    <a:pt x="709" y="190"/>
                  </a:moveTo>
                  <a:cubicBezTo>
                    <a:pt x="709" y="192"/>
                    <a:pt x="709" y="192"/>
                    <a:pt x="709" y="194"/>
                  </a:cubicBezTo>
                  <a:cubicBezTo>
                    <a:pt x="709" y="194"/>
                    <a:pt x="709" y="193"/>
                    <a:pt x="709" y="192"/>
                  </a:cubicBezTo>
                  <a:cubicBezTo>
                    <a:pt x="709" y="192"/>
                    <a:pt x="709" y="192"/>
                    <a:pt x="709" y="193"/>
                  </a:cubicBezTo>
                  <a:cubicBezTo>
                    <a:pt x="709" y="193"/>
                    <a:pt x="709" y="192"/>
                    <a:pt x="709" y="192"/>
                  </a:cubicBezTo>
                  <a:cubicBezTo>
                    <a:pt x="709" y="190"/>
                    <a:pt x="709" y="190"/>
                    <a:pt x="709" y="190"/>
                  </a:cubicBezTo>
                  <a:cubicBezTo>
                    <a:pt x="709" y="192"/>
                    <a:pt x="709" y="190"/>
                    <a:pt x="709" y="190"/>
                  </a:cubicBezTo>
                  <a:close/>
                  <a:moveTo>
                    <a:pt x="731" y="233"/>
                  </a:moveTo>
                  <a:cubicBezTo>
                    <a:pt x="730" y="236"/>
                    <a:pt x="730" y="238"/>
                    <a:pt x="729" y="242"/>
                  </a:cubicBezTo>
                  <a:cubicBezTo>
                    <a:pt x="729" y="242"/>
                    <a:pt x="728" y="246"/>
                    <a:pt x="728" y="243"/>
                  </a:cubicBezTo>
                  <a:cubicBezTo>
                    <a:pt x="729" y="240"/>
                    <a:pt x="729" y="240"/>
                    <a:pt x="729" y="239"/>
                  </a:cubicBezTo>
                  <a:cubicBezTo>
                    <a:pt x="730" y="237"/>
                    <a:pt x="730" y="236"/>
                    <a:pt x="730" y="234"/>
                  </a:cubicBezTo>
                  <a:cubicBezTo>
                    <a:pt x="730" y="234"/>
                    <a:pt x="731" y="233"/>
                    <a:pt x="731" y="233"/>
                  </a:cubicBezTo>
                  <a:close/>
                  <a:moveTo>
                    <a:pt x="637" y="434"/>
                  </a:moveTo>
                  <a:cubicBezTo>
                    <a:pt x="634" y="436"/>
                    <a:pt x="634" y="436"/>
                    <a:pt x="634" y="436"/>
                  </a:cubicBezTo>
                  <a:cubicBezTo>
                    <a:pt x="634" y="436"/>
                    <a:pt x="632" y="438"/>
                    <a:pt x="631" y="438"/>
                  </a:cubicBezTo>
                  <a:cubicBezTo>
                    <a:pt x="633" y="436"/>
                    <a:pt x="632" y="437"/>
                    <a:pt x="635" y="434"/>
                  </a:cubicBezTo>
                  <a:cubicBezTo>
                    <a:pt x="635" y="435"/>
                    <a:pt x="636" y="434"/>
                    <a:pt x="637" y="434"/>
                  </a:cubicBezTo>
                  <a:close/>
                  <a:moveTo>
                    <a:pt x="23" y="285"/>
                  </a:moveTo>
                  <a:cubicBezTo>
                    <a:pt x="22" y="284"/>
                    <a:pt x="21" y="280"/>
                    <a:pt x="22" y="281"/>
                  </a:cubicBezTo>
                  <a:cubicBezTo>
                    <a:pt x="23" y="284"/>
                    <a:pt x="22" y="283"/>
                    <a:pt x="23" y="285"/>
                  </a:cubicBezTo>
                  <a:close/>
                  <a:moveTo>
                    <a:pt x="20" y="49"/>
                  </a:moveTo>
                  <a:cubicBezTo>
                    <a:pt x="20" y="49"/>
                    <a:pt x="19" y="52"/>
                    <a:pt x="19" y="54"/>
                  </a:cubicBezTo>
                  <a:cubicBezTo>
                    <a:pt x="18" y="54"/>
                    <a:pt x="19" y="51"/>
                    <a:pt x="20" y="49"/>
                  </a:cubicBezTo>
                  <a:close/>
                  <a:moveTo>
                    <a:pt x="11" y="80"/>
                  </a:moveTo>
                  <a:cubicBezTo>
                    <a:pt x="11" y="83"/>
                    <a:pt x="10" y="84"/>
                    <a:pt x="9" y="87"/>
                  </a:cubicBezTo>
                  <a:cubicBezTo>
                    <a:pt x="9" y="87"/>
                    <a:pt x="9" y="87"/>
                    <a:pt x="9" y="87"/>
                  </a:cubicBezTo>
                  <a:cubicBezTo>
                    <a:pt x="10" y="84"/>
                    <a:pt x="10" y="82"/>
                    <a:pt x="11" y="80"/>
                  </a:cubicBezTo>
                  <a:close/>
                  <a:moveTo>
                    <a:pt x="7" y="115"/>
                  </a:moveTo>
                  <a:cubicBezTo>
                    <a:pt x="6" y="119"/>
                    <a:pt x="6" y="117"/>
                    <a:pt x="6" y="122"/>
                  </a:cubicBezTo>
                  <a:cubicBezTo>
                    <a:pt x="6" y="123"/>
                    <a:pt x="6" y="119"/>
                    <a:pt x="6" y="119"/>
                  </a:cubicBezTo>
                  <a:cubicBezTo>
                    <a:pt x="6" y="119"/>
                    <a:pt x="6" y="125"/>
                    <a:pt x="5" y="124"/>
                  </a:cubicBezTo>
                  <a:cubicBezTo>
                    <a:pt x="6" y="120"/>
                    <a:pt x="6" y="118"/>
                    <a:pt x="6" y="115"/>
                  </a:cubicBezTo>
                  <a:cubicBezTo>
                    <a:pt x="7" y="113"/>
                    <a:pt x="7" y="115"/>
                    <a:pt x="7" y="115"/>
                  </a:cubicBezTo>
                  <a:close/>
                  <a:moveTo>
                    <a:pt x="5" y="126"/>
                  </a:moveTo>
                  <a:cubicBezTo>
                    <a:pt x="5" y="127"/>
                    <a:pt x="5" y="129"/>
                    <a:pt x="5" y="131"/>
                  </a:cubicBezTo>
                  <a:cubicBezTo>
                    <a:pt x="5" y="131"/>
                    <a:pt x="5" y="125"/>
                    <a:pt x="5" y="126"/>
                  </a:cubicBezTo>
                  <a:close/>
                  <a:moveTo>
                    <a:pt x="3" y="133"/>
                  </a:moveTo>
                  <a:cubicBezTo>
                    <a:pt x="3" y="132"/>
                    <a:pt x="3" y="138"/>
                    <a:pt x="3" y="138"/>
                  </a:cubicBezTo>
                  <a:cubicBezTo>
                    <a:pt x="2" y="139"/>
                    <a:pt x="3" y="135"/>
                    <a:pt x="3" y="133"/>
                  </a:cubicBezTo>
                  <a:close/>
                  <a:moveTo>
                    <a:pt x="1" y="147"/>
                  </a:moveTo>
                  <a:cubicBezTo>
                    <a:pt x="2" y="148"/>
                    <a:pt x="1" y="153"/>
                    <a:pt x="1" y="155"/>
                  </a:cubicBezTo>
                  <a:cubicBezTo>
                    <a:pt x="1" y="155"/>
                    <a:pt x="1" y="148"/>
                    <a:pt x="1" y="147"/>
                  </a:cubicBezTo>
                  <a:close/>
                  <a:moveTo>
                    <a:pt x="6" y="147"/>
                  </a:moveTo>
                  <a:cubicBezTo>
                    <a:pt x="6" y="148"/>
                    <a:pt x="6" y="153"/>
                    <a:pt x="6" y="153"/>
                  </a:cubicBezTo>
                  <a:cubicBezTo>
                    <a:pt x="6" y="151"/>
                    <a:pt x="6" y="148"/>
                    <a:pt x="6" y="147"/>
                  </a:cubicBezTo>
                  <a:close/>
                  <a:moveTo>
                    <a:pt x="10" y="154"/>
                  </a:moveTo>
                  <a:cubicBezTo>
                    <a:pt x="10" y="156"/>
                    <a:pt x="10" y="155"/>
                    <a:pt x="10" y="154"/>
                  </a:cubicBezTo>
                  <a:cubicBezTo>
                    <a:pt x="11" y="159"/>
                    <a:pt x="10" y="160"/>
                    <a:pt x="11" y="162"/>
                  </a:cubicBezTo>
                  <a:cubicBezTo>
                    <a:pt x="11" y="165"/>
                    <a:pt x="10" y="169"/>
                    <a:pt x="10" y="163"/>
                  </a:cubicBezTo>
                  <a:cubicBezTo>
                    <a:pt x="10" y="164"/>
                    <a:pt x="10" y="156"/>
                    <a:pt x="10" y="154"/>
                  </a:cubicBezTo>
                  <a:close/>
                  <a:moveTo>
                    <a:pt x="6" y="161"/>
                  </a:moveTo>
                  <a:cubicBezTo>
                    <a:pt x="6" y="161"/>
                    <a:pt x="6" y="165"/>
                    <a:pt x="6" y="167"/>
                  </a:cubicBezTo>
                  <a:cubicBezTo>
                    <a:pt x="6" y="167"/>
                    <a:pt x="6" y="162"/>
                    <a:pt x="6" y="161"/>
                  </a:cubicBezTo>
                  <a:close/>
                  <a:moveTo>
                    <a:pt x="9" y="159"/>
                  </a:moveTo>
                  <a:cubicBezTo>
                    <a:pt x="9" y="158"/>
                    <a:pt x="9" y="163"/>
                    <a:pt x="9" y="161"/>
                  </a:cubicBezTo>
                  <a:cubicBezTo>
                    <a:pt x="9" y="162"/>
                    <a:pt x="9" y="163"/>
                    <a:pt x="9" y="165"/>
                  </a:cubicBezTo>
                  <a:cubicBezTo>
                    <a:pt x="9" y="167"/>
                    <a:pt x="9" y="160"/>
                    <a:pt x="9" y="159"/>
                  </a:cubicBezTo>
                  <a:close/>
                  <a:moveTo>
                    <a:pt x="4" y="168"/>
                  </a:moveTo>
                  <a:cubicBezTo>
                    <a:pt x="4" y="166"/>
                    <a:pt x="4" y="173"/>
                    <a:pt x="4" y="170"/>
                  </a:cubicBezTo>
                  <a:cubicBezTo>
                    <a:pt x="4" y="173"/>
                    <a:pt x="4" y="174"/>
                    <a:pt x="4" y="177"/>
                  </a:cubicBezTo>
                  <a:cubicBezTo>
                    <a:pt x="4" y="177"/>
                    <a:pt x="4" y="177"/>
                    <a:pt x="4" y="177"/>
                  </a:cubicBezTo>
                  <a:cubicBezTo>
                    <a:pt x="4" y="180"/>
                    <a:pt x="4" y="181"/>
                    <a:pt x="4" y="184"/>
                  </a:cubicBezTo>
                  <a:cubicBezTo>
                    <a:pt x="4" y="185"/>
                    <a:pt x="5" y="185"/>
                    <a:pt x="5" y="185"/>
                  </a:cubicBezTo>
                  <a:cubicBezTo>
                    <a:pt x="5" y="188"/>
                    <a:pt x="4" y="184"/>
                    <a:pt x="4" y="185"/>
                  </a:cubicBezTo>
                  <a:cubicBezTo>
                    <a:pt x="4" y="181"/>
                    <a:pt x="4" y="177"/>
                    <a:pt x="4" y="174"/>
                  </a:cubicBezTo>
                  <a:cubicBezTo>
                    <a:pt x="4" y="174"/>
                    <a:pt x="4" y="171"/>
                    <a:pt x="4" y="168"/>
                  </a:cubicBezTo>
                  <a:close/>
                  <a:moveTo>
                    <a:pt x="6" y="169"/>
                  </a:moveTo>
                  <a:cubicBezTo>
                    <a:pt x="6" y="171"/>
                    <a:pt x="6" y="172"/>
                    <a:pt x="6" y="173"/>
                  </a:cubicBezTo>
                  <a:cubicBezTo>
                    <a:pt x="6" y="174"/>
                    <a:pt x="6" y="172"/>
                    <a:pt x="6" y="170"/>
                  </a:cubicBezTo>
                  <a:cubicBezTo>
                    <a:pt x="6" y="170"/>
                    <a:pt x="6" y="169"/>
                    <a:pt x="6" y="169"/>
                  </a:cubicBezTo>
                  <a:close/>
                  <a:moveTo>
                    <a:pt x="6" y="176"/>
                  </a:moveTo>
                  <a:cubicBezTo>
                    <a:pt x="7" y="179"/>
                    <a:pt x="7" y="189"/>
                    <a:pt x="8" y="193"/>
                  </a:cubicBezTo>
                  <a:cubicBezTo>
                    <a:pt x="8" y="196"/>
                    <a:pt x="8" y="196"/>
                    <a:pt x="8" y="200"/>
                  </a:cubicBezTo>
                  <a:cubicBezTo>
                    <a:pt x="8" y="199"/>
                    <a:pt x="8" y="196"/>
                    <a:pt x="8" y="195"/>
                  </a:cubicBezTo>
                  <a:cubicBezTo>
                    <a:pt x="7" y="193"/>
                    <a:pt x="7" y="191"/>
                    <a:pt x="7" y="189"/>
                  </a:cubicBezTo>
                  <a:cubicBezTo>
                    <a:pt x="6" y="186"/>
                    <a:pt x="6" y="184"/>
                    <a:pt x="6" y="181"/>
                  </a:cubicBezTo>
                  <a:cubicBezTo>
                    <a:pt x="7" y="180"/>
                    <a:pt x="6" y="178"/>
                    <a:pt x="6" y="176"/>
                  </a:cubicBezTo>
                  <a:close/>
                  <a:moveTo>
                    <a:pt x="7" y="188"/>
                  </a:moveTo>
                  <a:cubicBezTo>
                    <a:pt x="8" y="187"/>
                    <a:pt x="8" y="194"/>
                    <a:pt x="8" y="195"/>
                  </a:cubicBezTo>
                  <a:cubicBezTo>
                    <a:pt x="8" y="194"/>
                    <a:pt x="8" y="191"/>
                    <a:pt x="7" y="188"/>
                  </a:cubicBezTo>
                  <a:close/>
                  <a:moveTo>
                    <a:pt x="10" y="198"/>
                  </a:moveTo>
                  <a:cubicBezTo>
                    <a:pt x="11" y="202"/>
                    <a:pt x="10" y="199"/>
                    <a:pt x="10" y="202"/>
                  </a:cubicBezTo>
                  <a:cubicBezTo>
                    <a:pt x="10" y="200"/>
                    <a:pt x="10" y="198"/>
                    <a:pt x="10" y="196"/>
                  </a:cubicBezTo>
                  <a:cubicBezTo>
                    <a:pt x="10" y="197"/>
                    <a:pt x="10" y="198"/>
                    <a:pt x="10" y="198"/>
                  </a:cubicBezTo>
                  <a:cubicBezTo>
                    <a:pt x="10" y="199"/>
                    <a:pt x="10" y="199"/>
                    <a:pt x="10" y="198"/>
                  </a:cubicBezTo>
                  <a:close/>
                  <a:moveTo>
                    <a:pt x="10" y="202"/>
                  </a:moveTo>
                  <a:cubicBezTo>
                    <a:pt x="10" y="201"/>
                    <a:pt x="10" y="205"/>
                    <a:pt x="10" y="206"/>
                  </a:cubicBezTo>
                  <a:cubicBezTo>
                    <a:pt x="10" y="206"/>
                    <a:pt x="10" y="206"/>
                    <a:pt x="10" y="205"/>
                  </a:cubicBezTo>
                  <a:cubicBezTo>
                    <a:pt x="11" y="209"/>
                    <a:pt x="10" y="205"/>
                    <a:pt x="10" y="202"/>
                  </a:cubicBezTo>
                  <a:close/>
                  <a:moveTo>
                    <a:pt x="10" y="210"/>
                  </a:moveTo>
                  <a:cubicBezTo>
                    <a:pt x="10" y="213"/>
                    <a:pt x="9" y="206"/>
                    <a:pt x="10" y="209"/>
                  </a:cubicBezTo>
                  <a:cubicBezTo>
                    <a:pt x="9" y="208"/>
                    <a:pt x="9" y="205"/>
                    <a:pt x="9" y="203"/>
                  </a:cubicBezTo>
                  <a:cubicBezTo>
                    <a:pt x="9" y="203"/>
                    <a:pt x="9" y="205"/>
                    <a:pt x="9" y="206"/>
                  </a:cubicBezTo>
                  <a:cubicBezTo>
                    <a:pt x="10" y="207"/>
                    <a:pt x="10" y="206"/>
                    <a:pt x="10" y="207"/>
                  </a:cubicBezTo>
                  <a:cubicBezTo>
                    <a:pt x="10" y="208"/>
                    <a:pt x="9" y="207"/>
                    <a:pt x="10" y="210"/>
                  </a:cubicBezTo>
                  <a:close/>
                  <a:moveTo>
                    <a:pt x="7" y="211"/>
                  </a:moveTo>
                  <a:cubicBezTo>
                    <a:pt x="7" y="210"/>
                    <a:pt x="7" y="211"/>
                    <a:pt x="8" y="212"/>
                  </a:cubicBezTo>
                  <a:cubicBezTo>
                    <a:pt x="8" y="214"/>
                    <a:pt x="8" y="216"/>
                    <a:pt x="8" y="216"/>
                  </a:cubicBezTo>
                  <a:cubicBezTo>
                    <a:pt x="8" y="215"/>
                    <a:pt x="7" y="213"/>
                    <a:pt x="7" y="211"/>
                  </a:cubicBezTo>
                  <a:close/>
                  <a:moveTo>
                    <a:pt x="9" y="216"/>
                  </a:moveTo>
                  <a:cubicBezTo>
                    <a:pt x="9" y="221"/>
                    <a:pt x="10" y="228"/>
                    <a:pt x="11" y="234"/>
                  </a:cubicBezTo>
                  <a:cubicBezTo>
                    <a:pt x="10" y="229"/>
                    <a:pt x="9" y="222"/>
                    <a:pt x="8" y="218"/>
                  </a:cubicBezTo>
                  <a:cubicBezTo>
                    <a:pt x="9" y="220"/>
                    <a:pt x="8" y="215"/>
                    <a:pt x="9" y="216"/>
                  </a:cubicBezTo>
                  <a:close/>
                  <a:moveTo>
                    <a:pt x="19" y="222"/>
                  </a:moveTo>
                  <a:cubicBezTo>
                    <a:pt x="19" y="223"/>
                    <a:pt x="19" y="223"/>
                    <a:pt x="19" y="223"/>
                  </a:cubicBezTo>
                  <a:cubicBezTo>
                    <a:pt x="20" y="226"/>
                    <a:pt x="20" y="227"/>
                    <a:pt x="20" y="227"/>
                  </a:cubicBezTo>
                  <a:cubicBezTo>
                    <a:pt x="20" y="226"/>
                    <a:pt x="19" y="224"/>
                    <a:pt x="19" y="222"/>
                  </a:cubicBezTo>
                  <a:close/>
                  <a:moveTo>
                    <a:pt x="12" y="235"/>
                  </a:moveTo>
                  <a:cubicBezTo>
                    <a:pt x="12" y="238"/>
                    <a:pt x="12" y="237"/>
                    <a:pt x="13" y="240"/>
                  </a:cubicBezTo>
                  <a:cubicBezTo>
                    <a:pt x="13" y="241"/>
                    <a:pt x="12" y="235"/>
                    <a:pt x="12" y="235"/>
                  </a:cubicBezTo>
                  <a:close/>
                  <a:moveTo>
                    <a:pt x="13" y="235"/>
                  </a:moveTo>
                  <a:cubicBezTo>
                    <a:pt x="13" y="235"/>
                    <a:pt x="14" y="239"/>
                    <a:pt x="14" y="240"/>
                  </a:cubicBezTo>
                  <a:cubicBezTo>
                    <a:pt x="14" y="239"/>
                    <a:pt x="13" y="238"/>
                    <a:pt x="13" y="235"/>
                  </a:cubicBezTo>
                  <a:close/>
                  <a:moveTo>
                    <a:pt x="20" y="228"/>
                  </a:moveTo>
                  <a:cubicBezTo>
                    <a:pt x="21" y="231"/>
                    <a:pt x="21" y="232"/>
                    <a:pt x="22" y="234"/>
                  </a:cubicBezTo>
                  <a:cubicBezTo>
                    <a:pt x="21" y="234"/>
                    <a:pt x="21" y="233"/>
                    <a:pt x="21" y="233"/>
                  </a:cubicBezTo>
                  <a:cubicBezTo>
                    <a:pt x="21" y="234"/>
                    <a:pt x="22" y="236"/>
                    <a:pt x="22" y="237"/>
                  </a:cubicBezTo>
                  <a:cubicBezTo>
                    <a:pt x="22" y="239"/>
                    <a:pt x="22" y="240"/>
                    <a:pt x="22" y="239"/>
                  </a:cubicBezTo>
                  <a:cubicBezTo>
                    <a:pt x="21" y="237"/>
                    <a:pt x="22" y="237"/>
                    <a:pt x="22" y="236"/>
                  </a:cubicBezTo>
                  <a:cubicBezTo>
                    <a:pt x="21" y="234"/>
                    <a:pt x="21" y="233"/>
                    <a:pt x="20" y="230"/>
                  </a:cubicBezTo>
                  <a:cubicBezTo>
                    <a:pt x="20" y="229"/>
                    <a:pt x="21" y="231"/>
                    <a:pt x="21" y="232"/>
                  </a:cubicBezTo>
                  <a:cubicBezTo>
                    <a:pt x="21" y="232"/>
                    <a:pt x="20" y="227"/>
                    <a:pt x="20" y="228"/>
                  </a:cubicBezTo>
                  <a:close/>
                  <a:moveTo>
                    <a:pt x="21" y="231"/>
                  </a:moveTo>
                  <a:cubicBezTo>
                    <a:pt x="21" y="231"/>
                    <a:pt x="21" y="231"/>
                    <a:pt x="22" y="232"/>
                  </a:cubicBezTo>
                  <a:cubicBezTo>
                    <a:pt x="23" y="236"/>
                    <a:pt x="22" y="236"/>
                    <a:pt x="23" y="240"/>
                  </a:cubicBezTo>
                  <a:cubicBezTo>
                    <a:pt x="23" y="240"/>
                    <a:pt x="22" y="238"/>
                    <a:pt x="22" y="238"/>
                  </a:cubicBezTo>
                  <a:cubicBezTo>
                    <a:pt x="21" y="234"/>
                    <a:pt x="22" y="237"/>
                    <a:pt x="21" y="231"/>
                  </a:cubicBezTo>
                  <a:close/>
                  <a:moveTo>
                    <a:pt x="30" y="227"/>
                  </a:moveTo>
                  <a:cubicBezTo>
                    <a:pt x="30" y="227"/>
                    <a:pt x="31" y="229"/>
                    <a:pt x="31" y="227"/>
                  </a:cubicBezTo>
                  <a:cubicBezTo>
                    <a:pt x="31" y="228"/>
                    <a:pt x="31" y="228"/>
                    <a:pt x="31" y="229"/>
                  </a:cubicBezTo>
                  <a:cubicBezTo>
                    <a:pt x="31" y="229"/>
                    <a:pt x="31" y="229"/>
                    <a:pt x="31" y="230"/>
                  </a:cubicBezTo>
                  <a:cubicBezTo>
                    <a:pt x="31" y="229"/>
                    <a:pt x="30" y="229"/>
                    <a:pt x="30" y="227"/>
                  </a:cubicBezTo>
                  <a:close/>
                  <a:moveTo>
                    <a:pt x="23" y="242"/>
                  </a:moveTo>
                  <a:cubicBezTo>
                    <a:pt x="24" y="244"/>
                    <a:pt x="25" y="252"/>
                    <a:pt x="26" y="255"/>
                  </a:cubicBezTo>
                  <a:cubicBezTo>
                    <a:pt x="25" y="252"/>
                    <a:pt x="24" y="247"/>
                    <a:pt x="23" y="242"/>
                  </a:cubicBezTo>
                  <a:close/>
                  <a:moveTo>
                    <a:pt x="18" y="253"/>
                  </a:moveTo>
                  <a:cubicBezTo>
                    <a:pt x="19" y="253"/>
                    <a:pt x="21" y="262"/>
                    <a:pt x="23" y="267"/>
                  </a:cubicBezTo>
                  <a:cubicBezTo>
                    <a:pt x="22" y="267"/>
                    <a:pt x="22" y="264"/>
                    <a:pt x="21" y="263"/>
                  </a:cubicBezTo>
                  <a:cubicBezTo>
                    <a:pt x="20" y="258"/>
                    <a:pt x="19" y="256"/>
                    <a:pt x="18" y="253"/>
                  </a:cubicBezTo>
                  <a:close/>
                  <a:moveTo>
                    <a:pt x="32" y="239"/>
                  </a:moveTo>
                  <a:cubicBezTo>
                    <a:pt x="33" y="240"/>
                    <a:pt x="35" y="248"/>
                    <a:pt x="35" y="250"/>
                  </a:cubicBezTo>
                  <a:cubicBezTo>
                    <a:pt x="35" y="248"/>
                    <a:pt x="33" y="240"/>
                    <a:pt x="32" y="239"/>
                  </a:cubicBezTo>
                  <a:close/>
                  <a:moveTo>
                    <a:pt x="27" y="258"/>
                  </a:moveTo>
                  <a:cubicBezTo>
                    <a:pt x="27" y="258"/>
                    <a:pt x="27" y="257"/>
                    <a:pt x="26" y="255"/>
                  </a:cubicBezTo>
                  <a:cubicBezTo>
                    <a:pt x="27" y="256"/>
                    <a:pt x="28" y="259"/>
                    <a:pt x="28" y="261"/>
                  </a:cubicBezTo>
                  <a:cubicBezTo>
                    <a:pt x="29" y="262"/>
                    <a:pt x="28" y="260"/>
                    <a:pt x="27" y="258"/>
                  </a:cubicBezTo>
                  <a:close/>
                  <a:moveTo>
                    <a:pt x="23" y="268"/>
                  </a:moveTo>
                  <a:cubicBezTo>
                    <a:pt x="23" y="267"/>
                    <a:pt x="23" y="267"/>
                    <a:pt x="23" y="267"/>
                  </a:cubicBezTo>
                  <a:cubicBezTo>
                    <a:pt x="24" y="270"/>
                    <a:pt x="24" y="270"/>
                    <a:pt x="24" y="271"/>
                  </a:cubicBezTo>
                  <a:cubicBezTo>
                    <a:pt x="23" y="270"/>
                    <a:pt x="23" y="269"/>
                    <a:pt x="23" y="268"/>
                  </a:cubicBezTo>
                  <a:close/>
                  <a:moveTo>
                    <a:pt x="28" y="262"/>
                  </a:moveTo>
                  <a:cubicBezTo>
                    <a:pt x="29" y="263"/>
                    <a:pt x="30" y="267"/>
                    <a:pt x="31" y="269"/>
                  </a:cubicBezTo>
                  <a:cubicBezTo>
                    <a:pt x="30" y="267"/>
                    <a:pt x="30" y="265"/>
                    <a:pt x="28" y="262"/>
                  </a:cubicBezTo>
                  <a:close/>
                  <a:moveTo>
                    <a:pt x="36" y="254"/>
                  </a:moveTo>
                  <a:cubicBezTo>
                    <a:pt x="36" y="254"/>
                    <a:pt x="37" y="256"/>
                    <a:pt x="38" y="258"/>
                  </a:cubicBezTo>
                  <a:cubicBezTo>
                    <a:pt x="38" y="259"/>
                    <a:pt x="37" y="255"/>
                    <a:pt x="36" y="254"/>
                  </a:cubicBezTo>
                  <a:close/>
                  <a:moveTo>
                    <a:pt x="27" y="269"/>
                  </a:moveTo>
                  <a:cubicBezTo>
                    <a:pt x="27" y="269"/>
                    <a:pt x="27" y="269"/>
                    <a:pt x="28" y="271"/>
                  </a:cubicBezTo>
                  <a:cubicBezTo>
                    <a:pt x="29" y="274"/>
                    <a:pt x="28" y="274"/>
                    <a:pt x="27" y="269"/>
                  </a:cubicBezTo>
                  <a:close/>
                  <a:moveTo>
                    <a:pt x="33" y="280"/>
                  </a:moveTo>
                  <a:cubicBezTo>
                    <a:pt x="32" y="278"/>
                    <a:pt x="30" y="275"/>
                    <a:pt x="30" y="273"/>
                  </a:cubicBezTo>
                  <a:cubicBezTo>
                    <a:pt x="29" y="271"/>
                    <a:pt x="30" y="272"/>
                    <a:pt x="29" y="269"/>
                  </a:cubicBezTo>
                  <a:cubicBezTo>
                    <a:pt x="30" y="271"/>
                    <a:pt x="31" y="275"/>
                    <a:pt x="32" y="275"/>
                  </a:cubicBezTo>
                  <a:cubicBezTo>
                    <a:pt x="31" y="272"/>
                    <a:pt x="30" y="272"/>
                    <a:pt x="29" y="267"/>
                  </a:cubicBezTo>
                  <a:cubicBezTo>
                    <a:pt x="29" y="267"/>
                    <a:pt x="29" y="268"/>
                    <a:pt x="29" y="268"/>
                  </a:cubicBezTo>
                  <a:cubicBezTo>
                    <a:pt x="30" y="270"/>
                    <a:pt x="30" y="270"/>
                    <a:pt x="31" y="272"/>
                  </a:cubicBezTo>
                  <a:cubicBezTo>
                    <a:pt x="30" y="269"/>
                    <a:pt x="34" y="279"/>
                    <a:pt x="34" y="282"/>
                  </a:cubicBezTo>
                  <a:cubicBezTo>
                    <a:pt x="34" y="282"/>
                    <a:pt x="33" y="280"/>
                    <a:pt x="33" y="278"/>
                  </a:cubicBezTo>
                  <a:cubicBezTo>
                    <a:pt x="32" y="277"/>
                    <a:pt x="32" y="278"/>
                    <a:pt x="32" y="276"/>
                  </a:cubicBezTo>
                  <a:cubicBezTo>
                    <a:pt x="32" y="277"/>
                    <a:pt x="33" y="280"/>
                    <a:pt x="33" y="281"/>
                  </a:cubicBezTo>
                  <a:cubicBezTo>
                    <a:pt x="34" y="283"/>
                    <a:pt x="33" y="281"/>
                    <a:pt x="34" y="284"/>
                  </a:cubicBezTo>
                  <a:cubicBezTo>
                    <a:pt x="34" y="284"/>
                    <a:pt x="33" y="280"/>
                    <a:pt x="33" y="280"/>
                  </a:cubicBezTo>
                  <a:close/>
                  <a:moveTo>
                    <a:pt x="49" y="257"/>
                  </a:moveTo>
                  <a:cubicBezTo>
                    <a:pt x="49" y="258"/>
                    <a:pt x="50" y="259"/>
                    <a:pt x="49" y="258"/>
                  </a:cubicBezTo>
                  <a:cubicBezTo>
                    <a:pt x="50" y="259"/>
                    <a:pt x="50" y="261"/>
                    <a:pt x="51" y="262"/>
                  </a:cubicBezTo>
                  <a:cubicBezTo>
                    <a:pt x="51" y="264"/>
                    <a:pt x="49" y="258"/>
                    <a:pt x="50" y="260"/>
                  </a:cubicBezTo>
                  <a:cubicBezTo>
                    <a:pt x="50" y="260"/>
                    <a:pt x="49" y="258"/>
                    <a:pt x="49" y="257"/>
                  </a:cubicBezTo>
                  <a:close/>
                  <a:moveTo>
                    <a:pt x="36" y="286"/>
                  </a:moveTo>
                  <a:cubicBezTo>
                    <a:pt x="36" y="285"/>
                    <a:pt x="36" y="285"/>
                    <a:pt x="35" y="284"/>
                  </a:cubicBezTo>
                  <a:cubicBezTo>
                    <a:pt x="35" y="285"/>
                    <a:pt x="36" y="287"/>
                    <a:pt x="36" y="286"/>
                  </a:cubicBezTo>
                  <a:cubicBezTo>
                    <a:pt x="34" y="282"/>
                    <a:pt x="35" y="283"/>
                    <a:pt x="33" y="279"/>
                  </a:cubicBezTo>
                  <a:cubicBezTo>
                    <a:pt x="36" y="286"/>
                    <a:pt x="40" y="295"/>
                    <a:pt x="44" y="303"/>
                  </a:cubicBezTo>
                  <a:cubicBezTo>
                    <a:pt x="44" y="303"/>
                    <a:pt x="44" y="304"/>
                    <a:pt x="44" y="305"/>
                  </a:cubicBezTo>
                  <a:cubicBezTo>
                    <a:pt x="43" y="303"/>
                    <a:pt x="43" y="302"/>
                    <a:pt x="43" y="302"/>
                  </a:cubicBezTo>
                  <a:cubicBezTo>
                    <a:pt x="42" y="301"/>
                    <a:pt x="42" y="301"/>
                    <a:pt x="42" y="300"/>
                  </a:cubicBezTo>
                  <a:cubicBezTo>
                    <a:pt x="41" y="299"/>
                    <a:pt x="41" y="298"/>
                    <a:pt x="40" y="295"/>
                  </a:cubicBezTo>
                  <a:cubicBezTo>
                    <a:pt x="39" y="293"/>
                    <a:pt x="36" y="288"/>
                    <a:pt x="36" y="286"/>
                  </a:cubicBezTo>
                  <a:close/>
                  <a:moveTo>
                    <a:pt x="35" y="286"/>
                  </a:moveTo>
                  <a:cubicBezTo>
                    <a:pt x="35" y="287"/>
                    <a:pt x="35" y="286"/>
                    <a:pt x="35" y="286"/>
                  </a:cubicBezTo>
                  <a:cubicBezTo>
                    <a:pt x="36" y="289"/>
                    <a:pt x="40" y="298"/>
                    <a:pt x="41" y="300"/>
                  </a:cubicBezTo>
                  <a:cubicBezTo>
                    <a:pt x="39" y="296"/>
                    <a:pt x="36" y="289"/>
                    <a:pt x="35" y="286"/>
                  </a:cubicBezTo>
                  <a:close/>
                  <a:moveTo>
                    <a:pt x="36" y="295"/>
                  </a:moveTo>
                  <a:cubicBezTo>
                    <a:pt x="36" y="294"/>
                    <a:pt x="37" y="298"/>
                    <a:pt x="39" y="301"/>
                  </a:cubicBezTo>
                  <a:cubicBezTo>
                    <a:pt x="38" y="301"/>
                    <a:pt x="37" y="297"/>
                    <a:pt x="36" y="295"/>
                  </a:cubicBezTo>
                  <a:close/>
                  <a:moveTo>
                    <a:pt x="37" y="293"/>
                  </a:moveTo>
                  <a:cubicBezTo>
                    <a:pt x="37" y="293"/>
                    <a:pt x="37" y="293"/>
                    <a:pt x="37" y="293"/>
                  </a:cubicBezTo>
                  <a:cubicBezTo>
                    <a:pt x="39" y="297"/>
                    <a:pt x="39" y="298"/>
                    <a:pt x="37" y="293"/>
                  </a:cubicBezTo>
                  <a:close/>
                  <a:moveTo>
                    <a:pt x="54" y="274"/>
                  </a:moveTo>
                  <a:cubicBezTo>
                    <a:pt x="55" y="275"/>
                    <a:pt x="55" y="276"/>
                    <a:pt x="56" y="278"/>
                  </a:cubicBezTo>
                  <a:cubicBezTo>
                    <a:pt x="57" y="280"/>
                    <a:pt x="56" y="279"/>
                    <a:pt x="56" y="278"/>
                  </a:cubicBezTo>
                  <a:cubicBezTo>
                    <a:pt x="55" y="277"/>
                    <a:pt x="55" y="275"/>
                    <a:pt x="54" y="274"/>
                  </a:cubicBezTo>
                  <a:close/>
                  <a:moveTo>
                    <a:pt x="41" y="300"/>
                  </a:moveTo>
                  <a:cubicBezTo>
                    <a:pt x="40" y="298"/>
                    <a:pt x="41" y="301"/>
                    <a:pt x="40" y="300"/>
                  </a:cubicBezTo>
                  <a:cubicBezTo>
                    <a:pt x="39" y="298"/>
                    <a:pt x="39" y="296"/>
                    <a:pt x="41" y="300"/>
                  </a:cubicBezTo>
                  <a:close/>
                  <a:moveTo>
                    <a:pt x="39" y="302"/>
                  </a:moveTo>
                  <a:cubicBezTo>
                    <a:pt x="39" y="302"/>
                    <a:pt x="41" y="307"/>
                    <a:pt x="41" y="306"/>
                  </a:cubicBezTo>
                  <a:cubicBezTo>
                    <a:pt x="40" y="305"/>
                    <a:pt x="39" y="303"/>
                    <a:pt x="39" y="302"/>
                  </a:cubicBezTo>
                  <a:close/>
                  <a:moveTo>
                    <a:pt x="57" y="282"/>
                  </a:moveTo>
                  <a:cubicBezTo>
                    <a:pt x="57" y="280"/>
                    <a:pt x="58" y="283"/>
                    <a:pt x="57" y="281"/>
                  </a:cubicBezTo>
                  <a:cubicBezTo>
                    <a:pt x="57" y="280"/>
                    <a:pt x="59" y="285"/>
                    <a:pt x="59" y="284"/>
                  </a:cubicBezTo>
                  <a:cubicBezTo>
                    <a:pt x="60" y="286"/>
                    <a:pt x="59" y="286"/>
                    <a:pt x="60" y="287"/>
                  </a:cubicBezTo>
                  <a:cubicBezTo>
                    <a:pt x="61" y="289"/>
                    <a:pt x="60" y="286"/>
                    <a:pt x="60" y="288"/>
                  </a:cubicBezTo>
                  <a:cubicBezTo>
                    <a:pt x="61" y="288"/>
                    <a:pt x="61" y="289"/>
                    <a:pt x="61" y="290"/>
                  </a:cubicBezTo>
                  <a:cubicBezTo>
                    <a:pt x="61" y="289"/>
                    <a:pt x="61" y="289"/>
                    <a:pt x="61" y="290"/>
                  </a:cubicBezTo>
                  <a:cubicBezTo>
                    <a:pt x="62" y="292"/>
                    <a:pt x="61" y="290"/>
                    <a:pt x="63" y="294"/>
                  </a:cubicBezTo>
                  <a:cubicBezTo>
                    <a:pt x="63" y="295"/>
                    <a:pt x="62" y="292"/>
                    <a:pt x="61" y="290"/>
                  </a:cubicBezTo>
                  <a:cubicBezTo>
                    <a:pt x="61" y="291"/>
                    <a:pt x="61" y="292"/>
                    <a:pt x="62" y="293"/>
                  </a:cubicBezTo>
                  <a:cubicBezTo>
                    <a:pt x="61" y="291"/>
                    <a:pt x="61" y="289"/>
                    <a:pt x="59" y="286"/>
                  </a:cubicBezTo>
                  <a:cubicBezTo>
                    <a:pt x="60" y="287"/>
                    <a:pt x="58" y="284"/>
                    <a:pt x="57" y="282"/>
                  </a:cubicBezTo>
                  <a:close/>
                  <a:moveTo>
                    <a:pt x="50" y="294"/>
                  </a:moveTo>
                  <a:cubicBezTo>
                    <a:pt x="51" y="294"/>
                    <a:pt x="51" y="296"/>
                    <a:pt x="52" y="298"/>
                  </a:cubicBezTo>
                  <a:cubicBezTo>
                    <a:pt x="52" y="299"/>
                    <a:pt x="51" y="295"/>
                    <a:pt x="50" y="294"/>
                  </a:cubicBezTo>
                  <a:close/>
                  <a:moveTo>
                    <a:pt x="44" y="305"/>
                  </a:moveTo>
                  <a:cubicBezTo>
                    <a:pt x="44" y="304"/>
                    <a:pt x="45" y="308"/>
                    <a:pt x="46" y="309"/>
                  </a:cubicBezTo>
                  <a:cubicBezTo>
                    <a:pt x="46" y="309"/>
                    <a:pt x="44" y="307"/>
                    <a:pt x="44" y="305"/>
                  </a:cubicBezTo>
                  <a:close/>
                  <a:moveTo>
                    <a:pt x="46" y="306"/>
                  </a:moveTo>
                  <a:cubicBezTo>
                    <a:pt x="47" y="308"/>
                    <a:pt x="47" y="308"/>
                    <a:pt x="48" y="312"/>
                  </a:cubicBezTo>
                  <a:cubicBezTo>
                    <a:pt x="48" y="312"/>
                    <a:pt x="45" y="306"/>
                    <a:pt x="46" y="306"/>
                  </a:cubicBezTo>
                  <a:close/>
                  <a:moveTo>
                    <a:pt x="54" y="293"/>
                  </a:moveTo>
                  <a:cubicBezTo>
                    <a:pt x="54" y="293"/>
                    <a:pt x="55" y="294"/>
                    <a:pt x="55" y="295"/>
                  </a:cubicBezTo>
                  <a:cubicBezTo>
                    <a:pt x="55" y="295"/>
                    <a:pt x="55" y="294"/>
                    <a:pt x="55" y="294"/>
                  </a:cubicBezTo>
                  <a:cubicBezTo>
                    <a:pt x="55" y="294"/>
                    <a:pt x="56" y="296"/>
                    <a:pt x="56" y="297"/>
                  </a:cubicBezTo>
                  <a:cubicBezTo>
                    <a:pt x="55" y="296"/>
                    <a:pt x="55" y="294"/>
                    <a:pt x="54" y="293"/>
                  </a:cubicBezTo>
                  <a:close/>
                  <a:moveTo>
                    <a:pt x="57" y="338"/>
                  </a:moveTo>
                  <a:cubicBezTo>
                    <a:pt x="55" y="336"/>
                    <a:pt x="61" y="344"/>
                    <a:pt x="58" y="340"/>
                  </a:cubicBezTo>
                  <a:cubicBezTo>
                    <a:pt x="59" y="342"/>
                    <a:pt x="59" y="342"/>
                    <a:pt x="60" y="343"/>
                  </a:cubicBezTo>
                  <a:cubicBezTo>
                    <a:pt x="60" y="343"/>
                    <a:pt x="59" y="342"/>
                    <a:pt x="60" y="342"/>
                  </a:cubicBezTo>
                  <a:cubicBezTo>
                    <a:pt x="61" y="345"/>
                    <a:pt x="63" y="348"/>
                    <a:pt x="63" y="348"/>
                  </a:cubicBezTo>
                  <a:cubicBezTo>
                    <a:pt x="64" y="349"/>
                    <a:pt x="65" y="350"/>
                    <a:pt x="66" y="352"/>
                  </a:cubicBezTo>
                  <a:cubicBezTo>
                    <a:pt x="67" y="353"/>
                    <a:pt x="64" y="349"/>
                    <a:pt x="63" y="349"/>
                  </a:cubicBezTo>
                  <a:cubicBezTo>
                    <a:pt x="64" y="351"/>
                    <a:pt x="66" y="352"/>
                    <a:pt x="67" y="354"/>
                  </a:cubicBezTo>
                  <a:cubicBezTo>
                    <a:pt x="68" y="355"/>
                    <a:pt x="66" y="352"/>
                    <a:pt x="66" y="353"/>
                  </a:cubicBezTo>
                  <a:cubicBezTo>
                    <a:pt x="68" y="355"/>
                    <a:pt x="68" y="356"/>
                    <a:pt x="70" y="358"/>
                  </a:cubicBezTo>
                  <a:cubicBezTo>
                    <a:pt x="71" y="360"/>
                    <a:pt x="68" y="356"/>
                    <a:pt x="68" y="357"/>
                  </a:cubicBezTo>
                  <a:cubicBezTo>
                    <a:pt x="69" y="358"/>
                    <a:pt x="70" y="359"/>
                    <a:pt x="71" y="360"/>
                  </a:cubicBezTo>
                  <a:cubicBezTo>
                    <a:pt x="72" y="362"/>
                    <a:pt x="69" y="358"/>
                    <a:pt x="71" y="360"/>
                  </a:cubicBezTo>
                  <a:cubicBezTo>
                    <a:pt x="72" y="362"/>
                    <a:pt x="72" y="362"/>
                    <a:pt x="75" y="365"/>
                  </a:cubicBezTo>
                  <a:cubicBezTo>
                    <a:pt x="74" y="365"/>
                    <a:pt x="74" y="365"/>
                    <a:pt x="74" y="365"/>
                  </a:cubicBezTo>
                  <a:cubicBezTo>
                    <a:pt x="76" y="367"/>
                    <a:pt x="75" y="366"/>
                    <a:pt x="76" y="367"/>
                  </a:cubicBezTo>
                  <a:cubicBezTo>
                    <a:pt x="80" y="374"/>
                    <a:pt x="86" y="380"/>
                    <a:pt x="91" y="387"/>
                  </a:cubicBezTo>
                  <a:cubicBezTo>
                    <a:pt x="92" y="387"/>
                    <a:pt x="96" y="392"/>
                    <a:pt x="95" y="392"/>
                  </a:cubicBezTo>
                  <a:cubicBezTo>
                    <a:pt x="97" y="394"/>
                    <a:pt x="97" y="393"/>
                    <a:pt x="99" y="396"/>
                  </a:cubicBezTo>
                  <a:cubicBezTo>
                    <a:pt x="100" y="397"/>
                    <a:pt x="103" y="401"/>
                    <a:pt x="107" y="404"/>
                  </a:cubicBezTo>
                  <a:cubicBezTo>
                    <a:pt x="110" y="408"/>
                    <a:pt x="114" y="411"/>
                    <a:pt x="116" y="414"/>
                  </a:cubicBezTo>
                  <a:cubicBezTo>
                    <a:pt x="116" y="414"/>
                    <a:pt x="115" y="413"/>
                    <a:pt x="114" y="412"/>
                  </a:cubicBezTo>
                  <a:cubicBezTo>
                    <a:pt x="114" y="412"/>
                    <a:pt x="115" y="413"/>
                    <a:pt x="115" y="413"/>
                  </a:cubicBezTo>
                  <a:cubicBezTo>
                    <a:pt x="117" y="414"/>
                    <a:pt x="123" y="420"/>
                    <a:pt x="125" y="423"/>
                  </a:cubicBezTo>
                  <a:cubicBezTo>
                    <a:pt x="129" y="425"/>
                    <a:pt x="131" y="428"/>
                    <a:pt x="135" y="431"/>
                  </a:cubicBezTo>
                  <a:cubicBezTo>
                    <a:pt x="135" y="431"/>
                    <a:pt x="134" y="430"/>
                    <a:pt x="133" y="430"/>
                  </a:cubicBezTo>
                  <a:cubicBezTo>
                    <a:pt x="133" y="429"/>
                    <a:pt x="131" y="427"/>
                    <a:pt x="130" y="427"/>
                  </a:cubicBezTo>
                  <a:cubicBezTo>
                    <a:pt x="130" y="427"/>
                    <a:pt x="131" y="428"/>
                    <a:pt x="132" y="429"/>
                  </a:cubicBezTo>
                  <a:cubicBezTo>
                    <a:pt x="130" y="427"/>
                    <a:pt x="126" y="424"/>
                    <a:pt x="122" y="420"/>
                  </a:cubicBezTo>
                  <a:cubicBezTo>
                    <a:pt x="123" y="421"/>
                    <a:pt x="122" y="421"/>
                    <a:pt x="122" y="420"/>
                  </a:cubicBezTo>
                  <a:cubicBezTo>
                    <a:pt x="121" y="419"/>
                    <a:pt x="120" y="418"/>
                    <a:pt x="119" y="417"/>
                  </a:cubicBezTo>
                  <a:cubicBezTo>
                    <a:pt x="118" y="416"/>
                    <a:pt x="114" y="412"/>
                    <a:pt x="111" y="410"/>
                  </a:cubicBezTo>
                  <a:cubicBezTo>
                    <a:pt x="108" y="407"/>
                    <a:pt x="105" y="404"/>
                    <a:pt x="106" y="405"/>
                  </a:cubicBezTo>
                  <a:cubicBezTo>
                    <a:pt x="101" y="401"/>
                    <a:pt x="100" y="399"/>
                    <a:pt x="95" y="395"/>
                  </a:cubicBezTo>
                  <a:cubicBezTo>
                    <a:pt x="95" y="394"/>
                    <a:pt x="93" y="392"/>
                    <a:pt x="93" y="391"/>
                  </a:cubicBezTo>
                  <a:cubicBezTo>
                    <a:pt x="92" y="390"/>
                    <a:pt x="86" y="384"/>
                    <a:pt x="83" y="380"/>
                  </a:cubicBezTo>
                  <a:cubicBezTo>
                    <a:pt x="82" y="378"/>
                    <a:pt x="82" y="378"/>
                    <a:pt x="81" y="377"/>
                  </a:cubicBezTo>
                  <a:cubicBezTo>
                    <a:pt x="79" y="374"/>
                    <a:pt x="76" y="371"/>
                    <a:pt x="73" y="367"/>
                  </a:cubicBezTo>
                  <a:cubicBezTo>
                    <a:pt x="71" y="364"/>
                    <a:pt x="69" y="360"/>
                    <a:pt x="67" y="357"/>
                  </a:cubicBezTo>
                  <a:cubicBezTo>
                    <a:pt x="67" y="357"/>
                    <a:pt x="64" y="353"/>
                    <a:pt x="62" y="349"/>
                  </a:cubicBezTo>
                  <a:cubicBezTo>
                    <a:pt x="60" y="347"/>
                    <a:pt x="54" y="337"/>
                    <a:pt x="52" y="334"/>
                  </a:cubicBezTo>
                  <a:cubicBezTo>
                    <a:pt x="50" y="331"/>
                    <a:pt x="52" y="334"/>
                    <a:pt x="52" y="332"/>
                  </a:cubicBezTo>
                  <a:cubicBezTo>
                    <a:pt x="50" y="330"/>
                    <a:pt x="47" y="324"/>
                    <a:pt x="46" y="322"/>
                  </a:cubicBezTo>
                  <a:cubicBezTo>
                    <a:pt x="47" y="323"/>
                    <a:pt x="46" y="322"/>
                    <a:pt x="45" y="320"/>
                  </a:cubicBezTo>
                  <a:cubicBezTo>
                    <a:pt x="45" y="318"/>
                    <a:pt x="43" y="316"/>
                    <a:pt x="43" y="314"/>
                  </a:cubicBezTo>
                  <a:cubicBezTo>
                    <a:pt x="44" y="317"/>
                    <a:pt x="46" y="321"/>
                    <a:pt x="47" y="323"/>
                  </a:cubicBezTo>
                  <a:cubicBezTo>
                    <a:pt x="48" y="324"/>
                    <a:pt x="48" y="324"/>
                    <a:pt x="49" y="327"/>
                  </a:cubicBezTo>
                  <a:cubicBezTo>
                    <a:pt x="49" y="327"/>
                    <a:pt x="49" y="326"/>
                    <a:pt x="49" y="326"/>
                  </a:cubicBezTo>
                  <a:cubicBezTo>
                    <a:pt x="52" y="331"/>
                    <a:pt x="55" y="336"/>
                    <a:pt x="58" y="341"/>
                  </a:cubicBezTo>
                  <a:cubicBezTo>
                    <a:pt x="61" y="345"/>
                    <a:pt x="63" y="350"/>
                    <a:pt x="66" y="354"/>
                  </a:cubicBezTo>
                  <a:cubicBezTo>
                    <a:pt x="67" y="356"/>
                    <a:pt x="70" y="360"/>
                    <a:pt x="71" y="360"/>
                  </a:cubicBezTo>
                  <a:cubicBezTo>
                    <a:pt x="69" y="357"/>
                    <a:pt x="66" y="354"/>
                    <a:pt x="64" y="350"/>
                  </a:cubicBezTo>
                  <a:cubicBezTo>
                    <a:pt x="62" y="347"/>
                    <a:pt x="59" y="343"/>
                    <a:pt x="57" y="340"/>
                  </a:cubicBezTo>
                  <a:cubicBezTo>
                    <a:pt x="58" y="341"/>
                    <a:pt x="58" y="341"/>
                    <a:pt x="58" y="341"/>
                  </a:cubicBezTo>
                  <a:cubicBezTo>
                    <a:pt x="58" y="340"/>
                    <a:pt x="53" y="334"/>
                    <a:pt x="55" y="335"/>
                  </a:cubicBezTo>
                  <a:cubicBezTo>
                    <a:pt x="53" y="332"/>
                    <a:pt x="52" y="330"/>
                    <a:pt x="51" y="329"/>
                  </a:cubicBezTo>
                  <a:cubicBezTo>
                    <a:pt x="49" y="325"/>
                    <a:pt x="47" y="322"/>
                    <a:pt x="47" y="322"/>
                  </a:cubicBezTo>
                  <a:cubicBezTo>
                    <a:pt x="48" y="324"/>
                    <a:pt x="49" y="325"/>
                    <a:pt x="50" y="326"/>
                  </a:cubicBezTo>
                  <a:cubicBezTo>
                    <a:pt x="48" y="324"/>
                    <a:pt x="48" y="322"/>
                    <a:pt x="47" y="320"/>
                  </a:cubicBezTo>
                  <a:cubicBezTo>
                    <a:pt x="47" y="320"/>
                    <a:pt x="47" y="321"/>
                    <a:pt x="46" y="320"/>
                  </a:cubicBezTo>
                  <a:cubicBezTo>
                    <a:pt x="44" y="316"/>
                    <a:pt x="44" y="315"/>
                    <a:pt x="43" y="312"/>
                  </a:cubicBezTo>
                  <a:cubicBezTo>
                    <a:pt x="44" y="314"/>
                    <a:pt x="45" y="317"/>
                    <a:pt x="46" y="318"/>
                  </a:cubicBezTo>
                  <a:cubicBezTo>
                    <a:pt x="47" y="319"/>
                    <a:pt x="47" y="319"/>
                    <a:pt x="47" y="320"/>
                  </a:cubicBezTo>
                  <a:cubicBezTo>
                    <a:pt x="49" y="324"/>
                    <a:pt x="49" y="324"/>
                    <a:pt x="52" y="330"/>
                  </a:cubicBezTo>
                  <a:cubicBezTo>
                    <a:pt x="52" y="329"/>
                    <a:pt x="52" y="327"/>
                    <a:pt x="53" y="329"/>
                  </a:cubicBezTo>
                  <a:cubicBezTo>
                    <a:pt x="55" y="333"/>
                    <a:pt x="54" y="332"/>
                    <a:pt x="55" y="335"/>
                  </a:cubicBezTo>
                  <a:cubicBezTo>
                    <a:pt x="54" y="333"/>
                    <a:pt x="55" y="333"/>
                    <a:pt x="53" y="331"/>
                  </a:cubicBezTo>
                  <a:cubicBezTo>
                    <a:pt x="53" y="330"/>
                    <a:pt x="54" y="332"/>
                    <a:pt x="53" y="330"/>
                  </a:cubicBezTo>
                  <a:cubicBezTo>
                    <a:pt x="54" y="332"/>
                    <a:pt x="55" y="334"/>
                    <a:pt x="56" y="335"/>
                  </a:cubicBezTo>
                  <a:cubicBezTo>
                    <a:pt x="57" y="337"/>
                    <a:pt x="58" y="338"/>
                    <a:pt x="59" y="340"/>
                  </a:cubicBezTo>
                  <a:cubicBezTo>
                    <a:pt x="59" y="341"/>
                    <a:pt x="57" y="337"/>
                    <a:pt x="57" y="338"/>
                  </a:cubicBezTo>
                  <a:close/>
                  <a:moveTo>
                    <a:pt x="45" y="315"/>
                  </a:moveTo>
                  <a:cubicBezTo>
                    <a:pt x="46" y="316"/>
                    <a:pt x="47" y="318"/>
                    <a:pt x="48" y="320"/>
                  </a:cubicBezTo>
                  <a:cubicBezTo>
                    <a:pt x="47" y="319"/>
                    <a:pt x="46" y="317"/>
                    <a:pt x="45" y="315"/>
                  </a:cubicBezTo>
                  <a:close/>
                  <a:moveTo>
                    <a:pt x="49" y="312"/>
                  </a:moveTo>
                  <a:cubicBezTo>
                    <a:pt x="50" y="313"/>
                    <a:pt x="50" y="314"/>
                    <a:pt x="49" y="314"/>
                  </a:cubicBezTo>
                  <a:cubicBezTo>
                    <a:pt x="50" y="315"/>
                    <a:pt x="50" y="315"/>
                    <a:pt x="50" y="315"/>
                  </a:cubicBezTo>
                  <a:cubicBezTo>
                    <a:pt x="51" y="316"/>
                    <a:pt x="50" y="315"/>
                    <a:pt x="50" y="315"/>
                  </a:cubicBezTo>
                  <a:cubicBezTo>
                    <a:pt x="51" y="316"/>
                    <a:pt x="51" y="317"/>
                    <a:pt x="52" y="319"/>
                  </a:cubicBezTo>
                  <a:cubicBezTo>
                    <a:pt x="52" y="319"/>
                    <a:pt x="51" y="317"/>
                    <a:pt x="51" y="317"/>
                  </a:cubicBezTo>
                  <a:cubicBezTo>
                    <a:pt x="51" y="318"/>
                    <a:pt x="53" y="320"/>
                    <a:pt x="54" y="322"/>
                  </a:cubicBezTo>
                  <a:cubicBezTo>
                    <a:pt x="53" y="321"/>
                    <a:pt x="52" y="319"/>
                    <a:pt x="51" y="318"/>
                  </a:cubicBezTo>
                  <a:cubicBezTo>
                    <a:pt x="50" y="316"/>
                    <a:pt x="49" y="314"/>
                    <a:pt x="48" y="312"/>
                  </a:cubicBezTo>
                  <a:cubicBezTo>
                    <a:pt x="50" y="314"/>
                    <a:pt x="48" y="311"/>
                    <a:pt x="49" y="312"/>
                  </a:cubicBezTo>
                  <a:close/>
                  <a:moveTo>
                    <a:pt x="48" y="314"/>
                  </a:moveTo>
                  <a:cubicBezTo>
                    <a:pt x="49" y="314"/>
                    <a:pt x="50" y="316"/>
                    <a:pt x="51" y="318"/>
                  </a:cubicBezTo>
                  <a:cubicBezTo>
                    <a:pt x="52" y="320"/>
                    <a:pt x="53" y="321"/>
                    <a:pt x="53" y="322"/>
                  </a:cubicBezTo>
                  <a:cubicBezTo>
                    <a:pt x="52" y="320"/>
                    <a:pt x="51" y="319"/>
                    <a:pt x="50" y="318"/>
                  </a:cubicBezTo>
                  <a:cubicBezTo>
                    <a:pt x="50" y="317"/>
                    <a:pt x="49" y="315"/>
                    <a:pt x="48" y="314"/>
                  </a:cubicBezTo>
                  <a:close/>
                  <a:moveTo>
                    <a:pt x="47" y="319"/>
                  </a:moveTo>
                  <a:cubicBezTo>
                    <a:pt x="47" y="318"/>
                    <a:pt x="50" y="323"/>
                    <a:pt x="49" y="323"/>
                  </a:cubicBezTo>
                  <a:cubicBezTo>
                    <a:pt x="47" y="320"/>
                    <a:pt x="48" y="321"/>
                    <a:pt x="47" y="319"/>
                  </a:cubicBezTo>
                  <a:close/>
                  <a:moveTo>
                    <a:pt x="64" y="297"/>
                  </a:moveTo>
                  <a:cubicBezTo>
                    <a:pt x="63" y="296"/>
                    <a:pt x="63" y="295"/>
                    <a:pt x="62" y="294"/>
                  </a:cubicBezTo>
                  <a:cubicBezTo>
                    <a:pt x="62" y="294"/>
                    <a:pt x="63" y="295"/>
                    <a:pt x="63" y="296"/>
                  </a:cubicBezTo>
                  <a:cubicBezTo>
                    <a:pt x="64" y="297"/>
                    <a:pt x="64" y="296"/>
                    <a:pt x="65" y="299"/>
                  </a:cubicBezTo>
                  <a:cubicBezTo>
                    <a:pt x="65" y="299"/>
                    <a:pt x="65" y="299"/>
                    <a:pt x="65" y="299"/>
                  </a:cubicBezTo>
                  <a:cubicBezTo>
                    <a:pt x="64" y="297"/>
                    <a:pt x="64" y="297"/>
                    <a:pt x="64" y="297"/>
                  </a:cubicBezTo>
                  <a:close/>
                  <a:moveTo>
                    <a:pt x="49" y="321"/>
                  </a:moveTo>
                  <a:cubicBezTo>
                    <a:pt x="49" y="320"/>
                    <a:pt x="50" y="324"/>
                    <a:pt x="51" y="325"/>
                  </a:cubicBezTo>
                  <a:cubicBezTo>
                    <a:pt x="51" y="326"/>
                    <a:pt x="50" y="325"/>
                    <a:pt x="50" y="325"/>
                  </a:cubicBezTo>
                  <a:cubicBezTo>
                    <a:pt x="49" y="323"/>
                    <a:pt x="50" y="324"/>
                    <a:pt x="49" y="321"/>
                  </a:cubicBezTo>
                  <a:close/>
                  <a:moveTo>
                    <a:pt x="61" y="317"/>
                  </a:moveTo>
                  <a:cubicBezTo>
                    <a:pt x="61" y="316"/>
                    <a:pt x="59" y="313"/>
                    <a:pt x="59" y="312"/>
                  </a:cubicBezTo>
                  <a:cubicBezTo>
                    <a:pt x="59" y="312"/>
                    <a:pt x="61" y="315"/>
                    <a:pt x="61" y="316"/>
                  </a:cubicBezTo>
                  <a:cubicBezTo>
                    <a:pt x="61" y="316"/>
                    <a:pt x="62" y="318"/>
                    <a:pt x="62" y="318"/>
                  </a:cubicBezTo>
                  <a:cubicBezTo>
                    <a:pt x="63" y="319"/>
                    <a:pt x="64" y="320"/>
                    <a:pt x="65" y="322"/>
                  </a:cubicBezTo>
                  <a:cubicBezTo>
                    <a:pt x="65" y="323"/>
                    <a:pt x="63" y="319"/>
                    <a:pt x="64" y="322"/>
                  </a:cubicBezTo>
                  <a:cubicBezTo>
                    <a:pt x="64" y="322"/>
                    <a:pt x="63" y="321"/>
                    <a:pt x="62" y="319"/>
                  </a:cubicBezTo>
                  <a:cubicBezTo>
                    <a:pt x="62" y="319"/>
                    <a:pt x="63" y="320"/>
                    <a:pt x="63" y="319"/>
                  </a:cubicBezTo>
                  <a:cubicBezTo>
                    <a:pt x="61" y="317"/>
                    <a:pt x="61" y="317"/>
                    <a:pt x="59" y="314"/>
                  </a:cubicBezTo>
                  <a:cubicBezTo>
                    <a:pt x="61" y="317"/>
                    <a:pt x="60" y="314"/>
                    <a:pt x="61" y="317"/>
                  </a:cubicBezTo>
                  <a:close/>
                  <a:moveTo>
                    <a:pt x="55" y="333"/>
                  </a:moveTo>
                  <a:cubicBezTo>
                    <a:pt x="55" y="332"/>
                    <a:pt x="55" y="333"/>
                    <a:pt x="56" y="334"/>
                  </a:cubicBezTo>
                  <a:cubicBezTo>
                    <a:pt x="56" y="335"/>
                    <a:pt x="57" y="337"/>
                    <a:pt x="58" y="338"/>
                  </a:cubicBezTo>
                  <a:cubicBezTo>
                    <a:pt x="58" y="338"/>
                    <a:pt x="56" y="335"/>
                    <a:pt x="55" y="333"/>
                  </a:cubicBezTo>
                  <a:close/>
                  <a:moveTo>
                    <a:pt x="65" y="323"/>
                  </a:moveTo>
                  <a:cubicBezTo>
                    <a:pt x="65" y="324"/>
                    <a:pt x="65" y="324"/>
                    <a:pt x="66" y="324"/>
                  </a:cubicBezTo>
                  <a:cubicBezTo>
                    <a:pt x="67" y="326"/>
                    <a:pt x="67" y="326"/>
                    <a:pt x="67" y="327"/>
                  </a:cubicBezTo>
                  <a:cubicBezTo>
                    <a:pt x="67" y="328"/>
                    <a:pt x="65" y="323"/>
                    <a:pt x="66" y="326"/>
                  </a:cubicBezTo>
                  <a:cubicBezTo>
                    <a:pt x="66" y="326"/>
                    <a:pt x="65" y="324"/>
                    <a:pt x="65" y="323"/>
                  </a:cubicBezTo>
                  <a:close/>
                  <a:moveTo>
                    <a:pt x="68" y="329"/>
                  </a:moveTo>
                  <a:cubicBezTo>
                    <a:pt x="68" y="329"/>
                    <a:pt x="70" y="332"/>
                    <a:pt x="70" y="331"/>
                  </a:cubicBezTo>
                  <a:cubicBezTo>
                    <a:pt x="70" y="332"/>
                    <a:pt x="69" y="331"/>
                    <a:pt x="71" y="334"/>
                  </a:cubicBezTo>
                  <a:cubicBezTo>
                    <a:pt x="70" y="331"/>
                    <a:pt x="72" y="334"/>
                    <a:pt x="72" y="335"/>
                  </a:cubicBezTo>
                  <a:cubicBezTo>
                    <a:pt x="71" y="334"/>
                    <a:pt x="69" y="331"/>
                    <a:pt x="68" y="329"/>
                  </a:cubicBezTo>
                  <a:close/>
                  <a:moveTo>
                    <a:pt x="71" y="335"/>
                  </a:moveTo>
                  <a:cubicBezTo>
                    <a:pt x="71" y="335"/>
                    <a:pt x="70" y="333"/>
                    <a:pt x="69" y="332"/>
                  </a:cubicBezTo>
                  <a:cubicBezTo>
                    <a:pt x="69" y="331"/>
                    <a:pt x="69" y="331"/>
                    <a:pt x="69" y="331"/>
                  </a:cubicBezTo>
                  <a:cubicBezTo>
                    <a:pt x="70" y="332"/>
                    <a:pt x="70" y="333"/>
                    <a:pt x="71" y="333"/>
                  </a:cubicBezTo>
                  <a:cubicBezTo>
                    <a:pt x="70" y="333"/>
                    <a:pt x="70" y="333"/>
                    <a:pt x="71" y="335"/>
                  </a:cubicBezTo>
                  <a:close/>
                  <a:moveTo>
                    <a:pt x="63" y="347"/>
                  </a:moveTo>
                  <a:cubicBezTo>
                    <a:pt x="63" y="346"/>
                    <a:pt x="65" y="350"/>
                    <a:pt x="66" y="351"/>
                  </a:cubicBezTo>
                  <a:cubicBezTo>
                    <a:pt x="66" y="352"/>
                    <a:pt x="64" y="349"/>
                    <a:pt x="63" y="347"/>
                  </a:cubicBezTo>
                  <a:close/>
                  <a:moveTo>
                    <a:pt x="77" y="322"/>
                  </a:moveTo>
                  <a:cubicBezTo>
                    <a:pt x="77" y="321"/>
                    <a:pt x="78" y="322"/>
                    <a:pt x="78" y="322"/>
                  </a:cubicBezTo>
                  <a:cubicBezTo>
                    <a:pt x="79" y="324"/>
                    <a:pt x="82" y="327"/>
                    <a:pt x="82" y="328"/>
                  </a:cubicBezTo>
                  <a:cubicBezTo>
                    <a:pt x="78" y="322"/>
                    <a:pt x="79" y="324"/>
                    <a:pt x="77" y="322"/>
                  </a:cubicBezTo>
                  <a:close/>
                  <a:moveTo>
                    <a:pt x="74" y="332"/>
                  </a:moveTo>
                  <a:cubicBezTo>
                    <a:pt x="74" y="333"/>
                    <a:pt x="75" y="333"/>
                    <a:pt x="74" y="332"/>
                  </a:cubicBezTo>
                  <a:cubicBezTo>
                    <a:pt x="76" y="335"/>
                    <a:pt x="75" y="334"/>
                    <a:pt x="76" y="336"/>
                  </a:cubicBezTo>
                  <a:cubicBezTo>
                    <a:pt x="76" y="336"/>
                    <a:pt x="76" y="335"/>
                    <a:pt x="74" y="332"/>
                  </a:cubicBezTo>
                  <a:close/>
                  <a:moveTo>
                    <a:pt x="75" y="340"/>
                  </a:moveTo>
                  <a:cubicBezTo>
                    <a:pt x="75" y="339"/>
                    <a:pt x="77" y="343"/>
                    <a:pt x="77" y="343"/>
                  </a:cubicBezTo>
                  <a:cubicBezTo>
                    <a:pt x="79" y="345"/>
                    <a:pt x="77" y="343"/>
                    <a:pt x="78" y="345"/>
                  </a:cubicBezTo>
                  <a:cubicBezTo>
                    <a:pt x="79" y="346"/>
                    <a:pt x="81" y="349"/>
                    <a:pt x="82" y="351"/>
                  </a:cubicBezTo>
                  <a:cubicBezTo>
                    <a:pt x="79" y="347"/>
                    <a:pt x="77" y="344"/>
                    <a:pt x="75" y="340"/>
                  </a:cubicBezTo>
                  <a:close/>
                  <a:moveTo>
                    <a:pt x="77" y="342"/>
                  </a:moveTo>
                  <a:cubicBezTo>
                    <a:pt x="79" y="345"/>
                    <a:pt x="81" y="349"/>
                    <a:pt x="83" y="351"/>
                  </a:cubicBezTo>
                  <a:cubicBezTo>
                    <a:pt x="82" y="350"/>
                    <a:pt x="79" y="345"/>
                    <a:pt x="77" y="342"/>
                  </a:cubicBezTo>
                  <a:close/>
                  <a:moveTo>
                    <a:pt x="84" y="331"/>
                  </a:moveTo>
                  <a:cubicBezTo>
                    <a:pt x="85" y="332"/>
                    <a:pt x="84" y="332"/>
                    <a:pt x="85" y="334"/>
                  </a:cubicBezTo>
                  <a:cubicBezTo>
                    <a:pt x="84" y="333"/>
                    <a:pt x="82" y="329"/>
                    <a:pt x="84" y="331"/>
                  </a:cubicBezTo>
                  <a:close/>
                  <a:moveTo>
                    <a:pt x="85" y="345"/>
                  </a:moveTo>
                  <a:cubicBezTo>
                    <a:pt x="88" y="349"/>
                    <a:pt x="86" y="347"/>
                    <a:pt x="89" y="351"/>
                  </a:cubicBezTo>
                  <a:cubicBezTo>
                    <a:pt x="87" y="347"/>
                    <a:pt x="85" y="344"/>
                    <a:pt x="85" y="345"/>
                  </a:cubicBezTo>
                  <a:close/>
                  <a:moveTo>
                    <a:pt x="84" y="354"/>
                  </a:moveTo>
                  <a:cubicBezTo>
                    <a:pt x="85" y="354"/>
                    <a:pt x="85" y="355"/>
                    <a:pt x="86" y="357"/>
                  </a:cubicBezTo>
                  <a:cubicBezTo>
                    <a:pt x="87" y="358"/>
                    <a:pt x="88" y="359"/>
                    <a:pt x="89" y="360"/>
                  </a:cubicBezTo>
                  <a:cubicBezTo>
                    <a:pt x="88" y="360"/>
                    <a:pt x="91" y="364"/>
                    <a:pt x="94" y="367"/>
                  </a:cubicBezTo>
                  <a:cubicBezTo>
                    <a:pt x="94" y="367"/>
                    <a:pt x="94" y="367"/>
                    <a:pt x="94" y="367"/>
                  </a:cubicBezTo>
                  <a:cubicBezTo>
                    <a:pt x="92" y="365"/>
                    <a:pt x="92" y="365"/>
                    <a:pt x="91" y="364"/>
                  </a:cubicBezTo>
                  <a:cubicBezTo>
                    <a:pt x="91" y="364"/>
                    <a:pt x="89" y="361"/>
                    <a:pt x="88" y="360"/>
                  </a:cubicBezTo>
                  <a:cubicBezTo>
                    <a:pt x="88" y="360"/>
                    <a:pt x="86" y="357"/>
                    <a:pt x="86" y="357"/>
                  </a:cubicBezTo>
                  <a:cubicBezTo>
                    <a:pt x="85" y="356"/>
                    <a:pt x="85" y="355"/>
                    <a:pt x="84" y="354"/>
                  </a:cubicBezTo>
                  <a:close/>
                  <a:moveTo>
                    <a:pt x="88" y="354"/>
                  </a:moveTo>
                  <a:cubicBezTo>
                    <a:pt x="89" y="355"/>
                    <a:pt x="89" y="355"/>
                    <a:pt x="90" y="356"/>
                  </a:cubicBezTo>
                  <a:cubicBezTo>
                    <a:pt x="90" y="357"/>
                    <a:pt x="87" y="354"/>
                    <a:pt x="88" y="354"/>
                  </a:cubicBezTo>
                  <a:close/>
                  <a:moveTo>
                    <a:pt x="92" y="357"/>
                  </a:moveTo>
                  <a:cubicBezTo>
                    <a:pt x="92" y="357"/>
                    <a:pt x="95" y="361"/>
                    <a:pt x="97" y="364"/>
                  </a:cubicBezTo>
                  <a:cubicBezTo>
                    <a:pt x="96" y="362"/>
                    <a:pt x="94" y="360"/>
                    <a:pt x="92" y="357"/>
                  </a:cubicBezTo>
                  <a:close/>
                  <a:moveTo>
                    <a:pt x="92" y="359"/>
                  </a:moveTo>
                  <a:cubicBezTo>
                    <a:pt x="91" y="358"/>
                    <a:pt x="94" y="361"/>
                    <a:pt x="95" y="362"/>
                  </a:cubicBezTo>
                  <a:cubicBezTo>
                    <a:pt x="95" y="363"/>
                    <a:pt x="93" y="361"/>
                    <a:pt x="92" y="359"/>
                  </a:cubicBezTo>
                  <a:close/>
                  <a:moveTo>
                    <a:pt x="97" y="371"/>
                  </a:moveTo>
                  <a:cubicBezTo>
                    <a:pt x="98" y="371"/>
                    <a:pt x="98" y="372"/>
                    <a:pt x="98" y="372"/>
                  </a:cubicBezTo>
                  <a:cubicBezTo>
                    <a:pt x="100" y="375"/>
                    <a:pt x="96" y="371"/>
                    <a:pt x="97" y="371"/>
                  </a:cubicBezTo>
                  <a:close/>
                  <a:moveTo>
                    <a:pt x="99" y="369"/>
                  </a:moveTo>
                  <a:cubicBezTo>
                    <a:pt x="100" y="370"/>
                    <a:pt x="101" y="372"/>
                    <a:pt x="101" y="373"/>
                  </a:cubicBezTo>
                  <a:cubicBezTo>
                    <a:pt x="100" y="371"/>
                    <a:pt x="100" y="371"/>
                    <a:pt x="99" y="369"/>
                  </a:cubicBezTo>
                  <a:close/>
                  <a:moveTo>
                    <a:pt x="100" y="366"/>
                  </a:moveTo>
                  <a:cubicBezTo>
                    <a:pt x="102" y="368"/>
                    <a:pt x="105" y="371"/>
                    <a:pt x="108" y="374"/>
                  </a:cubicBezTo>
                  <a:cubicBezTo>
                    <a:pt x="107" y="374"/>
                    <a:pt x="104" y="370"/>
                    <a:pt x="104" y="371"/>
                  </a:cubicBezTo>
                  <a:cubicBezTo>
                    <a:pt x="103" y="370"/>
                    <a:pt x="101" y="368"/>
                    <a:pt x="100" y="366"/>
                  </a:cubicBezTo>
                  <a:close/>
                  <a:moveTo>
                    <a:pt x="105" y="373"/>
                  </a:moveTo>
                  <a:cubicBezTo>
                    <a:pt x="107" y="374"/>
                    <a:pt x="110" y="377"/>
                    <a:pt x="110" y="378"/>
                  </a:cubicBezTo>
                  <a:cubicBezTo>
                    <a:pt x="108" y="375"/>
                    <a:pt x="108" y="375"/>
                    <a:pt x="105" y="373"/>
                  </a:cubicBezTo>
                  <a:close/>
                  <a:moveTo>
                    <a:pt x="111" y="383"/>
                  </a:moveTo>
                  <a:cubicBezTo>
                    <a:pt x="112" y="385"/>
                    <a:pt x="113" y="385"/>
                    <a:pt x="115" y="387"/>
                  </a:cubicBezTo>
                  <a:cubicBezTo>
                    <a:pt x="115" y="388"/>
                    <a:pt x="114" y="387"/>
                    <a:pt x="113" y="386"/>
                  </a:cubicBezTo>
                  <a:cubicBezTo>
                    <a:pt x="111" y="384"/>
                    <a:pt x="111" y="384"/>
                    <a:pt x="111" y="384"/>
                  </a:cubicBezTo>
                  <a:cubicBezTo>
                    <a:pt x="110" y="383"/>
                    <a:pt x="110" y="383"/>
                    <a:pt x="111" y="383"/>
                  </a:cubicBezTo>
                  <a:close/>
                  <a:moveTo>
                    <a:pt x="107" y="396"/>
                  </a:moveTo>
                  <a:cubicBezTo>
                    <a:pt x="106" y="395"/>
                    <a:pt x="109" y="398"/>
                    <a:pt x="108" y="397"/>
                  </a:cubicBezTo>
                  <a:cubicBezTo>
                    <a:pt x="110" y="399"/>
                    <a:pt x="109" y="398"/>
                    <a:pt x="107" y="396"/>
                  </a:cubicBezTo>
                  <a:close/>
                  <a:moveTo>
                    <a:pt x="110" y="399"/>
                  </a:moveTo>
                  <a:cubicBezTo>
                    <a:pt x="114" y="403"/>
                    <a:pt x="112" y="402"/>
                    <a:pt x="117" y="406"/>
                  </a:cubicBezTo>
                  <a:cubicBezTo>
                    <a:pt x="117" y="406"/>
                    <a:pt x="118" y="407"/>
                    <a:pt x="118" y="407"/>
                  </a:cubicBezTo>
                  <a:cubicBezTo>
                    <a:pt x="116" y="405"/>
                    <a:pt x="115" y="404"/>
                    <a:pt x="113" y="403"/>
                  </a:cubicBezTo>
                  <a:cubicBezTo>
                    <a:pt x="112" y="402"/>
                    <a:pt x="111" y="400"/>
                    <a:pt x="109" y="399"/>
                  </a:cubicBezTo>
                  <a:cubicBezTo>
                    <a:pt x="110" y="399"/>
                    <a:pt x="110" y="399"/>
                    <a:pt x="112" y="401"/>
                  </a:cubicBezTo>
                  <a:cubicBezTo>
                    <a:pt x="112" y="401"/>
                    <a:pt x="111" y="400"/>
                    <a:pt x="110" y="399"/>
                  </a:cubicBezTo>
                  <a:close/>
                  <a:moveTo>
                    <a:pt x="117" y="390"/>
                  </a:moveTo>
                  <a:cubicBezTo>
                    <a:pt x="117" y="389"/>
                    <a:pt x="117" y="389"/>
                    <a:pt x="117" y="389"/>
                  </a:cubicBezTo>
                  <a:cubicBezTo>
                    <a:pt x="118" y="390"/>
                    <a:pt x="119" y="391"/>
                    <a:pt x="119" y="392"/>
                  </a:cubicBezTo>
                  <a:cubicBezTo>
                    <a:pt x="119" y="392"/>
                    <a:pt x="117" y="390"/>
                    <a:pt x="117" y="390"/>
                  </a:cubicBezTo>
                  <a:close/>
                  <a:moveTo>
                    <a:pt x="116" y="393"/>
                  </a:moveTo>
                  <a:cubicBezTo>
                    <a:pt x="116" y="392"/>
                    <a:pt x="118" y="395"/>
                    <a:pt x="118" y="395"/>
                  </a:cubicBezTo>
                  <a:cubicBezTo>
                    <a:pt x="120" y="396"/>
                    <a:pt x="117" y="394"/>
                    <a:pt x="119" y="395"/>
                  </a:cubicBezTo>
                  <a:cubicBezTo>
                    <a:pt x="120" y="396"/>
                    <a:pt x="120" y="397"/>
                    <a:pt x="120" y="397"/>
                  </a:cubicBezTo>
                  <a:cubicBezTo>
                    <a:pt x="119" y="396"/>
                    <a:pt x="118" y="395"/>
                    <a:pt x="116" y="393"/>
                  </a:cubicBezTo>
                  <a:close/>
                  <a:moveTo>
                    <a:pt x="121" y="398"/>
                  </a:moveTo>
                  <a:cubicBezTo>
                    <a:pt x="120" y="396"/>
                    <a:pt x="123" y="399"/>
                    <a:pt x="123" y="400"/>
                  </a:cubicBezTo>
                  <a:cubicBezTo>
                    <a:pt x="123" y="400"/>
                    <a:pt x="123" y="400"/>
                    <a:pt x="122" y="399"/>
                  </a:cubicBezTo>
                  <a:cubicBezTo>
                    <a:pt x="123" y="400"/>
                    <a:pt x="124" y="401"/>
                    <a:pt x="124" y="401"/>
                  </a:cubicBezTo>
                  <a:cubicBezTo>
                    <a:pt x="124" y="401"/>
                    <a:pt x="124" y="401"/>
                    <a:pt x="124" y="400"/>
                  </a:cubicBezTo>
                  <a:cubicBezTo>
                    <a:pt x="124" y="400"/>
                    <a:pt x="129" y="406"/>
                    <a:pt x="126" y="403"/>
                  </a:cubicBezTo>
                  <a:cubicBezTo>
                    <a:pt x="126" y="403"/>
                    <a:pt x="129" y="406"/>
                    <a:pt x="128" y="405"/>
                  </a:cubicBezTo>
                  <a:cubicBezTo>
                    <a:pt x="129" y="405"/>
                    <a:pt x="129" y="406"/>
                    <a:pt x="130" y="406"/>
                  </a:cubicBezTo>
                  <a:cubicBezTo>
                    <a:pt x="130" y="407"/>
                    <a:pt x="129" y="406"/>
                    <a:pt x="129" y="406"/>
                  </a:cubicBezTo>
                  <a:cubicBezTo>
                    <a:pt x="126" y="403"/>
                    <a:pt x="124" y="401"/>
                    <a:pt x="121" y="398"/>
                  </a:cubicBezTo>
                  <a:cubicBezTo>
                    <a:pt x="121" y="398"/>
                    <a:pt x="123" y="399"/>
                    <a:pt x="121" y="398"/>
                  </a:cubicBezTo>
                  <a:close/>
                  <a:moveTo>
                    <a:pt x="120" y="418"/>
                  </a:moveTo>
                  <a:cubicBezTo>
                    <a:pt x="120" y="419"/>
                    <a:pt x="120" y="419"/>
                    <a:pt x="120" y="419"/>
                  </a:cubicBezTo>
                  <a:cubicBezTo>
                    <a:pt x="117" y="417"/>
                    <a:pt x="117" y="416"/>
                    <a:pt x="120" y="418"/>
                  </a:cubicBezTo>
                  <a:close/>
                  <a:moveTo>
                    <a:pt x="120" y="419"/>
                  </a:moveTo>
                  <a:cubicBezTo>
                    <a:pt x="121" y="421"/>
                    <a:pt x="122" y="421"/>
                    <a:pt x="124" y="423"/>
                  </a:cubicBezTo>
                  <a:cubicBezTo>
                    <a:pt x="123" y="423"/>
                    <a:pt x="125" y="423"/>
                    <a:pt x="124" y="424"/>
                  </a:cubicBezTo>
                  <a:cubicBezTo>
                    <a:pt x="122" y="422"/>
                    <a:pt x="120" y="420"/>
                    <a:pt x="120" y="419"/>
                  </a:cubicBezTo>
                  <a:close/>
                  <a:moveTo>
                    <a:pt x="127" y="405"/>
                  </a:moveTo>
                  <a:cubicBezTo>
                    <a:pt x="127" y="405"/>
                    <a:pt x="128" y="405"/>
                    <a:pt x="128" y="405"/>
                  </a:cubicBezTo>
                  <a:cubicBezTo>
                    <a:pt x="129" y="407"/>
                    <a:pt x="129" y="407"/>
                    <a:pt x="130" y="408"/>
                  </a:cubicBezTo>
                  <a:cubicBezTo>
                    <a:pt x="130" y="408"/>
                    <a:pt x="128" y="406"/>
                    <a:pt x="127" y="405"/>
                  </a:cubicBezTo>
                  <a:close/>
                  <a:moveTo>
                    <a:pt x="141" y="417"/>
                  </a:moveTo>
                  <a:cubicBezTo>
                    <a:pt x="142" y="417"/>
                    <a:pt x="145" y="420"/>
                    <a:pt x="144" y="420"/>
                  </a:cubicBezTo>
                  <a:cubicBezTo>
                    <a:pt x="142" y="418"/>
                    <a:pt x="142" y="418"/>
                    <a:pt x="141" y="417"/>
                  </a:cubicBezTo>
                  <a:close/>
                  <a:moveTo>
                    <a:pt x="146" y="423"/>
                  </a:moveTo>
                  <a:cubicBezTo>
                    <a:pt x="148" y="424"/>
                    <a:pt x="150" y="426"/>
                    <a:pt x="150" y="427"/>
                  </a:cubicBezTo>
                  <a:cubicBezTo>
                    <a:pt x="148" y="424"/>
                    <a:pt x="146" y="423"/>
                    <a:pt x="146" y="423"/>
                  </a:cubicBezTo>
                  <a:close/>
                  <a:moveTo>
                    <a:pt x="152" y="427"/>
                  </a:moveTo>
                  <a:cubicBezTo>
                    <a:pt x="153" y="428"/>
                    <a:pt x="153" y="428"/>
                    <a:pt x="155" y="430"/>
                  </a:cubicBezTo>
                  <a:cubicBezTo>
                    <a:pt x="154" y="429"/>
                    <a:pt x="153" y="429"/>
                    <a:pt x="152" y="428"/>
                  </a:cubicBezTo>
                  <a:cubicBezTo>
                    <a:pt x="151" y="427"/>
                    <a:pt x="152" y="428"/>
                    <a:pt x="152" y="427"/>
                  </a:cubicBezTo>
                  <a:close/>
                  <a:moveTo>
                    <a:pt x="154" y="455"/>
                  </a:moveTo>
                  <a:cubicBezTo>
                    <a:pt x="155" y="456"/>
                    <a:pt x="156" y="456"/>
                    <a:pt x="156" y="456"/>
                  </a:cubicBezTo>
                  <a:cubicBezTo>
                    <a:pt x="158" y="458"/>
                    <a:pt x="157" y="457"/>
                    <a:pt x="159" y="459"/>
                  </a:cubicBezTo>
                  <a:cubicBezTo>
                    <a:pt x="158" y="459"/>
                    <a:pt x="154" y="456"/>
                    <a:pt x="154" y="455"/>
                  </a:cubicBezTo>
                  <a:close/>
                  <a:moveTo>
                    <a:pt x="163" y="434"/>
                  </a:moveTo>
                  <a:cubicBezTo>
                    <a:pt x="164" y="434"/>
                    <a:pt x="167" y="437"/>
                    <a:pt x="166" y="437"/>
                  </a:cubicBezTo>
                  <a:cubicBezTo>
                    <a:pt x="165" y="436"/>
                    <a:pt x="166" y="436"/>
                    <a:pt x="163" y="434"/>
                  </a:cubicBezTo>
                  <a:close/>
                  <a:moveTo>
                    <a:pt x="164" y="437"/>
                  </a:moveTo>
                  <a:cubicBezTo>
                    <a:pt x="166" y="438"/>
                    <a:pt x="167" y="439"/>
                    <a:pt x="169" y="440"/>
                  </a:cubicBezTo>
                  <a:cubicBezTo>
                    <a:pt x="169" y="441"/>
                    <a:pt x="166" y="438"/>
                    <a:pt x="167" y="439"/>
                  </a:cubicBezTo>
                  <a:cubicBezTo>
                    <a:pt x="166" y="439"/>
                    <a:pt x="164" y="437"/>
                    <a:pt x="164" y="437"/>
                  </a:cubicBezTo>
                  <a:close/>
                  <a:moveTo>
                    <a:pt x="169" y="466"/>
                  </a:moveTo>
                  <a:cubicBezTo>
                    <a:pt x="169" y="466"/>
                    <a:pt x="173" y="469"/>
                    <a:pt x="173" y="469"/>
                  </a:cubicBezTo>
                  <a:cubicBezTo>
                    <a:pt x="171" y="468"/>
                    <a:pt x="171" y="467"/>
                    <a:pt x="169" y="466"/>
                  </a:cubicBezTo>
                  <a:close/>
                  <a:moveTo>
                    <a:pt x="169" y="442"/>
                  </a:moveTo>
                  <a:cubicBezTo>
                    <a:pt x="170" y="442"/>
                    <a:pt x="170" y="442"/>
                    <a:pt x="170" y="442"/>
                  </a:cubicBezTo>
                  <a:cubicBezTo>
                    <a:pt x="173" y="444"/>
                    <a:pt x="172" y="444"/>
                    <a:pt x="169" y="442"/>
                  </a:cubicBezTo>
                  <a:close/>
                  <a:moveTo>
                    <a:pt x="170" y="444"/>
                  </a:moveTo>
                  <a:cubicBezTo>
                    <a:pt x="171" y="444"/>
                    <a:pt x="173" y="445"/>
                    <a:pt x="174" y="446"/>
                  </a:cubicBezTo>
                  <a:cubicBezTo>
                    <a:pt x="174" y="446"/>
                    <a:pt x="171" y="444"/>
                    <a:pt x="170" y="444"/>
                  </a:cubicBezTo>
                  <a:close/>
                  <a:moveTo>
                    <a:pt x="175" y="451"/>
                  </a:moveTo>
                  <a:cubicBezTo>
                    <a:pt x="177" y="452"/>
                    <a:pt x="181" y="454"/>
                    <a:pt x="180" y="455"/>
                  </a:cubicBezTo>
                  <a:cubicBezTo>
                    <a:pt x="179" y="453"/>
                    <a:pt x="175" y="452"/>
                    <a:pt x="175" y="451"/>
                  </a:cubicBezTo>
                  <a:close/>
                  <a:moveTo>
                    <a:pt x="176" y="470"/>
                  </a:moveTo>
                  <a:cubicBezTo>
                    <a:pt x="178" y="471"/>
                    <a:pt x="181" y="473"/>
                    <a:pt x="181" y="473"/>
                  </a:cubicBezTo>
                  <a:cubicBezTo>
                    <a:pt x="178" y="471"/>
                    <a:pt x="176" y="470"/>
                    <a:pt x="176" y="470"/>
                  </a:cubicBezTo>
                  <a:close/>
                  <a:moveTo>
                    <a:pt x="178" y="447"/>
                  </a:moveTo>
                  <a:cubicBezTo>
                    <a:pt x="181" y="449"/>
                    <a:pt x="180" y="449"/>
                    <a:pt x="181" y="450"/>
                  </a:cubicBezTo>
                  <a:cubicBezTo>
                    <a:pt x="181" y="450"/>
                    <a:pt x="179" y="449"/>
                    <a:pt x="178" y="448"/>
                  </a:cubicBezTo>
                  <a:cubicBezTo>
                    <a:pt x="177" y="447"/>
                    <a:pt x="178" y="448"/>
                    <a:pt x="178" y="447"/>
                  </a:cubicBezTo>
                  <a:close/>
                  <a:moveTo>
                    <a:pt x="183" y="451"/>
                  </a:moveTo>
                  <a:cubicBezTo>
                    <a:pt x="184" y="451"/>
                    <a:pt x="187" y="453"/>
                    <a:pt x="189" y="454"/>
                  </a:cubicBezTo>
                  <a:cubicBezTo>
                    <a:pt x="188" y="454"/>
                    <a:pt x="185" y="452"/>
                    <a:pt x="183" y="451"/>
                  </a:cubicBezTo>
                  <a:close/>
                  <a:moveTo>
                    <a:pt x="186" y="458"/>
                  </a:moveTo>
                  <a:cubicBezTo>
                    <a:pt x="185" y="457"/>
                    <a:pt x="185" y="457"/>
                    <a:pt x="188" y="459"/>
                  </a:cubicBezTo>
                  <a:cubicBezTo>
                    <a:pt x="187" y="459"/>
                    <a:pt x="187" y="459"/>
                    <a:pt x="186" y="458"/>
                  </a:cubicBezTo>
                  <a:close/>
                  <a:moveTo>
                    <a:pt x="185" y="455"/>
                  </a:moveTo>
                  <a:cubicBezTo>
                    <a:pt x="186" y="455"/>
                    <a:pt x="189" y="457"/>
                    <a:pt x="190" y="458"/>
                  </a:cubicBezTo>
                  <a:cubicBezTo>
                    <a:pt x="189" y="457"/>
                    <a:pt x="189" y="458"/>
                    <a:pt x="187" y="456"/>
                  </a:cubicBezTo>
                  <a:cubicBezTo>
                    <a:pt x="188" y="457"/>
                    <a:pt x="187" y="456"/>
                    <a:pt x="185" y="455"/>
                  </a:cubicBezTo>
                  <a:close/>
                  <a:moveTo>
                    <a:pt x="202" y="465"/>
                  </a:moveTo>
                  <a:cubicBezTo>
                    <a:pt x="201" y="465"/>
                    <a:pt x="200" y="465"/>
                    <a:pt x="199" y="464"/>
                  </a:cubicBezTo>
                  <a:cubicBezTo>
                    <a:pt x="199" y="464"/>
                    <a:pt x="201" y="465"/>
                    <a:pt x="202" y="465"/>
                  </a:cubicBezTo>
                  <a:cubicBezTo>
                    <a:pt x="203" y="466"/>
                    <a:pt x="200" y="464"/>
                    <a:pt x="202" y="465"/>
                  </a:cubicBezTo>
                  <a:close/>
                  <a:moveTo>
                    <a:pt x="216" y="491"/>
                  </a:moveTo>
                  <a:cubicBezTo>
                    <a:pt x="216" y="491"/>
                    <a:pt x="217" y="492"/>
                    <a:pt x="219" y="493"/>
                  </a:cubicBezTo>
                  <a:cubicBezTo>
                    <a:pt x="221" y="494"/>
                    <a:pt x="216" y="492"/>
                    <a:pt x="216" y="491"/>
                  </a:cubicBezTo>
                  <a:close/>
                  <a:moveTo>
                    <a:pt x="229" y="478"/>
                  </a:moveTo>
                  <a:cubicBezTo>
                    <a:pt x="229" y="478"/>
                    <a:pt x="230" y="479"/>
                    <a:pt x="231" y="479"/>
                  </a:cubicBezTo>
                  <a:cubicBezTo>
                    <a:pt x="233" y="480"/>
                    <a:pt x="234" y="480"/>
                    <a:pt x="233" y="480"/>
                  </a:cubicBezTo>
                  <a:cubicBezTo>
                    <a:pt x="231" y="479"/>
                    <a:pt x="231" y="479"/>
                    <a:pt x="229" y="478"/>
                  </a:cubicBezTo>
                  <a:close/>
                  <a:moveTo>
                    <a:pt x="233" y="491"/>
                  </a:moveTo>
                  <a:cubicBezTo>
                    <a:pt x="233" y="491"/>
                    <a:pt x="234" y="491"/>
                    <a:pt x="234" y="491"/>
                  </a:cubicBezTo>
                  <a:cubicBezTo>
                    <a:pt x="235" y="492"/>
                    <a:pt x="237" y="492"/>
                    <a:pt x="239" y="493"/>
                  </a:cubicBezTo>
                  <a:cubicBezTo>
                    <a:pt x="238" y="493"/>
                    <a:pt x="235" y="492"/>
                    <a:pt x="233" y="491"/>
                  </a:cubicBezTo>
                  <a:close/>
                  <a:moveTo>
                    <a:pt x="269" y="504"/>
                  </a:moveTo>
                  <a:cubicBezTo>
                    <a:pt x="269" y="504"/>
                    <a:pt x="270" y="504"/>
                    <a:pt x="272" y="504"/>
                  </a:cubicBezTo>
                  <a:cubicBezTo>
                    <a:pt x="272" y="505"/>
                    <a:pt x="272" y="505"/>
                    <a:pt x="272" y="505"/>
                  </a:cubicBezTo>
                  <a:lnTo>
                    <a:pt x="269" y="504"/>
                  </a:lnTo>
                  <a:close/>
                  <a:moveTo>
                    <a:pt x="285" y="518"/>
                  </a:moveTo>
                  <a:cubicBezTo>
                    <a:pt x="287" y="519"/>
                    <a:pt x="289" y="519"/>
                    <a:pt x="291" y="520"/>
                  </a:cubicBezTo>
                  <a:cubicBezTo>
                    <a:pt x="293" y="520"/>
                    <a:pt x="295" y="521"/>
                    <a:pt x="297" y="521"/>
                  </a:cubicBezTo>
                  <a:cubicBezTo>
                    <a:pt x="297" y="522"/>
                    <a:pt x="293" y="521"/>
                    <a:pt x="292" y="520"/>
                  </a:cubicBezTo>
                  <a:cubicBezTo>
                    <a:pt x="292" y="521"/>
                    <a:pt x="293" y="521"/>
                    <a:pt x="295" y="521"/>
                  </a:cubicBezTo>
                  <a:cubicBezTo>
                    <a:pt x="291" y="521"/>
                    <a:pt x="286" y="519"/>
                    <a:pt x="285" y="518"/>
                  </a:cubicBezTo>
                  <a:close/>
                  <a:moveTo>
                    <a:pt x="347" y="531"/>
                  </a:moveTo>
                  <a:cubicBezTo>
                    <a:pt x="346" y="531"/>
                    <a:pt x="348" y="531"/>
                    <a:pt x="350" y="531"/>
                  </a:cubicBezTo>
                  <a:cubicBezTo>
                    <a:pt x="351" y="531"/>
                    <a:pt x="348" y="531"/>
                    <a:pt x="347" y="531"/>
                  </a:cubicBezTo>
                  <a:close/>
                  <a:moveTo>
                    <a:pt x="448" y="504"/>
                  </a:moveTo>
                  <a:cubicBezTo>
                    <a:pt x="448" y="504"/>
                    <a:pt x="447" y="505"/>
                    <a:pt x="447" y="505"/>
                  </a:cubicBezTo>
                  <a:cubicBezTo>
                    <a:pt x="445" y="505"/>
                    <a:pt x="445" y="505"/>
                    <a:pt x="448" y="504"/>
                  </a:cubicBezTo>
                  <a:close/>
                  <a:moveTo>
                    <a:pt x="477" y="521"/>
                  </a:moveTo>
                  <a:cubicBezTo>
                    <a:pt x="476" y="521"/>
                    <a:pt x="482" y="519"/>
                    <a:pt x="482" y="519"/>
                  </a:cubicBezTo>
                  <a:cubicBezTo>
                    <a:pt x="479" y="520"/>
                    <a:pt x="480" y="520"/>
                    <a:pt x="477" y="521"/>
                  </a:cubicBezTo>
                  <a:close/>
                  <a:moveTo>
                    <a:pt x="493" y="521"/>
                  </a:moveTo>
                  <a:cubicBezTo>
                    <a:pt x="494" y="520"/>
                    <a:pt x="493" y="520"/>
                    <a:pt x="496" y="519"/>
                  </a:cubicBezTo>
                  <a:cubicBezTo>
                    <a:pt x="497" y="519"/>
                    <a:pt x="496" y="520"/>
                    <a:pt x="493" y="521"/>
                  </a:cubicBezTo>
                  <a:close/>
                  <a:moveTo>
                    <a:pt x="572" y="483"/>
                  </a:moveTo>
                  <a:cubicBezTo>
                    <a:pt x="571" y="483"/>
                    <a:pt x="575" y="481"/>
                    <a:pt x="576" y="480"/>
                  </a:cubicBezTo>
                  <a:cubicBezTo>
                    <a:pt x="577" y="480"/>
                    <a:pt x="574" y="481"/>
                    <a:pt x="572" y="483"/>
                  </a:cubicBezTo>
                  <a:close/>
                  <a:moveTo>
                    <a:pt x="555" y="425"/>
                  </a:moveTo>
                  <a:cubicBezTo>
                    <a:pt x="552" y="427"/>
                    <a:pt x="549" y="428"/>
                    <a:pt x="548" y="429"/>
                  </a:cubicBezTo>
                  <a:cubicBezTo>
                    <a:pt x="544" y="431"/>
                    <a:pt x="551" y="427"/>
                    <a:pt x="553" y="425"/>
                  </a:cubicBezTo>
                  <a:cubicBezTo>
                    <a:pt x="552" y="426"/>
                    <a:pt x="553" y="426"/>
                    <a:pt x="554" y="425"/>
                  </a:cubicBezTo>
                  <a:cubicBezTo>
                    <a:pt x="555" y="425"/>
                    <a:pt x="554" y="425"/>
                    <a:pt x="555" y="425"/>
                  </a:cubicBezTo>
                  <a:close/>
                  <a:moveTo>
                    <a:pt x="607" y="451"/>
                  </a:moveTo>
                  <a:cubicBezTo>
                    <a:pt x="605" y="453"/>
                    <a:pt x="609" y="449"/>
                    <a:pt x="610" y="448"/>
                  </a:cubicBezTo>
                  <a:cubicBezTo>
                    <a:pt x="612" y="447"/>
                    <a:pt x="608" y="451"/>
                    <a:pt x="607" y="451"/>
                  </a:cubicBezTo>
                  <a:close/>
                  <a:moveTo>
                    <a:pt x="613" y="446"/>
                  </a:moveTo>
                  <a:cubicBezTo>
                    <a:pt x="613" y="446"/>
                    <a:pt x="611" y="448"/>
                    <a:pt x="611" y="447"/>
                  </a:cubicBezTo>
                  <a:cubicBezTo>
                    <a:pt x="615" y="444"/>
                    <a:pt x="618" y="442"/>
                    <a:pt x="620" y="439"/>
                  </a:cubicBezTo>
                  <a:cubicBezTo>
                    <a:pt x="623" y="437"/>
                    <a:pt x="625" y="435"/>
                    <a:pt x="628" y="432"/>
                  </a:cubicBezTo>
                  <a:cubicBezTo>
                    <a:pt x="625" y="434"/>
                    <a:pt x="630" y="430"/>
                    <a:pt x="627" y="432"/>
                  </a:cubicBezTo>
                  <a:cubicBezTo>
                    <a:pt x="626" y="433"/>
                    <a:pt x="625" y="434"/>
                    <a:pt x="624" y="435"/>
                  </a:cubicBezTo>
                  <a:cubicBezTo>
                    <a:pt x="622" y="437"/>
                    <a:pt x="624" y="435"/>
                    <a:pt x="620" y="438"/>
                  </a:cubicBezTo>
                  <a:cubicBezTo>
                    <a:pt x="620" y="438"/>
                    <a:pt x="621" y="436"/>
                    <a:pt x="622" y="436"/>
                  </a:cubicBezTo>
                  <a:cubicBezTo>
                    <a:pt x="624" y="434"/>
                    <a:pt x="621" y="437"/>
                    <a:pt x="624" y="434"/>
                  </a:cubicBezTo>
                  <a:cubicBezTo>
                    <a:pt x="624" y="434"/>
                    <a:pt x="623" y="436"/>
                    <a:pt x="624" y="435"/>
                  </a:cubicBezTo>
                  <a:cubicBezTo>
                    <a:pt x="624" y="434"/>
                    <a:pt x="627" y="432"/>
                    <a:pt x="629" y="430"/>
                  </a:cubicBezTo>
                  <a:cubicBezTo>
                    <a:pt x="628" y="431"/>
                    <a:pt x="632" y="428"/>
                    <a:pt x="630" y="429"/>
                  </a:cubicBezTo>
                  <a:cubicBezTo>
                    <a:pt x="630" y="430"/>
                    <a:pt x="632" y="427"/>
                    <a:pt x="633" y="426"/>
                  </a:cubicBezTo>
                  <a:cubicBezTo>
                    <a:pt x="634" y="426"/>
                    <a:pt x="633" y="427"/>
                    <a:pt x="633" y="427"/>
                  </a:cubicBezTo>
                  <a:cubicBezTo>
                    <a:pt x="632" y="428"/>
                    <a:pt x="631" y="430"/>
                    <a:pt x="630" y="431"/>
                  </a:cubicBezTo>
                  <a:cubicBezTo>
                    <a:pt x="630" y="430"/>
                    <a:pt x="632" y="428"/>
                    <a:pt x="633" y="428"/>
                  </a:cubicBezTo>
                  <a:cubicBezTo>
                    <a:pt x="632" y="429"/>
                    <a:pt x="630" y="431"/>
                    <a:pt x="627" y="433"/>
                  </a:cubicBezTo>
                  <a:cubicBezTo>
                    <a:pt x="629" y="432"/>
                    <a:pt x="630" y="432"/>
                    <a:pt x="633" y="428"/>
                  </a:cubicBezTo>
                  <a:cubicBezTo>
                    <a:pt x="634" y="428"/>
                    <a:pt x="632" y="430"/>
                    <a:pt x="631" y="431"/>
                  </a:cubicBezTo>
                  <a:cubicBezTo>
                    <a:pt x="631" y="431"/>
                    <a:pt x="632" y="430"/>
                    <a:pt x="631" y="431"/>
                  </a:cubicBezTo>
                  <a:cubicBezTo>
                    <a:pt x="633" y="429"/>
                    <a:pt x="634" y="428"/>
                    <a:pt x="636" y="426"/>
                  </a:cubicBezTo>
                  <a:cubicBezTo>
                    <a:pt x="636" y="427"/>
                    <a:pt x="633" y="430"/>
                    <a:pt x="635" y="428"/>
                  </a:cubicBezTo>
                  <a:cubicBezTo>
                    <a:pt x="633" y="430"/>
                    <a:pt x="633" y="430"/>
                    <a:pt x="632" y="430"/>
                  </a:cubicBezTo>
                  <a:cubicBezTo>
                    <a:pt x="631" y="431"/>
                    <a:pt x="632" y="431"/>
                    <a:pt x="632" y="431"/>
                  </a:cubicBezTo>
                  <a:cubicBezTo>
                    <a:pt x="630" y="432"/>
                    <a:pt x="630" y="432"/>
                    <a:pt x="631" y="432"/>
                  </a:cubicBezTo>
                  <a:cubicBezTo>
                    <a:pt x="630" y="433"/>
                    <a:pt x="629" y="434"/>
                    <a:pt x="628" y="435"/>
                  </a:cubicBezTo>
                  <a:cubicBezTo>
                    <a:pt x="627" y="435"/>
                    <a:pt x="628" y="434"/>
                    <a:pt x="628" y="434"/>
                  </a:cubicBezTo>
                  <a:cubicBezTo>
                    <a:pt x="625" y="437"/>
                    <a:pt x="621" y="441"/>
                    <a:pt x="616" y="445"/>
                  </a:cubicBezTo>
                  <a:cubicBezTo>
                    <a:pt x="616" y="445"/>
                    <a:pt x="618" y="443"/>
                    <a:pt x="618" y="444"/>
                  </a:cubicBezTo>
                  <a:cubicBezTo>
                    <a:pt x="616" y="446"/>
                    <a:pt x="616" y="445"/>
                    <a:pt x="613" y="447"/>
                  </a:cubicBezTo>
                  <a:cubicBezTo>
                    <a:pt x="614" y="446"/>
                    <a:pt x="611" y="449"/>
                    <a:pt x="609" y="450"/>
                  </a:cubicBezTo>
                  <a:cubicBezTo>
                    <a:pt x="609" y="450"/>
                    <a:pt x="610" y="449"/>
                    <a:pt x="613" y="446"/>
                  </a:cubicBezTo>
                  <a:close/>
                  <a:moveTo>
                    <a:pt x="616" y="441"/>
                  </a:moveTo>
                  <a:cubicBezTo>
                    <a:pt x="617" y="441"/>
                    <a:pt x="617" y="441"/>
                    <a:pt x="617" y="440"/>
                  </a:cubicBezTo>
                  <a:cubicBezTo>
                    <a:pt x="620" y="437"/>
                    <a:pt x="620" y="437"/>
                    <a:pt x="620" y="437"/>
                  </a:cubicBezTo>
                  <a:cubicBezTo>
                    <a:pt x="620" y="438"/>
                    <a:pt x="618" y="440"/>
                    <a:pt x="616" y="441"/>
                  </a:cubicBezTo>
                  <a:close/>
                  <a:moveTo>
                    <a:pt x="612" y="445"/>
                  </a:moveTo>
                  <a:cubicBezTo>
                    <a:pt x="613" y="444"/>
                    <a:pt x="614" y="443"/>
                    <a:pt x="615" y="442"/>
                  </a:cubicBezTo>
                  <a:cubicBezTo>
                    <a:pt x="616" y="442"/>
                    <a:pt x="616" y="442"/>
                    <a:pt x="616" y="442"/>
                  </a:cubicBezTo>
                  <a:cubicBezTo>
                    <a:pt x="614" y="443"/>
                    <a:pt x="614" y="443"/>
                    <a:pt x="612" y="445"/>
                  </a:cubicBezTo>
                  <a:close/>
                  <a:moveTo>
                    <a:pt x="625" y="444"/>
                  </a:moveTo>
                  <a:cubicBezTo>
                    <a:pt x="625" y="444"/>
                    <a:pt x="626" y="443"/>
                    <a:pt x="628" y="441"/>
                  </a:cubicBezTo>
                  <a:cubicBezTo>
                    <a:pt x="628" y="441"/>
                    <a:pt x="627" y="443"/>
                    <a:pt x="625" y="444"/>
                  </a:cubicBezTo>
                  <a:close/>
                  <a:moveTo>
                    <a:pt x="561" y="420"/>
                  </a:moveTo>
                  <a:cubicBezTo>
                    <a:pt x="565" y="417"/>
                    <a:pt x="569" y="414"/>
                    <a:pt x="572" y="412"/>
                  </a:cubicBezTo>
                  <a:cubicBezTo>
                    <a:pt x="571" y="414"/>
                    <a:pt x="564" y="419"/>
                    <a:pt x="561" y="420"/>
                  </a:cubicBezTo>
                  <a:close/>
                  <a:moveTo>
                    <a:pt x="622" y="440"/>
                  </a:moveTo>
                  <a:cubicBezTo>
                    <a:pt x="623" y="439"/>
                    <a:pt x="625" y="438"/>
                    <a:pt x="627" y="436"/>
                  </a:cubicBezTo>
                  <a:cubicBezTo>
                    <a:pt x="627" y="436"/>
                    <a:pt x="626" y="437"/>
                    <a:pt x="627" y="437"/>
                  </a:cubicBezTo>
                  <a:cubicBezTo>
                    <a:pt x="625" y="438"/>
                    <a:pt x="625" y="437"/>
                    <a:pt x="622" y="440"/>
                  </a:cubicBezTo>
                  <a:close/>
                  <a:moveTo>
                    <a:pt x="629" y="435"/>
                  </a:moveTo>
                  <a:cubicBezTo>
                    <a:pt x="629" y="435"/>
                    <a:pt x="629" y="434"/>
                    <a:pt x="629" y="434"/>
                  </a:cubicBezTo>
                  <a:cubicBezTo>
                    <a:pt x="631" y="433"/>
                    <a:pt x="632" y="431"/>
                    <a:pt x="634" y="430"/>
                  </a:cubicBezTo>
                  <a:cubicBezTo>
                    <a:pt x="632" y="432"/>
                    <a:pt x="631" y="434"/>
                    <a:pt x="629" y="435"/>
                  </a:cubicBezTo>
                  <a:close/>
                  <a:moveTo>
                    <a:pt x="632" y="428"/>
                  </a:moveTo>
                  <a:cubicBezTo>
                    <a:pt x="631" y="428"/>
                    <a:pt x="633" y="426"/>
                    <a:pt x="633" y="426"/>
                  </a:cubicBezTo>
                  <a:cubicBezTo>
                    <a:pt x="634" y="425"/>
                    <a:pt x="633" y="426"/>
                    <a:pt x="634" y="426"/>
                  </a:cubicBezTo>
                  <a:cubicBezTo>
                    <a:pt x="633" y="426"/>
                    <a:pt x="633" y="427"/>
                    <a:pt x="632" y="428"/>
                  </a:cubicBezTo>
                  <a:close/>
                  <a:moveTo>
                    <a:pt x="577" y="407"/>
                  </a:moveTo>
                  <a:cubicBezTo>
                    <a:pt x="577" y="407"/>
                    <a:pt x="579" y="406"/>
                    <a:pt x="580" y="405"/>
                  </a:cubicBezTo>
                  <a:cubicBezTo>
                    <a:pt x="580" y="405"/>
                    <a:pt x="578" y="407"/>
                    <a:pt x="577" y="407"/>
                  </a:cubicBezTo>
                  <a:close/>
                  <a:moveTo>
                    <a:pt x="609" y="380"/>
                  </a:moveTo>
                  <a:cubicBezTo>
                    <a:pt x="611" y="378"/>
                    <a:pt x="616" y="374"/>
                    <a:pt x="619" y="370"/>
                  </a:cubicBezTo>
                  <a:cubicBezTo>
                    <a:pt x="618" y="371"/>
                    <a:pt x="612" y="377"/>
                    <a:pt x="609" y="380"/>
                  </a:cubicBezTo>
                  <a:close/>
                  <a:moveTo>
                    <a:pt x="680" y="372"/>
                  </a:moveTo>
                  <a:cubicBezTo>
                    <a:pt x="682" y="369"/>
                    <a:pt x="685" y="364"/>
                    <a:pt x="686" y="363"/>
                  </a:cubicBezTo>
                  <a:cubicBezTo>
                    <a:pt x="685" y="365"/>
                    <a:pt x="683" y="368"/>
                    <a:pt x="684" y="367"/>
                  </a:cubicBezTo>
                  <a:cubicBezTo>
                    <a:pt x="682" y="369"/>
                    <a:pt x="682" y="369"/>
                    <a:pt x="681" y="371"/>
                  </a:cubicBezTo>
                  <a:cubicBezTo>
                    <a:pt x="681" y="371"/>
                    <a:pt x="680" y="372"/>
                    <a:pt x="680" y="372"/>
                  </a:cubicBezTo>
                  <a:close/>
                  <a:moveTo>
                    <a:pt x="621" y="366"/>
                  </a:moveTo>
                  <a:cubicBezTo>
                    <a:pt x="620" y="366"/>
                    <a:pt x="623" y="363"/>
                    <a:pt x="624" y="362"/>
                  </a:cubicBezTo>
                  <a:cubicBezTo>
                    <a:pt x="624" y="362"/>
                    <a:pt x="622" y="364"/>
                    <a:pt x="621" y="366"/>
                  </a:cubicBezTo>
                  <a:close/>
                  <a:moveTo>
                    <a:pt x="681" y="369"/>
                  </a:moveTo>
                  <a:cubicBezTo>
                    <a:pt x="681" y="369"/>
                    <a:pt x="683" y="366"/>
                    <a:pt x="684" y="365"/>
                  </a:cubicBezTo>
                  <a:cubicBezTo>
                    <a:pt x="684" y="365"/>
                    <a:pt x="682" y="368"/>
                    <a:pt x="681" y="369"/>
                  </a:cubicBezTo>
                  <a:close/>
                  <a:moveTo>
                    <a:pt x="625" y="360"/>
                  </a:moveTo>
                  <a:cubicBezTo>
                    <a:pt x="626" y="360"/>
                    <a:pt x="626" y="359"/>
                    <a:pt x="627" y="358"/>
                  </a:cubicBezTo>
                  <a:cubicBezTo>
                    <a:pt x="628" y="358"/>
                    <a:pt x="625" y="361"/>
                    <a:pt x="625" y="360"/>
                  </a:cubicBezTo>
                  <a:close/>
                  <a:moveTo>
                    <a:pt x="640" y="339"/>
                  </a:moveTo>
                  <a:cubicBezTo>
                    <a:pt x="640" y="339"/>
                    <a:pt x="642" y="335"/>
                    <a:pt x="642" y="336"/>
                  </a:cubicBezTo>
                  <a:cubicBezTo>
                    <a:pt x="642" y="337"/>
                    <a:pt x="642" y="337"/>
                    <a:pt x="640" y="339"/>
                  </a:cubicBezTo>
                  <a:close/>
                  <a:moveTo>
                    <a:pt x="646" y="335"/>
                  </a:moveTo>
                  <a:cubicBezTo>
                    <a:pt x="647" y="332"/>
                    <a:pt x="649" y="328"/>
                    <a:pt x="651" y="325"/>
                  </a:cubicBezTo>
                  <a:cubicBezTo>
                    <a:pt x="652" y="324"/>
                    <a:pt x="653" y="322"/>
                    <a:pt x="653" y="321"/>
                  </a:cubicBezTo>
                  <a:cubicBezTo>
                    <a:pt x="654" y="319"/>
                    <a:pt x="655" y="318"/>
                    <a:pt x="655" y="317"/>
                  </a:cubicBezTo>
                  <a:cubicBezTo>
                    <a:pt x="656" y="315"/>
                    <a:pt x="656" y="317"/>
                    <a:pt x="656" y="315"/>
                  </a:cubicBezTo>
                  <a:cubicBezTo>
                    <a:pt x="656" y="316"/>
                    <a:pt x="656" y="317"/>
                    <a:pt x="656" y="318"/>
                  </a:cubicBezTo>
                  <a:cubicBezTo>
                    <a:pt x="654" y="321"/>
                    <a:pt x="653" y="324"/>
                    <a:pt x="651" y="327"/>
                  </a:cubicBezTo>
                  <a:cubicBezTo>
                    <a:pt x="650" y="329"/>
                    <a:pt x="650" y="329"/>
                    <a:pt x="648" y="332"/>
                  </a:cubicBezTo>
                  <a:cubicBezTo>
                    <a:pt x="648" y="332"/>
                    <a:pt x="649" y="330"/>
                    <a:pt x="650" y="328"/>
                  </a:cubicBezTo>
                  <a:cubicBezTo>
                    <a:pt x="649" y="329"/>
                    <a:pt x="647" y="333"/>
                    <a:pt x="646" y="335"/>
                  </a:cubicBezTo>
                  <a:close/>
                  <a:moveTo>
                    <a:pt x="646" y="329"/>
                  </a:moveTo>
                  <a:cubicBezTo>
                    <a:pt x="647" y="329"/>
                    <a:pt x="647" y="328"/>
                    <a:pt x="647" y="329"/>
                  </a:cubicBezTo>
                  <a:cubicBezTo>
                    <a:pt x="648" y="328"/>
                    <a:pt x="648" y="328"/>
                    <a:pt x="648" y="328"/>
                  </a:cubicBezTo>
                  <a:cubicBezTo>
                    <a:pt x="648" y="327"/>
                    <a:pt x="643" y="334"/>
                    <a:pt x="646" y="329"/>
                  </a:cubicBezTo>
                  <a:close/>
                  <a:moveTo>
                    <a:pt x="648" y="328"/>
                  </a:moveTo>
                  <a:cubicBezTo>
                    <a:pt x="648" y="327"/>
                    <a:pt x="649" y="326"/>
                    <a:pt x="650" y="324"/>
                  </a:cubicBezTo>
                  <a:cubicBezTo>
                    <a:pt x="650" y="324"/>
                    <a:pt x="649" y="327"/>
                    <a:pt x="648" y="328"/>
                  </a:cubicBezTo>
                  <a:close/>
                  <a:moveTo>
                    <a:pt x="660" y="326"/>
                  </a:moveTo>
                  <a:cubicBezTo>
                    <a:pt x="659" y="327"/>
                    <a:pt x="660" y="324"/>
                    <a:pt x="660" y="325"/>
                  </a:cubicBezTo>
                  <a:cubicBezTo>
                    <a:pt x="660" y="324"/>
                    <a:pt x="661" y="322"/>
                    <a:pt x="662" y="322"/>
                  </a:cubicBezTo>
                  <a:cubicBezTo>
                    <a:pt x="661" y="324"/>
                    <a:pt x="660" y="325"/>
                    <a:pt x="660" y="326"/>
                  </a:cubicBezTo>
                  <a:close/>
                  <a:moveTo>
                    <a:pt x="663" y="321"/>
                  </a:moveTo>
                  <a:cubicBezTo>
                    <a:pt x="663" y="321"/>
                    <a:pt x="664" y="319"/>
                    <a:pt x="663" y="321"/>
                  </a:cubicBezTo>
                  <a:cubicBezTo>
                    <a:pt x="665" y="315"/>
                    <a:pt x="666" y="317"/>
                    <a:pt x="666" y="317"/>
                  </a:cubicBezTo>
                  <a:cubicBezTo>
                    <a:pt x="666" y="317"/>
                    <a:pt x="666" y="317"/>
                    <a:pt x="666" y="317"/>
                  </a:cubicBezTo>
                  <a:cubicBezTo>
                    <a:pt x="666" y="317"/>
                    <a:pt x="666" y="317"/>
                    <a:pt x="666" y="317"/>
                  </a:cubicBezTo>
                  <a:cubicBezTo>
                    <a:pt x="665" y="319"/>
                    <a:pt x="664" y="320"/>
                    <a:pt x="663" y="321"/>
                  </a:cubicBezTo>
                  <a:close/>
                  <a:moveTo>
                    <a:pt x="653" y="321"/>
                  </a:moveTo>
                  <a:cubicBezTo>
                    <a:pt x="652" y="321"/>
                    <a:pt x="655" y="317"/>
                    <a:pt x="655" y="316"/>
                  </a:cubicBezTo>
                  <a:cubicBezTo>
                    <a:pt x="656" y="314"/>
                    <a:pt x="654" y="318"/>
                    <a:pt x="653" y="321"/>
                  </a:cubicBezTo>
                  <a:close/>
                  <a:moveTo>
                    <a:pt x="662" y="319"/>
                  </a:moveTo>
                  <a:cubicBezTo>
                    <a:pt x="661" y="319"/>
                    <a:pt x="664" y="314"/>
                    <a:pt x="664" y="315"/>
                  </a:cubicBezTo>
                  <a:cubicBezTo>
                    <a:pt x="663" y="318"/>
                    <a:pt x="663" y="317"/>
                    <a:pt x="662" y="319"/>
                  </a:cubicBezTo>
                  <a:close/>
                  <a:moveTo>
                    <a:pt x="659" y="309"/>
                  </a:moveTo>
                  <a:cubicBezTo>
                    <a:pt x="660" y="309"/>
                    <a:pt x="660" y="309"/>
                    <a:pt x="658" y="313"/>
                  </a:cubicBezTo>
                  <a:cubicBezTo>
                    <a:pt x="660" y="310"/>
                    <a:pt x="657" y="314"/>
                    <a:pt x="659" y="309"/>
                  </a:cubicBezTo>
                  <a:close/>
                  <a:moveTo>
                    <a:pt x="656" y="312"/>
                  </a:moveTo>
                  <a:cubicBezTo>
                    <a:pt x="656" y="311"/>
                    <a:pt x="658" y="307"/>
                    <a:pt x="658" y="306"/>
                  </a:cubicBezTo>
                  <a:cubicBezTo>
                    <a:pt x="659" y="306"/>
                    <a:pt x="656" y="311"/>
                    <a:pt x="655" y="313"/>
                  </a:cubicBezTo>
                  <a:cubicBezTo>
                    <a:pt x="655" y="313"/>
                    <a:pt x="657" y="310"/>
                    <a:pt x="656" y="312"/>
                  </a:cubicBezTo>
                  <a:close/>
                  <a:moveTo>
                    <a:pt x="661" y="310"/>
                  </a:moveTo>
                  <a:cubicBezTo>
                    <a:pt x="661" y="309"/>
                    <a:pt x="662" y="309"/>
                    <a:pt x="662" y="307"/>
                  </a:cubicBezTo>
                  <a:cubicBezTo>
                    <a:pt x="663" y="307"/>
                    <a:pt x="663" y="307"/>
                    <a:pt x="663" y="307"/>
                  </a:cubicBezTo>
                  <a:cubicBezTo>
                    <a:pt x="662" y="309"/>
                    <a:pt x="662" y="308"/>
                    <a:pt x="661" y="310"/>
                  </a:cubicBezTo>
                  <a:close/>
                  <a:moveTo>
                    <a:pt x="664" y="301"/>
                  </a:moveTo>
                  <a:cubicBezTo>
                    <a:pt x="663" y="302"/>
                    <a:pt x="665" y="299"/>
                    <a:pt x="665" y="298"/>
                  </a:cubicBezTo>
                  <a:cubicBezTo>
                    <a:pt x="665" y="299"/>
                    <a:pt x="665" y="299"/>
                    <a:pt x="665" y="301"/>
                  </a:cubicBezTo>
                  <a:cubicBezTo>
                    <a:pt x="663" y="304"/>
                    <a:pt x="662" y="305"/>
                    <a:pt x="661" y="307"/>
                  </a:cubicBezTo>
                  <a:cubicBezTo>
                    <a:pt x="662" y="305"/>
                    <a:pt x="662" y="304"/>
                    <a:pt x="664" y="301"/>
                  </a:cubicBezTo>
                  <a:cubicBezTo>
                    <a:pt x="664" y="301"/>
                    <a:pt x="664" y="300"/>
                    <a:pt x="664" y="301"/>
                  </a:cubicBezTo>
                  <a:close/>
                  <a:moveTo>
                    <a:pt x="662" y="303"/>
                  </a:moveTo>
                  <a:cubicBezTo>
                    <a:pt x="662" y="304"/>
                    <a:pt x="662" y="302"/>
                    <a:pt x="662" y="302"/>
                  </a:cubicBezTo>
                  <a:cubicBezTo>
                    <a:pt x="663" y="300"/>
                    <a:pt x="663" y="300"/>
                    <a:pt x="664" y="298"/>
                  </a:cubicBezTo>
                  <a:cubicBezTo>
                    <a:pt x="664" y="299"/>
                    <a:pt x="662" y="302"/>
                    <a:pt x="662" y="303"/>
                  </a:cubicBezTo>
                  <a:close/>
                  <a:moveTo>
                    <a:pt x="669" y="301"/>
                  </a:moveTo>
                  <a:cubicBezTo>
                    <a:pt x="668" y="303"/>
                    <a:pt x="669" y="301"/>
                    <a:pt x="668" y="302"/>
                  </a:cubicBezTo>
                  <a:cubicBezTo>
                    <a:pt x="669" y="300"/>
                    <a:pt x="669" y="300"/>
                    <a:pt x="670" y="298"/>
                  </a:cubicBezTo>
                  <a:cubicBezTo>
                    <a:pt x="670" y="298"/>
                    <a:pt x="669" y="301"/>
                    <a:pt x="669" y="301"/>
                  </a:cubicBezTo>
                  <a:close/>
                  <a:moveTo>
                    <a:pt x="664" y="298"/>
                  </a:moveTo>
                  <a:cubicBezTo>
                    <a:pt x="664" y="297"/>
                    <a:pt x="663" y="298"/>
                    <a:pt x="663" y="298"/>
                  </a:cubicBezTo>
                  <a:cubicBezTo>
                    <a:pt x="664" y="296"/>
                    <a:pt x="664" y="296"/>
                    <a:pt x="664" y="296"/>
                  </a:cubicBezTo>
                  <a:cubicBezTo>
                    <a:pt x="664" y="296"/>
                    <a:pt x="664" y="298"/>
                    <a:pt x="665" y="295"/>
                  </a:cubicBezTo>
                  <a:cubicBezTo>
                    <a:pt x="665" y="296"/>
                    <a:pt x="664" y="297"/>
                    <a:pt x="664" y="298"/>
                  </a:cubicBezTo>
                  <a:close/>
                  <a:moveTo>
                    <a:pt x="718" y="287"/>
                  </a:moveTo>
                  <a:cubicBezTo>
                    <a:pt x="718" y="287"/>
                    <a:pt x="720" y="283"/>
                    <a:pt x="720" y="280"/>
                  </a:cubicBezTo>
                  <a:cubicBezTo>
                    <a:pt x="720" y="282"/>
                    <a:pt x="719" y="286"/>
                    <a:pt x="718" y="287"/>
                  </a:cubicBezTo>
                  <a:close/>
                  <a:moveTo>
                    <a:pt x="729" y="267"/>
                  </a:moveTo>
                  <a:cubicBezTo>
                    <a:pt x="728" y="268"/>
                    <a:pt x="728" y="267"/>
                    <a:pt x="728" y="267"/>
                  </a:cubicBezTo>
                  <a:cubicBezTo>
                    <a:pt x="729" y="263"/>
                    <a:pt x="729" y="263"/>
                    <a:pt x="730" y="260"/>
                  </a:cubicBezTo>
                  <a:cubicBezTo>
                    <a:pt x="730" y="261"/>
                    <a:pt x="730" y="264"/>
                    <a:pt x="729" y="267"/>
                  </a:cubicBezTo>
                  <a:close/>
                  <a:moveTo>
                    <a:pt x="733" y="260"/>
                  </a:moveTo>
                  <a:cubicBezTo>
                    <a:pt x="732" y="260"/>
                    <a:pt x="733" y="257"/>
                    <a:pt x="734" y="254"/>
                  </a:cubicBezTo>
                  <a:cubicBezTo>
                    <a:pt x="734" y="254"/>
                    <a:pt x="733" y="257"/>
                    <a:pt x="733" y="260"/>
                  </a:cubicBezTo>
                  <a:close/>
                  <a:moveTo>
                    <a:pt x="726" y="261"/>
                  </a:moveTo>
                  <a:cubicBezTo>
                    <a:pt x="726" y="258"/>
                    <a:pt x="726" y="258"/>
                    <a:pt x="726" y="258"/>
                  </a:cubicBezTo>
                  <a:cubicBezTo>
                    <a:pt x="727" y="257"/>
                    <a:pt x="727" y="257"/>
                    <a:pt x="728" y="255"/>
                  </a:cubicBezTo>
                  <a:cubicBezTo>
                    <a:pt x="727" y="259"/>
                    <a:pt x="727" y="259"/>
                    <a:pt x="727" y="259"/>
                  </a:cubicBezTo>
                  <a:cubicBezTo>
                    <a:pt x="727" y="256"/>
                    <a:pt x="726" y="260"/>
                    <a:pt x="726" y="261"/>
                  </a:cubicBezTo>
                  <a:close/>
                  <a:moveTo>
                    <a:pt x="694" y="267"/>
                  </a:moveTo>
                  <a:cubicBezTo>
                    <a:pt x="695" y="265"/>
                    <a:pt x="695" y="264"/>
                    <a:pt x="696" y="261"/>
                  </a:cubicBezTo>
                  <a:cubicBezTo>
                    <a:pt x="696" y="260"/>
                    <a:pt x="696" y="260"/>
                    <a:pt x="697" y="259"/>
                  </a:cubicBezTo>
                  <a:cubicBezTo>
                    <a:pt x="697" y="258"/>
                    <a:pt x="696" y="259"/>
                    <a:pt x="696" y="260"/>
                  </a:cubicBezTo>
                  <a:cubicBezTo>
                    <a:pt x="696" y="261"/>
                    <a:pt x="696" y="260"/>
                    <a:pt x="696" y="260"/>
                  </a:cubicBezTo>
                  <a:cubicBezTo>
                    <a:pt x="696" y="261"/>
                    <a:pt x="696" y="262"/>
                    <a:pt x="695" y="263"/>
                  </a:cubicBezTo>
                  <a:cubicBezTo>
                    <a:pt x="695" y="264"/>
                    <a:pt x="696" y="261"/>
                    <a:pt x="695" y="262"/>
                  </a:cubicBezTo>
                  <a:cubicBezTo>
                    <a:pt x="695" y="263"/>
                    <a:pt x="694" y="265"/>
                    <a:pt x="694" y="266"/>
                  </a:cubicBezTo>
                  <a:cubicBezTo>
                    <a:pt x="694" y="266"/>
                    <a:pt x="695" y="260"/>
                    <a:pt x="695" y="261"/>
                  </a:cubicBezTo>
                  <a:cubicBezTo>
                    <a:pt x="695" y="259"/>
                    <a:pt x="696" y="258"/>
                    <a:pt x="696" y="257"/>
                  </a:cubicBezTo>
                  <a:cubicBezTo>
                    <a:pt x="696" y="256"/>
                    <a:pt x="695" y="258"/>
                    <a:pt x="695" y="260"/>
                  </a:cubicBezTo>
                  <a:cubicBezTo>
                    <a:pt x="695" y="260"/>
                    <a:pt x="695" y="260"/>
                    <a:pt x="695" y="260"/>
                  </a:cubicBezTo>
                  <a:cubicBezTo>
                    <a:pt x="695" y="257"/>
                    <a:pt x="696" y="256"/>
                    <a:pt x="696" y="254"/>
                  </a:cubicBezTo>
                  <a:cubicBezTo>
                    <a:pt x="697" y="253"/>
                    <a:pt x="697" y="251"/>
                    <a:pt x="696" y="254"/>
                  </a:cubicBezTo>
                  <a:cubicBezTo>
                    <a:pt x="697" y="250"/>
                    <a:pt x="698" y="245"/>
                    <a:pt x="699" y="242"/>
                  </a:cubicBezTo>
                  <a:cubicBezTo>
                    <a:pt x="700" y="240"/>
                    <a:pt x="698" y="244"/>
                    <a:pt x="699" y="242"/>
                  </a:cubicBezTo>
                  <a:cubicBezTo>
                    <a:pt x="699" y="240"/>
                    <a:pt x="700" y="239"/>
                    <a:pt x="700" y="239"/>
                  </a:cubicBezTo>
                  <a:cubicBezTo>
                    <a:pt x="699" y="244"/>
                    <a:pt x="698" y="247"/>
                    <a:pt x="697" y="252"/>
                  </a:cubicBezTo>
                  <a:cubicBezTo>
                    <a:pt x="697" y="251"/>
                    <a:pt x="698" y="248"/>
                    <a:pt x="699" y="245"/>
                  </a:cubicBezTo>
                  <a:cubicBezTo>
                    <a:pt x="699" y="247"/>
                    <a:pt x="699" y="245"/>
                    <a:pt x="700" y="243"/>
                  </a:cubicBezTo>
                  <a:cubicBezTo>
                    <a:pt x="700" y="244"/>
                    <a:pt x="699" y="248"/>
                    <a:pt x="698" y="252"/>
                  </a:cubicBezTo>
                  <a:cubicBezTo>
                    <a:pt x="699" y="250"/>
                    <a:pt x="700" y="245"/>
                    <a:pt x="701" y="241"/>
                  </a:cubicBezTo>
                  <a:cubicBezTo>
                    <a:pt x="701" y="240"/>
                    <a:pt x="700" y="243"/>
                    <a:pt x="701" y="242"/>
                  </a:cubicBezTo>
                  <a:cubicBezTo>
                    <a:pt x="701" y="240"/>
                    <a:pt x="701" y="240"/>
                    <a:pt x="702" y="237"/>
                  </a:cubicBezTo>
                  <a:cubicBezTo>
                    <a:pt x="702" y="237"/>
                    <a:pt x="702" y="238"/>
                    <a:pt x="702" y="240"/>
                  </a:cubicBezTo>
                  <a:cubicBezTo>
                    <a:pt x="701" y="241"/>
                    <a:pt x="701" y="243"/>
                    <a:pt x="701" y="244"/>
                  </a:cubicBezTo>
                  <a:cubicBezTo>
                    <a:pt x="701" y="243"/>
                    <a:pt x="701" y="242"/>
                    <a:pt x="700" y="244"/>
                  </a:cubicBezTo>
                  <a:cubicBezTo>
                    <a:pt x="700" y="247"/>
                    <a:pt x="699" y="250"/>
                    <a:pt x="698" y="254"/>
                  </a:cubicBezTo>
                  <a:cubicBezTo>
                    <a:pt x="699" y="251"/>
                    <a:pt x="699" y="249"/>
                    <a:pt x="700" y="245"/>
                  </a:cubicBezTo>
                  <a:cubicBezTo>
                    <a:pt x="700" y="246"/>
                    <a:pt x="701" y="244"/>
                    <a:pt x="701" y="242"/>
                  </a:cubicBezTo>
                  <a:cubicBezTo>
                    <a:pt x="702" y="242"/>
                    <a:pt x="702" y="243"/>
                    <a:pt x="701" y="245"/>
                  </a:cubicBezTo>
                  <a:cubicBezTo>
                    <a:pt x="701" y="245"/>
                    <a:pt x="701" y="245"/>
                    <a:pt x="701" y="244"/>
                  </a:cubicBezTo>
                  <a:cubicBezTo>
                    <a:pt x="699" y="252"/>
                    <a:pt x="699" y="256"/>
                    <a:pt x="697" y="259"/>
                  </a:cubicBezTo>
                  <a:cubicBezTo>
                    <a:pt x="697" y="259"/>
                    <a:pt x="697" y="259"/>
                    <a:pt x="697" y="259"/>
                  </a:cubicBezTo>
                  <a:cubicBezTo>
                    <a:pt x="696" y="262"/>
                    <a:pt x="696" y="263"/>
                    <a:pt x="695" y="265"/>
                  </a:cubicBezTo>
                  <a:cubicBezTo>
                    <a:pt x="695" y="263"/>
                    <a:pt x="694" y="267"/>
                    <a:pt x="694" y="267"/>
                  </a:cubicBezTo>
                  <a:close/>
                  <a:moveTo>
                    <a:pt x="693" y="262"/>
                  </a:moveTo>
                  <a:cubicBezTo>
                    <a:pt x="694" y="259"/>
                    <a:pt x="695" y="258"/>
                    <a:pt x="694" y="259"/>
                  </a:cubicBezTo>
                  <a:cubicBezTo>
                    <a:pt x="694" y="257"/>
                    <a:pt x="695" y="256"/>
                    <a:pt x="695" y="255"/>
                  </a:cubicBezTo>
                  <a:cubicBezTo>
                    <a:pt x="696" y="252"/>
                    <a:pt x="696" y="252"/>
                    <a:pt x="696" y="251"/>
                  </a:cubicBezTo>
                  <a:cubicBezTo>
                    <a:pt x="696" y="253"/>
                    <a:pt x="696" y="254"/>
                    <a:pt x="695" y="257"/>
                  </a:cubicBezTo>
                  <a:cubicBezTo>
                    <a:pt x="695" y="255"/>
                    <a:pt x="694" y="262"/>
                    <a:pt x="693" y="262"/>
                  </a:cubicBezTo>
                  <a:close/>
                  <a:moveTo>
                    <a:pt x="696" y="266"/>
                  </a:moveTo>
                  <a:cubicBezTo>
                    <a:pt x="696" y="265"/>
                    <a:pt x="697" y="262"/>
                    <a:pt x="697" y="261"/>
                  </a:cubicBezTo>
                  <a:cubicBezTo>
                    <a:pt x="698" y="261"/>
                    <a:pt x="697" y="264"/>
                    <a:pt x="696" y="266"/>
                  </a:cubicBezTo>
                  <a:close/>
                  <a:moveTo>
                    <a:pt x="695" y="253"/>
                  </a:moveTo>
                  <a:cubicBezTo>
                    <a:pt x="696" y="251"/>
                    <a:pt x="697" y="248"/>
                    <a:pt x="696" y="248"/>
                  </a:cubicBezTo>
                  <a:cubicBezTo>
                    <a:pt x="697" y="245"/>
                    <a:pt x="696" y="248"/>
                    <a:pt x="697" y="246"/>
                  </a:cubicBezTo>
                  <a:cubicBezTo>
                    <a:pt x="698" y="243"/>
                    <a:pt x="699" y="239"/>
                    <a:pt x="699" y="238"/>
                  </a:cubicBezTo>
                  <a:cubicBezTo>
                    <a:pt x="699" y="237"/>
                    <a:pt x="699" y="239"/>
                    <a:pt x="698" y="241"/>
                  </a:cubicBezTo>
                  <a:cubicBezTo>
                    <a:pt x="699" y="240"/>
                    <a:pt x="700" y="237"/>
                    <a:pt x="700" y="233"/>
                  </a:cubicBezTo>
                  <a:cubicBezTo>
                    <a:pt x="700" y="233"/>
                    <a:pt x="700" y="235"/>
                    <a:pt x="700" y="235"/>
                  </a:cubicBezTo>
                  <a:cubicBezTo>
                    <a:pt x="700" y="237"/>
                    <a:pt x="700" y="235"/>
                    <a:pt x="699" y="240"/>
                  </a:cubicBezTo>
                  <a:cubicBezTo>
                    <a:pt x="699" y="239"/>
                    <a:pt x="700" y="238"/>
                    <a:pt x="700" y="237"/>
                  </a:cubicBezTo>
                  <a:cubicBezTo>
                    <a:pt x="699" y="241"/>
                    <a:pt x="698" y="245"/>
                    <a:pt x="697" y="249"/>
                  </a:cubicBezTo>
                  <a:cubicBezTo>
                    <a:pt x="698" y="246"/>
                    <a:pt x="698" y="243"/>
                    <a:pt x="699" y="241"/>
                  </a:cubicBezTo>
                  <a:cubicBezTo>
                    <a:pt x="698" y="243"/>
                    <a:pt x="696" y="252"/>
                    <a:pt x="695" y="253"/>
                  </a:cubicBezTo>
                  <a:close/>
                  <a:moveTo>
                    <a:pt x="689" y="251"/>
                  </a:moveTo>
                  <a:cubicBezTo>
                    <a:pt x="689" y="251"/>
                    <a:pt x="690" y="246"/>
                    <a:pt x="690" y="247"/>
                  </a:cubicBezTo>
                  <a:cubicBezTo>
                    <a:pt x="690" y="249"/>
                    <a:pt x="689" y="250"/>
                    <a:pt x="689" y="251"/>
                  </a:cubicBezTo>
                  <a:close/>
                  <a:moveTo>
                    <a:pt x="729" y="235"/>
                  </a:moveTo>
                  <a:cubicBezTo>
                    <a:pt x="729" y="232"/>
                    <a:pt x="729" y="232"/>
                    <a:pt x="729" y="232"/>
                  </a:cubicBezTo>
                  <a:cubicBezTo>
                    <a:pt x="730" y="232"/>
                    <a:pt x="730" y="232"/>
                    <a:pt x="730" y="232"/>
                  </a:cubicBezTo>
                  <a:cubicBezTo>
                    <a:pt x="729" y="234"/>
                    <a:pt x="729" y="235"/>
                    <a:pt x="729" y="235"/>
                  </a:cubicBezTo>
                  <a:close/>
                  <a:moveTo>
                    <a:pt x="691" y="245"/>
                  </a:moveTo>
                  <a:cubicBezTo>
                    <a:pt x="692" y="244"/>
                    <a:pt x="692" y="244"/>
                    <a:pt x="692" y="243"/>
                  </a:cubicBezTo>
                  <a:cubicBezTo>
                    <a:pt x="692" y="243"/>
                    <a:pt x="692" y="245"/>
                    <a:pt x="691" y="246"/>
                  </a:cubicBezTo>
                  <a:cubicBezTo>
                    <a:pt x="692" y="245"/>
                    <a:pt x="691" y="246"/>
                    <a:pt x="692" y="244"/>
                  </a:cubicBezTo>
                  <a:cubicBezTo>
                    <a:pt x="692" y="243"/>
                    <a:pt x="692" y="244"/>
                    <a:pt x="691" y="245"/>
                  </a:cubicBezTo>
                  <a:close/>
                  <a:moveTo>
                    <a:pt x="700" y="239"/>
                  </a:moveTo>
                  <a:cubicBezTo>
                    <a:pt x="700" y="238"/>
                    <a:pt x="700" y="237"/>
                    <a:pt x="700" y="236"/>
                  </a:cubicBezTo>
                  <a:cubicBezTo>
                    <a:pt x="701" y="236"/>
                    <a:pt x="701" y="236"/>
                    <a:pt x="701" y="236"/>
                  </a:cubicBezTo>
                  <a:cubicBezTo>
                    <a:pt x="700" y="238"/>
                    <a:pt x="700" y="239"/>
                    <a:pt x="700" y="239"/>
                  </a:cubicBezTo>
                  <a:close/>
                  <a:moveTo>
                    <a:pt x="692" y="241"/>
                  </a:moveTo>
                  <a:cubicBezTo>
                    <a:pt x="692" y="241"/>
                    <a:pt x="692" y="239"/>
                    <a:pt x="693" y="238"/>
                  </a:cubicBezTo>
                  <a:cubicBezTo>
                    <a:pt x="693" y="237"/>
                    <a:pt x="693" y="236"/>
                    <a:pt x="693" y="237"/>
                  </a:cubicBezTo>
                  <a:cubicBezTo>
                    <a:pt x="693" y="239"/>
                    <a:pt x="692" y="240"/>
                    <a:pt x="692" y="241"/>
                  </a:cubicBezTo>
                  <a:close/>
                  <a:moveTo>
                    <a:pt x="705" y="231"/>
                  </a:moveTo>
                  <a:cubicBezTo>
                    <a:pt x="704" y="231"/>
                    <a:pt x="704" y="231"/>
                    <a:pt x="704" y="231"/>
                  </a:cubicBezTo>
                  <a:cubicBezTo>
                    <a:pt x="704" y="230"/>
                    <a:pt x="704" y="229"/>
                    <a:pt x="704" y="229"/>
                  </a:cubicBezTo>
                  <a:cubicBezTo>
                    <a:pt x="705" y="227"/>
                    <a:pt x="705" y="229"/>
                    <a:pt x="705" y="231"/>
                  </a:cubicBezTo>
                  <a:close/>
                  <a:moveTo>
                    <a:pt x="699" y="228"/>
                  </a:moveTo>
                  <a:cubicBezTo>
                    <a:pt x="699" y="228"/>
                    <a:pt x="700" y="224"/>
                    <a:pt x="700" y="224"/>
                  </a:cubicBezTo>
                  <a:cubicBezTo>
                    <a:pt x="700" y="226"/>
                    <a:pt x="699" y="227"/>
                    <a:pt x="699" y="228"/>
                  </a:cubicBezTo>
                  <a:close/>
                  <a:moveTo>
                    <a:pt x="700" y="222"/>
                  </a:moveTo>
                  <a:cubicBezTo>
                    <a:pt x="700" y="220"/>
                    <a:pt x="700" y="219"/>
                    <a:pt x="701" y="218"/>
                  </a:cubicBezTo>
                  <a:cubicBezTo>
                    <a:pt x="701" y="217"/>
                    <a:pt x="700" y="220"/>
                    <a:pt x="701" y="220"/>
                  </a:cubicBezTo>
                  <a:cubicBezTo>
                    <a:pt x="700" y="221"/>
                    <a:pt x="700" y="222"/>
                    <a:pt x="700" y="222"/>
                  </a:cubicBezTo>
                  <a:close/>
                  <a:moveTo>
                    <a:pt x="724" y="169"/>
                  </a:moveTo>
                  <a:cubicBezTo>
                    <a:pt x="724" y="167"/>
                    <a:pt x="724" y="173"/>
                    <a:pt x="724" y="172"/>
                  </a:cubicBezTo>
                  <a:cubicBezTo>
                    <a:pt x="724" y="169"/>
                    <a:pt x="724" y="166"/>
                    <a:pt x="724" y="162"/>
                  </a:cubicBezTo>
                  <a:cubicBezTo>
                    <a:pt x="724" y="159"/>
                    <a:pt x="723" y="156"/>
                    <a:pt x="723" y="153"/>
                  </a:cubicBezTo>
                  <a:cubicBezTo>
                    <a:pt x="724" y="153"/>
                    <a:pt x="724" y="152"/>
                    <a:pt x="724" y="149"/>
                  </a:cubicBezTo>
                  <a:cubicBezTo>
                    <a:pt x="724" y="150"/>
                    <a:pt x="724" y="149"/>
                    <a:pt x="725" y="149"/>
                  </a:cubicBezTo>
                  <a:cubicBezTo>
                    <a:pt x="725" y="151"/>
                    <a:pt x="724" y="152"/>
                    <a:pt x="724" y="154"/>
                  </a:cubicBezTo>
                  <a:cubicBezTo>
                    <a:pt x="725" y="157"/>
                    <a:pt x="725" y="161"/>
                    <a:pt x="725" y="163"/>
                  </a:cubicBezTo>
                  <a:cubicBezTo>
                    <a:pt x="725" y="165"/>
                    <a:pt x="725" y="166"/>
                    <a:pt x="725" y="166"/>
                  </a:cubicBezTo>
                  <a:cubicBezTo>
                    <a:pt x="725" y="169"/>
                    <a:pt x="725" y="171"/>
                    <a:pt x="724" y="172"/>
                  </a:cubicBezTo>
                  <a:cubicBezTo>
                    <a:pt x="724" y="171"/>
                    <a:pt x="724" y="169"/>
                    <a:pt x="724" y="169"/>
                  </a:cubicBezTo>
                  <a:close/>
                  <a:moveTo>
                    <a:pt x="725" y="171"/>
                  </a:moveTo>
                  <a:cubicBezTo>
                    <a:pt x="725" y="174"/>
                    <a:pt x="725" y="169"/>
                    <a:pt x="726" y="168"/>
                  </a:cubicBezTo>
                  <a:cubicBezTo>
                    <a:pt x="725" y="171"/>
                    <a:pt x="725" y="173"/>
                    <a:pt x="726" y="176"/>
                  </a:cubicBezTo>
                  <a:cubicBezTo>
                    <a:pt x="726" y="179"/>
                    <a:pt x="725" y="182"/>
                    <a:pt x="725" y="185"/>
                  </a:cubicBezTo>
                  <a:cubicBezTo>
                    <a:pt x="725" y="190"/>
                    <a:pt x="725" y="195"/>
                    <a:pt x="724" y="197"/>
                  </a:cubicBezTo>
                  <a:cubicBezTo>
                    <a:pt x="724" y="200"/>
                    <a:pt x="724" y="201"/>
                    <a:pt x="723" y="203"/>
                  </a:cubicBezTo>
                  <a:cubicBezTo>
                    <a:pt x="723" y="206"/>
                    <a:pt x="724" y="202"/>
                    <a:pt x="724" y="203"/>
                  </a:cubicBezTo>
                  <a:cubicBezTo>
                    <a:pt x="723" y="206"/>
                    <a:pt x="723" y="209"/>
                    <a:pt x="723" y="210"/>
                  </a:cubicBezTo>
                  <a:cubicBezTo>
                    <a:pt x="723" y="201"/>
                    <a:pt x="724" y="199"/>
                    <a:pt x="724" y="193"/>
                  </a:cubicBezTo>
                  <a:cubicBezTo>
                    <a:pt x="724" y="193"/>
                    <a:pt x="724" y="194"/>
                    <a:pt x="724" y="195"/>
                  </a:cubicBezTo>
                  <a:cubicBezTo>
                    <a:pt x="723" y="190"/>
                    <a:pt x="724" y="186"/>
                    <a:pt x="724" y="176"/>
                  </a:cubicBezTo>
                  <a:cubicBezTo>
                    <a:pt x="724" y="175"/>
                    <a:pt x="725" y="174"/>
                    <a:pt x="725" y="174"/>
                  </a:cubicBezTo>
                  <a:cubicBezTo>
                    <a:pt x="725" y="173"/>
                    <a:pt x="725" y="173"/>
                    <a:pt x="725" y="171"/>
                  </a:cubicBezTo>
                  <a:close/>
                  <a:moveTo>
                    <a:pt x="731" y="184"/>
                  </a:moveTo>
                  <a:cubicBezTo>
                    <a:pt x="731" y="185"/>
                    <a:pt x="731" y="181"/>
                    <a:pt x="731" y="181"/>
                  </a:cubicBezTo>
                  <a:lnTo>
                    <a:pt x="731" y="184"/>
                  </a:lnTo>
                  <a:close/>
                  <a:moveTo>
                    <a:pt x="709" y="197"/>
                  </a:moveTo>
                  <a:cubicBezTo>
                    <a:pt x="708" y="197"/>
                    <a:pt x="709" y="191"/>
                    <a:pt x="709" y="197"/>
                  </a:cubicBezTo>
                  <a:close/>
                  <a:moveTo>
                    <a:pt x="709" y="196"/>
                  </a:moveTo>
                  <a:cubicBezTo>
                    <a:pt x="709" y="196"/>
                    <a:pt x="709" y="192"/>
                    <a:pt x="709" y="192"/>
                  </a:cubicBezTo>
                  <a:cubicBezTo>
                    <a:pt x="709" y="194"/>
                    <a:pt x="709" y="194"/>
                    <a:pt x="709" y="196"/>
                  </a:cubicBezTo>
                  <a:close/>
                  <a:moveTo>
                    <a:pt x="732" y="181"/>
                  </a:moveTo>
                  <a:cubicBezTo>
                    <a:pt x="732" y="177"/>
                    <a:pt x="732" y="177"/>
                    <a:pt x="732" y="175"/>
                  </a:cubicBezTo>
                  <a:cubicBezTo>
                    <a:pt x="732" y="176"/>
                    <a:pt x="732" y="177"/>
                    <a:pt x="732" y="180"/>
                  </a:cubicBezTo>
                  <a:cubicBezTo>
                    <a:pt x="732" y="180"/>
                    <a:pt x="732" y="181"/>
                    <a:pt x="732" y="181"/>
                  </a:cubicBezTo>
                  <a:close/>
                  <a:moveTo>
                    <a:pt x="731" y="162"/>
                  </a:moveTo>
                  <a:cubicBezTo>
                    <a:pt x="731" y="161"/>
                    <a:pt x="731" y="159"/>
                    <a:pt x="731" y="157"/>
                  </a:cubicBezTo>
                  <a:cubicBezTo>
                    <a:pt x="730" y="158"/>
                    <a:pt x="731" y="160"/>
                    <a:pt x="731" y="160"/>
                  </a:cubicBezTo>
                  <a:cubicBezTo>
                    <a:pt x="730" y="161"/>
                    <a:pt x="730" y="157"/>
                    <a:pt x="730" y="155"/>
                  </a:cubicBezTo>
                  <a:cubicBezTo>
                    <a:pt x="731" y="155"/>
                    <a:pt x="730" y="150"/>
                    <a:pt x="731" y="150"/>
                  </a:cubicBezTo>
                  <a:cubicBezTo>
                    <a:pt x="731" y="153"/>
                    <a:pt x="731" y="157"/>
                    <a:pt x="731" y="157"/>
                  </a:cubicBezTo>
                  <a:cubicBezTo>
                    <a:pt x="731" y="159"/>
                    <a:pt x="731" y="160"/>
                    <a:pt x="731" y="162"/>
                  </a:cubicBezTo>
                  <a:close/>
                  <a:moveTo>
                    <a:pt x="710" y="166"/>
                  </a:moveTo>
                  <a:cubicBezTo>
                    <a:pt x="710" y="166"/>
                    <a:pt x="710" y="162"/>
                    <a:pt x="710" y="162"/>
                  </a:cubicBezTo>
                  <a:cubicBezTo>
                    <a:pt x="710" y="164"/>
                    <a:pt x="710" y="165"/>
                    <a:pt x="710" y="166"/>
                  </a:cubicBezTo>
                  <a:close/>
                  <a:moveTo>
                    <a:pt x="712" y="155"/>
                  </a:moveTo>
                  <a:cubicBezTo>
                    <a:pt x="712" y="157"/>
                    <a:pt x="712" y="160"/>
                    <a:pt x="712" y="160"/>
                  </a:cubicBezTo>
                  <a:cubicBezTo>
                    <a:pt x="712" y="157"/>
                    <a:pt x="711" y="155"/>
                    <a:pt x="712" y="155"/>
                  </a:cubicBezTo>
                  <a:close/>
                  <a:moveTo>
                    <a:pt x="711" y="150"/>
                  </a:moveTo>
                  <a:cubicBezTo>
                    <a:pt x="711" y="149"/>
                    <a:pt x="711" y="147"/>
                    <a:pt x="711" y="149"/>
                  </a:cubicBezTo>
                  <a:cubicBezTo>
                    <a:pt x="711" y="146"/>
                    <a:pt x="710" y="141"/>
                    <a:pt x="711" y="140"/>
                  </a:cubicBezTo>
                  <a:cubicBezTo>
                    <a:pt x="712" y="145"/>
                    <a:pt x="712" y="152"/>
                    <a:pt x="712" y="155"/>
                  </a:cubicBezTo>
                  <a:cubicBezTo>
                    <a:pt x="711" y="155"/>
                    <a:pt x="711" y="152"/>
                    <a:pt x="711" y="151"/>
                  </a:cubicBezTo>
                  <a:cubicBezTo>
                    <a:pt x="711" y="154"/>
                    <a:pt x="711" y="159"/>
                    <a:pt x="712" y="162"/>
                  </a:cubicBezTo>
                  <a:cubicBezTo>
                    <a:pt x="711" y="164"/>
                    <a:pt x="711" y="155"/>
                    <a:pt x="711" y="152"/>
                  </a:cubicBezTo>
                  <a:cubicBezTo>
                    <a:pt x="711" y="151"/>
                    <a:pt x="710" y="149"/>
                    <a:pt x="711" y="151"/>
                  </a:cubicBezTo>
                  <a:cubicBezTo>
                    <a:pt x="710" y="150"/>
                    <a:pt x="710" y="146"/>
                    <a:pt x="710" y="144"/>
                  </a:cubicBezTo>
                  <a:cubicBezTo>
                    <a:pt x="711" y="144"/>
                    <a:pt x="711" y="149"/>
                    <a:pt x="711" y="150"/>
                  </a:cubicBezTo>
                  <a:close/>
                  <a:moveTo>
                    <a:pt x="725" y="148"/>
                  </a:moveTo>
                  <a:cubicBezTo>
                    <a:pt x="725" y="148"/>
                    <a:pt x="725" y="145"/>
                    <a:pt x="724" y="143"/>
                  </a:cubicBezTo>
                  <a:cubicBezTo>
                    <a:pt x="724" y="143"/>
                    <a:pt x="725" y="146"/>
                    <a:pt x="725" y="147"/>
                  </a:cubicBezTo>
                  <a:cubicBezTo>
                    <a:pt x="724" y="146"/>
                    <a:pt x="724" y="145"/>
                    <a:pt x="724" y="142"/>
                  </a:cubicBezTo>
                  <a:cubicBezTo>
                    <a:pt x="724" y="138"/>
                    <a:pt x="724" y="141"/>
                    <a:pt x="724" y="136"/>
                  </a:cubicBezTo>
                  <a:cubicBezTo>
                    <a:pt x="725" y="140"/>
                    <a:pt x="725" y="138"/>
                    <a:pt x="725" y="142"/>
                  </a:cubicBezTo>
                  <a:cubicBezTo>
                    <a:pt x="725" y="141"/>
                    <a:pt x="725" y="140"/>
                    <a:pt x="725" y="142"/>
                  </a:cubicBezTo>
                  <a:cubicBezTo>
                    <a:pt x="725" y="145"/>
                    <a:pt x="725" y="146"/>
                    <a:pt x="725" y="148"/>
                  </a:cubicBezTo>
                  <a:close/>
                  <a:moveTo>
                    <a:pt x="710" y="140"/>
                  </a:moveTo>
                  <a:cubicBezTo>
                    <a:pt x="709" y="139"/>
                    <a:pt x="709" y="137"/>
                    <a:pt x="709" y="134"/>
                  </a:cubicBezTo>
                  <a:cubicBezTo>
                    <a:pt x="710" y="136"/>
                    <a:pt x="710" y="138"/>
                    <a:pt x="710" y="140"/>
                  </a:cubicBezTo>
                  <a:close/>
                  <a:moveTo>
                    <a:pt x="52" y="278"/>
                  </a:moveTo>
                  <a:cubicBezTo>
                    <a:pt x="54" y="283"/>
                    <a:pt x="55" y="284"/>
                    <a:pt x="56" y="286"/>
                  </a:cubicBezTo>
                  <a:cubicBezTo>
                    <a:pt x="55" y="286"/>
                    <a:pt x="55" y="284"/>
                    <a:pt x="55" y="285"/>
                  </a:cubicBezTo>
                  <a:cubicBezTo>
                    <a:pt x="54" y="283"/>
                    <a:pt x="53" y="281"/>
                    <a:pt x="52" y="278"/>
                  </a:cubicBezTo>
                  <a:close/>
                  <a:moveTo>
                    <a:pt x="61" y="300"/>
                  </a:moveTo>
                  <a:cubicBezTo>
                    <a:pt x="60" y="299"/>
                    <a:pt x="59" y="297"/>
                    <a:pt x="59" y="298"/>
                  </a:cubicBezTo>
                  <a:cubicBezTo>
                    <a:pt x="57" y="295"/>
                    <a:pt x="57" y="294"/>
                    <a:pt x="56" y="292"/>
                  </a:cubicBezTo>
                  <a:cubicBezTo>
                    <a:pt x="57" y="292"/>
                    <a:pt x="57" y="293"/>
                    <a:pt x="58" y="295"/>
                  </a:cubicBezTo>
                  <a:cubicBezTo>
                    <a:pt x="59" y="297"/>
                    <a:pt x="60" y="299"/>
                    <a:pt x="61" y="300"/>
                  </a:cubicBezTo>
                  <a:close/>
                  <a:moveTo>
                    <a:pt x="58" y="295"/>
                  </a:moveTo>
                  <a:cubicBezTo>
                    <a:pt x="57" y="291"/>
                    <a:pt x="59" y="296"/>
                    <a:pt x="60" y="298"/>
                  </a:cubicBezTo>
                  <a:cubicBezTo>
                    <a:pt x="59" y="297"/>
                    <a:pt x="59" y="297"/>
                    <a:pt x="58" y="295"/>
                  </a:cubicBezTo>
                  <a:cubicBezTo>
                    <a:pt x="58" y="294"/>
                    <a:pt x="57" y="292"/>
                    <a:pt x="56" y="290"/>
                  </a:cubicBezTo>
                  <a:cubicBezTo>
                    <a:pt x="57" y="291"/>
                    <a:pt x="57" y="293"/>
                    <a:pt x="58" y="29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endParaRPr lang="zh-CN" altLang="en-US">
                <a:latin typeface="华文细黑" panose="02010600040101010101" pitchFamily="2" charset="-122"/>
                <a:ea typeface="微软雅黑 Light" panose="020b0502040204020203" charset="-122"/>
                <a:cs typeface="微软雅黑 Light" panose="020b0502040204020203" charset="-122"/>
              </a:endParaRPr>
            </a:p>
          </p:txBody>
        </p:sp>
      </p:grpSp>
      <p:sp>
        <p:nvSpPr>
          <p:cNvPr id="32" name="文本框 3"/>
          <p:cNvSpPr txBox="1">
            <a:spLocks noChangeArrowheads="1"/>
          </p:cNvSpPr>
          <p:nvPr/>
        </p:nvSpPr>
        <p:spPr bwMode="auto">
          <a:xfrm>
            <a:off x="479425" y="1609725"/>
            <a:ext cx="27479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一、旅游资源的概念</a:t>
            </a:r>
          </a:p>
        </p:txBody>
      </p:sp>
      <p:grpSp>
        <p:nvGrpSpPr>
          <p:cNvPr id="34" name="组合 7"/>
          <p:cNvGrpSpPr/>
          <p:nvPr/>
        </p:nvGrpSpPr>
        <p:grpSpPr>
          <a:xfrm>
            <a:off x="733425" y="2116136"/>
            <a:ext cx="10572750" cy="1120127"/>
            <a:chOff x="1001" y="4544"/>
            <a:chExt cx="16652" cy="3495"/>
          </a:xfrm>
        </p:grpSpPr>
        <p:sp>
          <p:nvSpPr>
            <p:cNvPr id="35" name="圆角矩形 26"/>
            <p:cNvSpPr/>
            <p:nvPr/>
          </p:nvSpPr>
          <p:spPr>
            <a:xfrm>
              <a:off x="1001" y="4544"/>
              <a:ext cx="16652" cy="2805"/>
            </a:xfrm>
            <a:prstGeom prst="roundRect">
              <a:avLst>
                <a:gd name="adj" fmla="val 0"/>
              </a:avLst>
            </a:prstGeom>
            <a:noFill/>
            <a:ln w="1905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defRPr/>
              </a:pPr>
              <a:endParaRPr lang="zh-CN" altLang="en-US"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  <p:sp>
          <p:nvSpPr>
            <p:cNvPr id="36" name="文本框 5"/>
            <p:cNvSpPr txBox="1">
              <a:spLocks noChangeArrowheads="1"/>
            </p:cNvSpPr>
            <p:nvPr/>
          </p:nvSpPr>
          <p:spPr bwMode="auto">
            <a:xfrm>
              <a:off x="1357" y="4606"/>
              <a:ext cx="15939" cy="343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>
                <a:lnSpc>
                  <a:spcPct val="150000"/>
                </a:lnSpc>
                <a:buFont typeface="Wingdings" panose="05000000000000000000" pitchFamily="2" charset="2"/>
                <a:buChar char="Ø"/>
                <a:defRPr/>
              </a:pPr>
              <a:r>
                <a:rPr lang="zh-CN" altLang="en-US" sz="1600" b="1">
                  <a:latin typeface="微软雅黑" panose="020b0503020204020204" charset="-122"/>
                  <a:ea typeface="微软雅黑"/>
                </a:rPr>
                <a:t>旅游资源</a:t>
              </a:r>
              <a:r>
                <a:rPr lang="zh-CN" altLang="en-US" sz="1600">
                  <a:latin typeface="微软雅黑" panose="020b0503020204020204" charset="-122"/>
                  <a:ea typeface="微软雅黑"/>
                </a:rPr>
                <a:t>是指能够激发旅游者的旅游动机并促动其实现旅游活动，可为旅游业发展所利用，并由此产生一定的经济、社会及生态环境效益的一切</a:t>
              </a:r>
              <a:r>
                <a:rPr lang="zh-CN" altLang="en-US" sz="16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自然存在</a:t>
              </a:r>
              <a:r>
                <a:rPr lang="zh-CN" altLang="en-US" sz="1600">
                  <a:latin typeface="微软雅黑" panose="020b0503020204020204" charset="-122"/>
                  <a:ea typeface="微软雅黑"/>
                </a:rPr>
                <a:t>和</a:t>
              </a:r>
              <a:r>
                <a:rPr lang="zh-CN" altLang="en-US" sz="16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社会创造</a:t>
              </a:r>
              <a:r>
                <a:rPr lang="zh-CN" altLang="en-US" sz="1600">
                  <a:latin typeface="微软雅黑" panose="020b0503020204020204" charset="-122"/>
                  <a:ea typeface="微软雅黑"/>
                </a:rPr>
                <a:t>。</a:t>
              </a:r>
            </a:p>
            <a:p>
              <a:pPr marL="285750" indent="-285750" eaLnBrk="1" hangingPunct="1">
                <a:lnSpc>
                  <a:spcPts val="2100"/>
                </a:lnSpc>
                <a:buFont typeface="Wingdings" panose="05000000000000000000" pitchFamily="2" charset="2"/>
                <a:buChar char="Ø"/>
                <a:defRPr/>
              </a:pPr>
              <a:endParaRPr lang="zh-CN" altLang="en-US" sz="1600" b="1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23"/>
          <p:cNvGrpSpPr/>
          <p:nvPr/>
        </p:nvGrpSpPr>
        <p:grpSpPr>
          <a:xfrm>
            <a:off x="3419970" y="3118676"/>
            <a:ext cx="1545269" cy="1379805"/>
            <a:chOff x="3171826" y="2058988"/>
            <a:chExt cx="2784475" cy="2740025"/>
          </a:xfrm>
          <a:solidFill>
            <a:schemeClr val="accent6">
              <a:lumMod val="75000"/>
            </a:schemeClr>
          </a:solidFill>
        </p:grpSpPr>
        <p:sp>
          <p:nvSpPr>
            <p:cNvPr id="38" name="Freeform 521"/>
            <p:cNvSpPr>
              <a:spLocks noEditPoints="1"/>
            </p:cNvSpPr>
            <p:nvPr/>
          </p:nvSpPr>
          <p:spPr bwMode="auto">
            <a:xfrm>
              <a:off x="3224213" y="2058988"/>
              <a:ext cx="2690813" cy="2411413"/>
            </a:xfrm>
            <a:custGeom>
              <a:gdLst>
                <a:gd name="T0" fmla="*/ 646 w 715"/>
                <a:gd name="T1" fmla="*/ 141 h 640"/>
                <a:gd name="T2" fmla="*/ 574 w 715"/>
                <a:gd name="T3" fmla="*/ 69 h 640"/>
                <a:gd name="T4" fmla="*/ 447 w 715"/>
                <a:gd name="T5" fmla="*/ 11 h 640"/>
                <a:gd name="T6" fmla="*/ 239 w 715"/>
                <a:gd name="T7" fmla="*/ 24 h 640"/>
                <a:gd name="T8" fmla="*/ 261 w 715"/>
                <a:gd name="T9" fmla="*/ 8 h 640"/>
                <a:gd name="T10" fmla="*/ 40 w 715"/>
                <a:gd name="T11" fmla="*/ 195 h 640"/>
                <a:gd name="T12" fmla="*/ 30 w 715"/>
                <a:gd name="T13" fmla="*/ 218 h 640"/>
                <a:gd name="T14" fmla="*/ 6 w 715"/>
                <a:gd name="T15" fmla="*/ 303 h 640"/>
                <a:gd name="T16" fmla="*/ 1 w 715"/>
                <a:gd name="T17" fmla="*/ 364 h 640"/>
                <a:gd name="T18" fmla="*/ 10 w 715"/>
                <a:gd name="T19" fmla="*/ 443 h 640"/>
                <a:gd name="T20" fmla="*/ 15 w 715"/>
                <a:gd name="T21" fmla="*/ 475 h 640"/>
                <a:gd name="T22" fmla="*/ 26 w 715"/>
                <a:gd name="T23" fmla="*/ 505 h 640"/>
                <a:gd name="T24" fmla="*/ 62 w 715"/>
                <a:gd name="T25" fmla="*/ 565 h 640"/>
                <a:gd name="T26" fmla="*/ 84 w 715"/>
                <a:gd name="T27" fmla="*/ 580 h 640"/>
                <a:gd name="T28" fmla="*/ 92 w 715"/>
                <a:gd name="T29" fmla="*/ 572 h 640"/>
                <a:gd name="T30" fmla="*/ 54 w 715"/>
                <a:gd name="T31" fmla="*/ 494 h 640"/>
                <a:gd name="T32" fmla="*/ 57 w 715"/>
                <a:gd name="T33" fmla="*/ 472 h 640"/>
                <a:gd name="T34" fmla="*/ 48 w 715"/>
                <a:gd name="T35" fmla="*/ 392 h 640"/>
                <a:gd name="T36" fmla="*/ 81 w 715"/>
                <a:gd name="T37" fmla="*/ 243 h 640"/>
                <a:gd name="T38" fmla="*/ 97 w 715"/>
                <a:gd name="T39" fmla="*/ 207 h 640"/>
                <a:gd name="T40" fmla="*/ 377 w 715"/>
                <a:gd name="T41" fmla="*/ 46 h 640"/>
                <a:gd name="T42" fmla="*/ 445 w 715"/>
                <a:gd name="T43" fmla="*/ 49 h 640"/>
                <a:gd name="T44" fmla="*/ 574 w 715"/>
                <a:gd name="T45" fmla="*/ 113 h 640"/>
                <a:gd name="T46" fmla="*/ 564 w 715"/>
                <a:gd name="T47" fmla="*/ 99 h 640"/>
                <a:gd name="T48" fmla="*/ 553 w 715"/>
                <a:gd name="T49" fmla="*/ 87 h 640"/>
                <a:gd name="T50" fmla="*/ 531 w 715"/>
                <a:gd name="T51" fmla="*/ 72 h 640"/>
                <a:gd name="T52" fmla="*/ 624 w 715"/>
                <a:gd name="T53" fmla="*/ 154 h 640"/>
                <a:gd name="T54" fmla="*/ 563 w 715"/>
                <a:gd name="T55" fmla="*/ 91 h 640"/>
                <a:gd name="T56" fmla="*/ 616 w 715"/>
                <a:gd name="T57" fmla="*/ 139 h 640"/>
                <a:gd name="T58" fmla="*/ 539 w 715"/>
                <a:gd name="T59" fmla="*/ 71 h 640"/>
                <a:gd name="T60" fmla="*/ 463 w 715"/>
                <a:gd name="T61" fmla="*/ 36 h 640"/>
                <a:gd name="T62" fmla="*/ 403 w 715"/>
                <a:gd name="T63" fmla="*/ 24 h 640"/>
                <a:gd name="T64" fmla="*/ 425 w 715"/>
                <a:gd name="T65" fmla="*/ 24 h 640"/>
                <a:gd name="T66" fmla="*/ 457 w 715"/>
                <a:gd name="T67" fmla="*/ 28 h 640"/>
                <a:gd name="T68" fmla="*/ 576 w 715"/>
                <a:gd name="T69" fmla="*/ 87 h 640"/>
                <a:gd name="T70" fmla="*/ 642 w 715"/>
                <a:gd name="T71" fmla="*/ 158 h 640"/>
                <a:gd name="T72" fmla="*/ 621 w 715"/>
                <a:gd name="T73" fmla="*/ 124 h 640"/>
                <a:gd name="T74" fmla="*/ 619 w 715"/>
                <a:gd name="T75" fmla="*/ 118 h 640"/>
                <a:gd name="T76" fmla="*/ 647 w 715"/>
                <a:gd name="T77" fmla="*/ 157 h 640"/>
                <a:gd name="T78" fmla="*/ 681 w 715"/>
                <a:gd name="T79" fmla="*/ 215 h 640"/>
                <a:gd name="T80" fmla="*/ 695 w 715"/>
                <a:gd name="T81" fmla="*/ 243 h 640"/>
                <a:gd name="T82" fmla="*/ 634 w 715"/>
                <a:gd name="T83" fmla="*/ 147 h 640"/>
                <a:gd name="T84" fmla="*/ 489 w 715"/>
                <a:gd name="T85" fmla="*/ 50 h 640"/>
                <a:gd name="T86" fmla="*/ 490 w 715"/>
                <a:gd name="T87" fmla="*/ 50 h 640"/>
                <a:gd name="T88" fmla="*/ 692 w 715"/>
                <a:gd name="T89" fmla="*/ 234 h 640"/>
                <a:gd name="T90" fmla="*/ 663 w 715"/>
                <a:gd name="T91" fmla="*/ 176 h 640"/>
                <a:gd name="T92" fmla="*/ 627 w 715"/>
                <a:gd name="T93" fmla="*/ 138 h 640"/>
                <a:gd name="T94" fmla="*/ 601 w 715"/>
                <a:gd name="T95" fmla="*/ 106 h 640"/>
                <a:gd name="T96" fmla="*/ 568 w 715"/>
                <a:gd name="T97" fmla="*/ 107 h 640"/>
                <a:gd name="T98" fmla="*/ 462 w 715"/>
                <a:gd name="T99" fmla="*/ 22 h 640"/>
                <a:gd name="T100" fmla="*/ 545 w 715"/>
                <a:gd name="T101" fmla="*/ 59 h 640"/>
                <a:gd name="T102" fmla="*/ 547 w 715"/>
                <a:gd name="T103" fmla="*/ 77 h 640"/>
                <a:gd name="T104" fmla="*/ 517 w 715"/>
                <a:gd name="T105" fmla="*/ 59 h 640"/>
                <a:gd name="T106" fmla="*/ 464 w 715"/>
                <a:gd name="T107" fmla="*/ 38 h 640"/>
                <a:gd name="T108" fmla="*/ 401 w 715"/>
                <a:gd name="T109" fmla="*/ 24 h 640"/>
                <a:gd name="T110" fmla="*/ 265 w 715"/>
                <a:gd name="T111" fmla="*/ 15 h 640"/>
                <a:gd name="T112" fmla="*/ 16 w 715"/>
                <a:gd name="T113" fmla="*/ 266 h 640"/>
                <a:gd name="T114" fmla="*/ 3 w 715"/>
                <a:gd name="T115" fmla="*/ 340 h 640"/>
                <a:gd name="T116" fmla="*/ 44 w 715"/>
                <a:gd name="T117" fmla="*/ 377 h 640"/>
                <a:gd name="T118" fmla="*/ 40 w 715"/>
                <a:gd name="T119" fmla="*/ 438 h 640"/>
                <a:gd name="T120" fmla="*/ 47 w 715"/>
                <a:gd name="T121" fmla="*/ 457 h 640"/>
                <a:gd name="T122" fmla="*/ 60 w 715"/>
                <a:gd name="T123" fmla="*/ 543 h 640"/>
                <a:gd name="T124" fmla="*/ 75 w 715"/>
                <a:gd name="T125" fmla="*/ 544 h 6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15" h="640">
                  <a:moveTo>
                    <a:pt x="714" y="347"/>
                  </a:moveTo>
                  <a:cubicBezTo>
                    <a:pt x="714" y="346"/>
                    <a:pt x="714" y="344"/>
                    <a:pt x="714" y="343"/>
                  </a:cubicBezTo>
                  <a:cubicBezTo>
                    <a:pt x="714" y="346"/>
                    <a:pt x="714" y="343"/>
                    <a:pt x="714" y="343"/>
                  </a:cubicBezTo>
                  <a:cubicBezTo>
                    <a:pt x="715" y="344"/>
                    <a:pt x="715" y="345"/>
                    <a:pt x="715" y="346"/>
                  </a:cubicBezTo>
                  <a:cubicBezTo>
                    <a:pt x="715" y="346"/>
                    <a:pt x="714" y="337"/>
                    <a:pt x="714" y="333"/>
                  </a:cubicBezTo>
                  <a:cubicBezTo>
                    <a:pt x="714" y="329"/>
                    <a:pt x="715" y="331"/>
                    <a:pt x="714" y="326"/>
                  </a:cubicBezTo>
                  <a:cubicBezTo>
                    <a:pt x="714" y="326"/>
                    <a:pt x="714" y="328"/>
                    <a:pt x="714" y="328"/>
                  </a:cubicBezTo>
                  <a:cubicBezTo>
                    <a:pt x="714" y="325"/>
                    <a:pt x="713" y="320"/>
                    <a:pt x="713" y="317"/>
                  </a:cubicBezTo>
                  <a:cubicBezTo>
                    <a:pt x="713" y="320"/>
                    <a:pt x="713" y="318"/>
                    <a:pt x="713" y="315"/>
                  </a:cubicBezTo>
                  <a:cubicBezTo>
                    <a:pt x="713" y="314"/>
                    <a:pt x="713" y="313"/>
                    <a:pt x="712" y="310"/>
                  </a:cubicBezTo>
                  <a:cubicBezTo>
                    <a:pt x="713" y="312"/>
                    <a:pt x="711" y="305"/>
                    <a:pt x="712" y="308"/>
                  </a:cubicBezTo>
                  <a:cubicBezTo>
                    <a:pt x="712" y="303"/>
                    <a:pt x="712" y="306"/>
                    <a:pt x="711" y="304"/>
                  </a:cubicBezTo>
                  <a:cubicBezTo>
                    <a:pt x="711" y="301"/>
                    <a:pt x="711" y="304"/>
                    <a:pt x="711" y="301"/>
                  </a:cubicBezTo>
                  <a:cubicBezTo>
                    <a:pt x="711" y="300"/>
                    <a:pt x="711" y="298"/>
                    <a:pt x="711" y="300"/>
                  </a:cubicBezTo>
                  <a:cubicBezTo>
                    <a:pt x="710" y="295"/>
                    <a:pt x="710" y="292"/>
                    <a:pt x="709" y="289"/>
                  </a:cubicBezTo>
                  <a:cubicBezTo>
                    <a:pt x="709" y="288"/>
                    <a:pt x="709" y="288"/>
                    <a:pt x="708" y="287"/>
                  </a:cubicBezTo>
                  <a:cubicBezTo>
                    <a:pt x="708" y="283"/>
                    <a:pt x="707" y="280"/>
                    <a:pt x="706" y="275"/>
                  </a:cubicBezTo>
                  <a:cubicBezTo>
                    <a:pt x="707" y="275"/>
                    <a:pt x="704" y="263"/>
                    <a:pt x="703" y="259"/>
                  </a:cubicBezTo>
                  <a:cubicBezTo>
                    <a:pt x="703" y="259"/>
                    <a:pt x="703" y="259"/>
                    <a:pt x="703" y="258"/>
                  </a:cubicBezTo>
                  <a:cubicBezTo>
                    <a:pt x="702" y="256"/>
                    <a:pt x="702" y="256"/>
                    <a:pt x="702" y="254"/>
                  </a:cubicBezTo>
                  <a:cubicBezTo>
                    <a:pt x="701" y="254"/>
                    <a:pt x="702" y="257"/>
                    <a:pt x="702" y="257"/>
                  </a:cubicBezTo>
                  <a:cubicBezTo>
                    <a:pt x="700" y="253"/>
                    <a:pt x="698" y="245"/>
                    <a:pt x="697" y="241"/>
                  </a:cubicBezTo>
                  <a:cubicBezTo>
                    <a:pt x="698" y="244"/>
                    <a:pt x="699" y="245"/>
                    <a:pt x="698" y="244"/>
                  </a:cubicBezTo>
                  <a:cubicBezTo>
                    <a:pt x="697" y="242"/>
                    <a:pt x="697" y="241"/>
                    <a:pt x="696" y="238"/>
                  </a:cubicBezTo>
                  <a:cubicBezTo>
                    <a:pt x="696" y="238"/>
                    <a:pt x="696" y="238"/>
                    <a:pt x="697" y="239"/>
                  </a:cubicBezTo>
                  <a:cubicBezTo>
                    <a:pt x="695" y="235"/>
                    <a:pt x="693" y="230"/>
                    <a:pt x="692" y="227"/>
                  </a:cubicBezTo>
                  <a:cubicBezTo>
                    <a:pt x="692" y="227"/>
                    <a:pt x="693" y="228"/>
                    <a:pt x="693" y="228"/>
                  </a:cubicBezTo>
                  <a:cubicBezTo>
                    <a:pt x="695" y="234"/>
                    <a:pt x="698" y="243"/>
                    <a:pt x="699" y="246"/>
                  </a:cubicBezTo>
                  <a:cubicBezTo>
                    <a:pt x="698" y="243"/>
                    <a:pt x="697" y="240"/>
                    <a:pt x="696" y="236"/>
                  </a:cubicBezTo>
                  <a:cubicBezTo>
                    <a:pt x="695" y="233"/>
                    <a:pt x="694" y="229"/>
                    <a:pt x="692" y="226"/>
                  </a:cubicBezTo>
                  <a:cubicBezTo>
                    <a:pt x="693" y="226"/>
                    <a:pt x="688" y="216"/>
                    <a:pt x="687" y="213"/>
                  </a:cubicBezTo>
                  <a:cubicBezTo>
                    <a:pt x="684" y="205"/>
                    <a:pt x="677" y="192"/>
                    <a:pt x="674" y="186"/>
                  </a:cubicBezTo>
                  <a:cubicBezTo>
                    <a:pt x="675" y="186"/>
                    <a:pt x="675" y="186"/>
                    <a:pt x="675" y="186"/>
                  </a:cubicBezTo>
                  <a:cubicBezTo>
                    <a:pt x="674" y="184"/>
                    <a:pt x="673" y="183"/>
                    <a:pt x="672" y="182"/>
                  </a:cubicBezTo>
                  <a:cubicBezTo>
                    <a:pt x="673" y="183"/>
                    <a:pt x="673" y="184"/>
                    <a:pt x="673" y="184"/>
                  </a:cubicBezTo>
                  <a:cubicBezTo>
                    <a:pt x="670" y="178"/>
                    <a:pt x="669" y="177"/>
                    <a:pt x="668" y="174"/>
                  </a:cubicBezTo>
                  <a:cubicBezTo>
                    <a:pt x="668" y="174"/>
                    <a:pt x="668" y="175"/>
                    <a:pt x="669" y="175"/>
                  </a:cubicBezTo>
                  <a:cubicBezTo>
                    <a:pt x="666" y="171"/>
                    <a:pt x="666" y="170"/>
                    <a:pt x="664" y="166"/>
                  </a:cubicBezTo>
                  <a:cubicBezTo>
                    <a:pt x="664" y="167"/>
                    <a:pt x="665" y="169"/>
                    <a:pt x="663" y="167"/>
                  </a:cubicBezTo>
                  <a:cubicBezTo>
                    <a:pt x="664" y="167"/>
                    <a:pt x="662" y="164"/>
                    <a:pt x="662" y="164"/>
                  </a:cubicBezTo>
                  <a:cubicBezTo>
                    <a:pt x="661" y="162"/>
                    <a:pt x="662" y="165"/>
                    <a:pt x="661" y="163"/>
                  </a:cubicBezTo>
                  <a:cubicBezTo>
                    <a:pt x="658" y="158"/>
                    <a:pt x="658" y="158"/>
                    <a:pt x="655" y="154"/>
                  </a:cubicBezTo>
                  <a:cubicBezTo>
                    <a:pt x="655" y="154"/>
                    <a:pt x="652" y="149"/>
                    <a:pt x="653" y="151"/>
                  </a:cubicBezTo>
                  <a:cubicBezTo>
                    <a:pt x="650" y="147"/>
                    <a:pt x="650" y="145"/>
                    <a:pt x="648" y="144"/>
                  </a:cubicBezTo>
                  <a:cubicBezTo>
                    <a:pt x="649" y="144"/>
                    <a:pt x="647" y="142"/>
                    <a:pt x="649" y="143"/>
                  </a:cubicBezTo>
                  <a:cubicBezTo>
                    <a:pt x="648" y="142"/>
                    <a:pt x="648" y="142"/>
                    <a:pt x="647" y="141"/>
                  </a:cubicBezTo>
                  <a:cubicBezTo>
                    <a:pt x="647" y="141"/>
                    <a:pt x="648" y="143"/>
                    <a:pt x="646" y="141"/>
                  </a:cubicBezTo>
                  <a:cubicBezTo>
                    <a:pt x="643" y="137"/>
                    <a:pt x="640" y="133"/>
                    <a:pt x="637" y="129"/>
                  </a:cubicBezTo>
                  <a:cubicBezTo>
                    <a:pt x="636" y="127"/>
                    <a:pt x="634" y="125"/>
                    <a:pt x="633" y="124"/>
                  </a:cubicBezTo>
                  <a:cubicBezTo>
                    <a:pt x="631" y="122"/>
                    <a:pt x="630" y="121"/>
                    <a:pt x="629" y="120"/>
                  </a:cubicBezTo>
                  <a:cubicBezTo>
                    <a:pt x="629" y="120"/>
                    <a:pt x="629" y="120"/>
                    <a:pt x="630" y="120"/>
                  </a:cubicBezTo>
                  <a:cubicBezTo>
                    <a:pt x="627" y="117"/>
                    <a:pt x="627" y="117"/>
                    <a:pt x="627" y="117"/>
                  </a:cubicBezTo>
                  <a:cubicBezTo>
                    <a:pt x="627" y="118"/>
                    <a:pt x="626" y="117"/>
                    <a:pt x="625" y="115"/>
                  </a:cubicBezTo>
                  <a:cubicBezTo>
                    <a:pt x="627" y="117"/>
                    <a:pt x="624" y="114"/>
                    <a:pt x="624" y="114"/>
                  </a:cubicBezTo>
                  <a:cubicBezTo>
                    <a:pt x="627" y="116"/>
                    <a:pt x="629" y="119"/>
                    <a:pt x="632" y="123"/>
                  </a:cubicBezTo>
                  <a:cubicBezTo>
                    <a:pt x="633" y="124"/>
                    <a:pt x="640" y="132"/>
                    <a:pt x="641" y="134"/>
                  </a:cubicBezTo>
                  <a:cubicBezTo>
                    <a:pt x="639" y="130"/>
                    <a:pt x="631" y="121"/>
                    <a:pt x="629" y="118"/>
                  </a:cubicBezTo>
                  <a:cubicBezTo>
                    <a:pt x="627" y="116"/>
                    <a:pt x="625" y="114"/>
                    <a:pt x="624" y="112"/>
                  </a:cubicBezTo>
                  <a:cubicBezTo>
                    <a:pt x="622" y="110"/>
                    <a:pt x="620" y="108"/>
                    <a:pt x="618" y="106"/>
                  </a:cubicBezTo>
                  <a:cubicBezTo>
                    <a:pt x="618" y="107"/>
                    <a:pt x="617" y="105"/>
                    <a:pt x="616" y="105"/>
                  </a:cubicBezTo>
                  <a:cubicBezTo>
                    <a:pt x="615" y="104"/>
                    <a:pt x="617" y="106"/>
                    <a:pt x="616" y="106"/>
                  </a:cubicBezTo>
                  <a:cubicBezTo>
                    <a:pt x="619" y="108"/>
                    <a:pt x="618" y="107"/>
                    <a:pt x="619" y="108"/>
                  </a:cubicBezTo>
                  <a:cubicBezTo>
                    <a:pt x="619" y="108"/>
                    <a:pt x="622" y="111"/>
                    <a:pt x="621" y="111"/>
                  </a:cubicBezTo>
                  <a:cubicBezTo>
                    <a:pt x="618" y="108"/>
                    <a:pt x="614" y="104"/>
                    <a:pt x="613" y="103"/>
                  </a:cubicBezTo>
                  <a:cubicBezTo>
                    <a:pt x="612" y="102"/>
                    <a:pt x="611" y="101"/>
                    <a:pt x="610" y="100"/>
                  </a:cubicBezTo>
                  <a:cubicBezTo>
                    <a:pt x="611" y="101"/>
                    <a:pt x="611" y="101"/>
                    <a:pt x="612" y="101"/>
                  </a:cubicBezTo>
                  <a:cubicBezTo>
                    <a:pt x="608" y="98"/>
                    <a:pt x="612" y="102"/>
                    <a:pt x="609" y="99"/>
                  </a:cubicBezTo>
                  <a:cubicBezTo>
                    <a:pt x="607" y="97"/>
                    <a:pt x="607" y="97"/>
                    <a:pt x="606" y="96"/>
                  </a:cubicBezTo>
                  <a:cubicBezTo>
                    <a:pt x="604" y="94"/>
                    <a:pt x="608" y="97"/>
                    <a:pt x="606" y="95"/>
                  </a:cubicBezTo>
                  <a:cubicBezTo>
                    <a:pt x="606" y="96"/>
                    <a:pt x="602" y="92"/>
                    <a:pt x="602" y="92"/>
                  </a:cubicBezTo>
                  <a:cubicBezTo>
                    <a:pt x="602" y="91"/>
                    <a:pt x="602" y="91"/>
                    <a:pt x="603" y="92"/>
                  </a:cubicBezTo>
                  <a:cubicBezTo>
                    <a:pt x="602" y="92"/>
                    <a:pt x="607" y="96"/>
                    <a:pt x="609" y="97"/>
                  </a:cubicBezTo>
                  <a:cubicBezTo>
                    <a:pt x="610" y="98"/>
                    <a:pt x="609" y="98"/>
                    <a:pt x="611" y="100"/>
                  </a:cubicBezTo>
                  <a:cubicBezTo>
                    <a:pt x="611" y="99"/>
                    <a:pt x="614" y="103"/>
                    <a:pt x="615" y="104"/>
                  </a:cubicBezTo>
                  <a:cubicBezTo>
                    <a:pt x="614" y="103"/>
                    <a:pt x="611" y="99"/>
                    <a:pt x="609" y="98"/>
                  </a:cubicBezTo>
                  <a:cubicBezTo>
                    <a:pt x="610" y="97"/>
                    <a:pt x="612" y="100"/>
                    <a:pt x="613" y="100"/>
                  </a:cubicBezTo>
                  <a:cubicBezTo>
                    <a:pt x="610" y="98"/>
                    <a:pt x="607" y="96"/>
                    <a:pt x="606" y="94"/>
                  </a:cubicBezTo>
                  <a:cubicBezTo>
                    <a:pt x="606" y="94"/>
                    <a:pt x="602" y="90"/>
                    <a:pt x="603" y="92"/>
                  </a:cubicBezTo>
                  <a:cubicBezTo>
                    <a:pt x="605" y="94"/>
                    <a:pt x="606" y="95"/>
                    <a:pt x="607" y="95"/>
                  </a:cubicBezTo>
                  <a:cubicBezTo>
                    <a:pt x="604" y="94"/>
                    <a:pt x="603" y="92"/>
                    <a:pt x="601" y="90"/>
                  </a:cubicBezTo>
                  <a:cubicBezTo>
                    <a:pt x="600" y="89"/>
                    <a:pt x="603" y="91"/>
                    <a:pt x="602" y="91"/>
                  </a:cubicBezTo>
                  <a:cubicBezTo>
                    <a:pt x="601" y="91"/>
                    <a:pt x="601" y="90"/>
                    <a:pt x="601" y="90"/>
                  </a:cubicBezTo>
                  <a:cubicBezTo>
                    <a:pt x="597" y="87"/>
                    <a:pt x="597" y="86"/>
                    <a:pt x="594" y="84"/>
                  </a:cubicBezTo>
                  <a:cubicBezTo>
                    <a:pt x="592" y="83"/>
                    <a:pt x="595" y="85"/>
                    <a:pt x="595" y="85"/>
                  </a:cubicBezTo>
                  <a:cubicBezTo>
                    <a:pt x="594" y="84"/>
                    <a:pt x="594" y="84"/>
                    <a:pt x="593" y="83"/>
                  </a:cubicBezTo>
                  <a:cubicBezTo>
                    <a:pt x="592" y="82"/>
                    <a:pt x="591" y="82"/>
                    <a:pt x="591" y="81"/>
                  </a:cubicBezTo>
                  <a:cubicBezTo>
                    <a:pt x="591" y="81"/>
                    <a:pt x="594" y="83"/>
                    <a:pt x="593" y="83"/>
                  </a:cubicBezTo>
                  <a:cubicBezTo>
                    <a:pt x="591" y="81"/>
                    <a:pt x="590" y="80"/>
                    <a:pt x="588" y="78"/>
                  </a:cubicBezTo>
                  <a:cubicBezTo>
                    <a:pt x="586" y="77"/>
                    <a:pt x="587" y="78"/>
                    <a:pt x="585" y="76"/>
                  </a:cubicBezTo>
                  <a:cubicBezTo>
                    <a:pt x="583" y="75"/>
                    <a:pt x="583" y="75"/>
                    <a:pt x="582" y="74"/>
                  </a:cubicBezTo>
                  <a:cubicBezTo>
                    <a:pt x="581" y="73"/>
                    <a:pt x="577" y="70"/>
                    <a:pt x="574" y="68"/>
                  </a:cubicBezTo>
                  <a:cubicBezTo>
                    <a:pt x="573" y="67"/>
                    <a:pt x="571" y="66"/>
                    <a:pt x="570" y="65"/>
                  </a:cubicBezTo>
                  <a:cubicBezTo>
                    <a:pt x="574" y="68"/>
                    <a:pt x="575" y="69"/>
                    <a:pt x="576" y="70"/>
                  </a:cubicBezTo>
                  <a:cubicBezTo>
                    <a:pt x="576" y="70"/>
                    <a:pt x="575" y="69"/>
                    <a:pt x="574" y="69"/>
                  </a:cubicBezTo>
                  <a:cubicBezTo>
                    <a:pt x="576" y="70"/>
                    <a:pt x="577" y="70"/>
                    <a:pt x="578" y="71"/>
                  </a:cubicBezTo>
                  <a:cubicBezTo>
                    <a:pt x="577" y="71"/>
                    <a:pt x="582" y="74"/>
                    <a:pt x="583" y="75"/>
                  </a:cubicBezTo>
                  <a:cubicBezTo>
                    <a:pt x="582" y="75"/>
                    <a:pt x="582" y="74"/>
                    <a:pt x="582" y="75"/>
                  </a:cubicBezTo>
                  <a:cubicBezTo>
                    <a:pt x="586" y="78"/>
                    <a:pt x="591" y="82"/>
                    <a:pt x="594" y="85"/>
                  </a:cubicBezTo>
                  <a:cubicBezTo>
                    <a:pt x="593" y="84"/>
                    <a:pt x="595" y="85"/>
                    <a:pt x="596" y="87"/>
                  </a:cubicBezTo>
                  <a:cubicBezTo>
                    <a:pt x="598" y="88"/>
                    <a:pt x="599" y="89"/>
                    <a:pt x="597" y="88"/>
                  </a:cubicBezTo>
                  <a:cubicBezTo>
                    <a:pt x="601" y="91"/>
                    <a:pt x="599" y="89"/>
                    <a:pt x="601" y="91"/>
                  </a:cubicBezTo>
                  <a:cubicBezTo>
                    <a:pt x="601" y="91"/>
                    <a:pt x="602" y="92"/>
                    <a:pt x="602" y="92"/>
                  </a:cubicBezTo>
                  <a:cubicBezTo>
                    <a:pt x="599" y="90"/>
                    <a:pt x="597" y="88"/>
                    <a:pt x="594" y="86"/>
                  </a:cubicBezTo>
                  <a:cubicBezTo>
                    <a:pt x="592" y="84"/>
                    <a:pt x="590" y="82"/>
                    <a:pt x="587" y="79"/>
                  </a:cubicBezTo>
                  <a:cubicBezTo>
                    <a:pt x="585" y="78"/>
                    <a:pt x="583" y="77"/>
                    <a:pt x="582" y="76"/>
                  </a:cubicBezTo>
                  <a:cubicBezTo>
                    <a:pt x="581" y="75"/>
                    <a:pt x="580" y="74"/>
                    <a:pt x="578" y="73"/>
                  </a:cubicBezTo>
                  <a:cubicBezTo>
                    <a:pt x="578" y="73"/>
                    <a:pt x="578" y="73"/>
                    <a:pt x="578" y="73"/>
                  </a:cubicBezTo>
                  <a:cubicBezTo>
                    <a:pt x="578" y="72"/>
                    <a:pt x="571" y="67"/>
                    <a:pt x="573" y="69"/>
                  </a:cubicBezTo>
                  <a:cubicBezTo>
                    <a:pt x="574" y="70"/>
                    <a:pt x="579" y="73"/>
                    <a:pt x="579" y="74"/>
                  </a:cubicBezTo>
                  <a:cubicBezTo>
                    <a:pt x="575" y="71"/>
                    <a:pt x="573" y="69"/>
                    <a:pt x="568" y="66"/>
                  </a:cubicBezTo>
                  <a:cubicBezTo>
                    <a:pt x="569" y="66"/>
                    <a:pt x="568" y="65"/>
                    <a:pt x="567" y="64"/>
                  </a:cubicBezTo>
                  <a:cubicBezTo>
                    <a:pt x="567" y="65"/>
                    <a:pt x="562" y="62"/>
                    <a:pt x="563" y="62"/>
                  </a:cubicBezTo>
                  <a:cubicBezTo>
                    <a:pt x="560" y="60"/>
                    <a:pt x="557" y="58"/>
                    <a:pt x="554" y="55"/>
                  </a:cubicBezTo>
                  <a:cubicBezTo>
                    <a:pt x="550" y="53"/>
                    <a:pt x="546" y="51"/>
                    <a:pt x="543" y="49"/>
                  </a:cubicBezTo>
                  <a:cubicBezTo>
                    <a:pt x="542" y="48"/>
                    <a:pt x="540" y="48"/>
                    <a:pt x="539" y="47"/>
                  </a:cubicBezTo>
                  <a:cubicBezTo>
                    <a:pt x="537" y="46"/>
                    <a:pt x="536" y="45"/>
                    <a:pt x="534" y="44"/>
                  </a:cubicBezTo>
                  <a:cubicBezTo>
                    <a:pt x="534" y="44"/>
                    <a:pt x="535" y="44"/>
                    <a:pt x="535" y="45"/>
                  </a:cubicBezTo>
                  <a:cubicBezTo>
                    <a:pt x="532" y="43"/>
                    <a:pt x="531" y="43"/>
                    <a:pt x="531" y="42"/>
                  </a:cubicBezTo>
                  <a:cubicBezTo>
                    <a:pt x="528" y="41"/>
                    <a:pt x="534" y="44"/>
                    <a:pt x="531" y="43"/>
                  </a:cubicBezTo>
                  <a:cubicBezTo>
                    <a:pt x="530" y="42"/>
                    <a:pt x="527" y="40"/>
                    <a:pt x="526" y="40"/>
                  </a:cubicBezTo>
                  <a:cubicBezTo>
                    <a:pt x="524" y="38"/>
                    <a:pt x="519" y="36"/>
                    <a:pt x="515" y="35"/>
                  </a:cubicBezTo>
                  <a:cubicBezTo>
                    <a:pt x="511" y="33"/>
                    <a:pt x="507" y="31"/>
                    <a:pt x="505" y="30"/>
                  </a:cubicBezTo>
                  <a:cubicBezTo>
                    <a:pt x="502" y="29"/>
                    <a:pt x="495" y="26"/>
                    <a:pt x="489" y="24"/>
                  </a:cubicBezTo>
                  <a:cubicBezTo>
                    <a:pt x="482" y="22"/>
                    <a:pt x="478" y="20"/>
                    <a:pt x="483" y="22"/>
                  </a:cubicBezTo>
                  <a:cubicBezTo>
                    <a:pt x="478" y="20"/>
                    <a:pt x="471" y="17"/>
                    <a:pt x="467" y="17"/>
                  </a:cubicBezTo>
                  <a:cubicBezTo>
                    <a:pt x="471" y="18"/>
                    <a:pt x="466" y="16"/>
                    <a:pt x="467" y="16"/>
                  </a:cubicBezTo>
                  <a:cubicBezTo>
                    <a:pt x="465" y="16"/>
                    <a:pt x="464" y="16"/>
                    <a:pt x="463" y="15"/>
                  </a:cubicBezTo>
                  <a:cubicBezTo>
                    <a:pt x="463" y="15"/>
                    <a:pt x="457" y="13"/>
                    <a:pt x="456" y="13"/>
                  </a:cubicBezTo>
                  <a:cubicBezTo>
                    <a:pt x="456" y="13"/>
                    <a:pt x="457" y="14"/>
                    <a:pt x="456" y="13"/>
                  </a:cubicBezTo>
                  <a:cubicBezTo>
                    <a:pt x="455" y="13"/>
                    <a:pt x="455" y="13"/>
                    <a:pt x="454" y="12"/>
                  </a:cubicBezTo>
                  <a:cubicBezTo>
                    <a:pt x="456" y="12"/>
                    <a:pt x="457" y="13"/>
                    <a:pt x="460" y="14"/>
                  </a:cubicBezTo>
                  <a:cubicBezTo>
                    <a:pt x="458" y="13"/>
                    <a:pt x="460" y="13"/>
                    <a:pt x="461" y="13"/>
                  </a:cubicBezTo>
                  <a:cubicBezTo>
                    <a:pt x="458" y="13"/>
                    <a:pt x="457" y="12"/>
                    <a:pt x="455" y="12"/>
                  </a:cubicBezTo>
                  <a:cubicBezTo>
                    <a:pt x="454" y="11"/>
                    <a:pt x="452" y="11"/>
                    <a:pt x="451" y="11"/>
                  </a:cubicBezTo>
                  <a:cubicBezTo>
                    <a:pt x="449" y="11"/>
                    <a:pt x="447" y="10"/>
                    <a:pt x="443" y="9"/>
                  </a:cubicBezTo>
                  <a:cubicBezTo>
                    <a:pt x="443" y="9"/>
                    <a:pt x="447" y="10"/>
                    <a:pt x="447" y="10"/>
                  </a:cubicBezTo>
                  <a:cubicBezTo>
                    <a:pt x="446" y="10"/>
                    <a:pt x="444" y="10"/>
                    <a:pt x="443" y="9"/>
                  </a:cubicBezTo>
                  <a:cubicBezTo>
                    <a:pt x="443" y="10"/>
                    <a:pt x="444" y="10"/>
                    <a:pt x="445" y="10"/>
                  </a:cubicBezTo>
                  <a:cubicBezTo>
                    <a:pt x="445" y="10"/>
                    <a:pt x="447" y="11"/>
                    <a:pt x="448" y="11"/>
                  </a:cubicBezTo>
                  <a:cubicBezTo>
                    <a:pt x="449" y="11"/>
                    <a:pt x="451" y="11"/>
                    <a:pt x="451" y="11"/>
                  </a:cubicBezTo>
                  <a:cubicBezTo>
                    <a:pt x="449" y="11"/>
                    <a:pt x="447" y="10"/>
                    <a:pt x="447" y="11"/>
                  </a:cubicBezTo>
                  <a:cubicBezTo>
                    <a:pt x="450" y="11"/>
                    <a:pt x="451" y="12"/>
                    <a:pt x="452" y="12"/>
                  </a:cubicBezTo>
                  <a:cubicBezTo>
                    <a:pt x="448" y="12"/>
                    <a:pt x="437" y="9"/>
                    <a:pt x="431" y="8"/>
                  </a:cubicBezTo>
                  <a:cubicBezTo>
                    <a:pt x="430" y="8"/>
                    <a:pt x="425" y="7"/>
                    <a:pt x="421" y="6"/>
                  </a:cubicBezTo>
                  <a:cubicBezTo>
                    <a:pt x="417" y="6"/>
                    <a:pt x="413" y="5"/>
                    <a:pt x="414" y="6"/>
                  </a:cubicBezTo>
                  <a:cubicBezTo>
                    <a:pt x="412" y="5"/>
                    <a:pt x="412" y="5"/>
                    <a:pt x="411" y="5"/>
                  </a:cubicBezTo>
                  <a:cubicBezTo>
                    <a:pt x="414" y="5"/>
                    <a:pt x="420" y="6"/>
                    <a:pt x="420" y="6"/>
                  </a:cubicBezTo>
                  <a:cubicBezTo>
                    <a:pt x="416" y="5"/>
                    <a:pt x="411" y="5"/>
                    <a:pt x="414" y="5"/>
                  </a:cubicBezTo>
                  <a:cubicBezTo>
                    <a:pt x="412" y="4"/>
                    <a:pt x="412" y="5"/>
                    <a:pt x="410" y="5"/>
                  </a:cubicBezTo>
                  <a:cubicBezTo>
                    <a:pt x="410" y="4"/>
                    <a:pt x="410" y="4"/>
                    <a:pt x="410" y="4"/>
                  </a:cubicBezTo>
                  <a:cubicBezTo>
                    <a:pt x="412" y="4"/>
                    <a:pt x="418" y="5"/>
                    <a:pt x="415" y="4"/>
                  </a:cubicBezTo>
                  <a:cubicBezTo>
                    <a:pt x="413" y="5"/>
                    <a:pt x="409" y="4"/>
                    <a:pt x="408" y="4"/>
                  </a:cubicBezTo>
                  <a:cubicBezTo>
                    <a:pt x="407" y="4"/>
                    <a:pt x="405" y="3"/>
                    <a:pt x="402" y="3"/>
                  </a:cubicBezTo>
                  <a:cubicBezTo>
                    <a:pt x="399" y="3"/>
                    <a:pt x="397" y="3"/>
                    <a:pt x="396" y="2"/>
                  </a:cubicBezTo>
                  <a:cubicBezTo>
                    <a:pt x="396" y="2"/>
                    <a:pt x="397" y="2"/>
                    <a:pt x="398" y="2"/>
                  </a:cubicBezTo>
                  <a:cubicBezTo>
                    <a:pt x="399" y="2"/>
                    <a:pt x="401" y="3"/>
                    <a:pt x="402" y="3"/>
                  </a:cubicBezTo>
                  <a:cubicBezTo>
                    <a:pt x="404" y="3"/>
                    <a:pt x="405" y="3"/>
                    <a:pt x="405" y="3"/>
                  </a:cubicBezTo>
                  <a:cubicBezTo>
                    <a:pt x="406" y="3"/>
                    <a:pt x="406" y="3"/>
                    <a:pt x="405" y="3"/>
                  </a:cubicBezTo>
                  <a:cubicBezTo>
                    <a:pt x="410" y="4"/>
                    <a:pt x="406" y="3"/>
                    <a:pt x="408" y="3"/>
                  </a:cubicBezTo>
                  <a:cubicBezTo>
                    <a:pt x="409" y="4"/>
                    <a:pt x="410" y="4"/>
                    <a:pt x="412" y="4"/>
                  </a:cubicBezTo>
                  <a:cubicBezTo>
                    <a:pt x="411" y="4"/>
                    <a:pt x="406" y="3"/>
                    <a:pt x="402" y="2"/>
                  </a:cubicBezTo>
                  <a:cubicBezTo>
                    <a:pt x="397" y="2"/>
                    <a:pt x="392" y="2"/>
                    <a:pt x="390" y="2"/>
                  </a:cubicBezTo>
                  <a:cubicBezTo>
                    <a:pt x="386" y="1"/>
                    <a:pt x="376" y="2"/>
                    <a:pt x="374" y="1"/>
                  </a:cubicBezTo>
                  <a:cubicBezTo>
                    <a:pt x="372" y="1"/>
                    <a:pt x="368" y="1"/>
                    <a:pt x="366" y="0"/>
                  </a:cubicBezTo>
                  <a:cubicBezTo>
                    <a:pt x="364" y="1"/>
                    <a:pt x="365" y="1"/>
                    <a:pt x="362" y="1"/>
                  </a:cubicBezTo>
                  <a:cubicBezTo>
                    <a:pt x="357" y="1"/>
                    <a:pt x="358" y="0"/>
                    <a:pt x="356" y="0"/>
                  </a:cubicBezTo>
                  <a:cubicBezTo>
                    <a:pt x="356" y="1"/>
                    <a:pt x="349" y="1"/>
                    <a:pt x="346" y="1"/>
                  </a:cubicBezTo>
                  <a:cubicBezTo>
                    <a:pt x="346" y="1"/>
                    <a:pt x="348" y="1"/>
                    <a:pt x="348" y="0"/>
                  </a:cubicBezTo>
                  <a:cubicBezTo>
                    <a:pt x="345" y="0"/>
                    <a:pt x="344" y="1"/>
                    <a:pt x="341" y="1"/>
                  </a:cubicBezTo>
                  <a:cubicBezTo>
                    <a:pt x="339" y="1"/>
                    <a:pt x="346" y="1"/>
                    <a:pt x="343" y="1"/>
                  </a:cubicBezTo>
                  <a:cubicBezTo>
                    <a:pt x="340" y="1"/>
                    <a:pt x="339" y="1"/>
                    <a:pt x="337" y="1"/>
                  </a:cubicBezTo>
                  <a:cubicBezTo>
                    <a:pt x="335" y="1"/>
                    <a:pt x="335" y="1"/>
                    <a:pt x="334" y="1"/>
                  </a:cubicBezTo>
                  <a:cubicBezTo>
                    <a:pt x="332" y="2"/>
                    <a:pt x="317" y="4"/>
                    <a:pt x="319" y="3"/>
                  </a:cubicBezTo>
                  <a:cubicBezTo>
                    <a:pt x="303" y="6"/>
                    <a:pt x="281" y="10"/>
                    <a:pt x="267" y="15"/>
                  </a:cubicBezTo>
                  <a:cubicBezTo>
                    <a:pt x="267" y="14"/>
                    <a:pt x="267" y="14"/>
                    <a:pt x="269" y="14"/>
                  </a:cubicBezTo>
                  <a:cubicBezTo>
                    <a:pt x="269" y="14"/>
                    <a:pt x="271" y="13"/>
                    <a:pt x="272" y="13"/>
                  </a:cubicBezTo>
                  <a:cubicBezTo>
                    <a:pt x="271" y="13"/>
                    <a:pt x="270" y="13"/>
                    <a:pt x="270" y="13"/>
                  </a:cubicBezTo>
                  <a:cubicBezTo>
                    <a:pt x="273" y="12"/>
                    <a:pt x="276" y="12"/>
                    <a:pt x="277" y="11"/>
                  </a:cubicBezTo>
                  <a:cubicBezTo>
                    <a:pt x="275" y="12"/>
                    <a:pt x="269" y="13"/>
                    <a:pt x="267" y="14"/>
                  </a:cubicBezTo>
                  <a:cubicBezTo>
                    <a:pt x="267" y="14"/>
                    <a:pt x="267" y="14"/>
                    <a:pt x="265" y="15"/>
                  </a:cubicBezTo>
                  <a:cubicBezTo>
                    <a:pt x="266" y="14"/>
                    <a:pt x="262" y="16"/>
                    <a:pt x="260" y="16"/>
                  </a:cubicBezTo>
                  <a:cubicBezTo>
                    <a:pt x="262" y="15"/>
                    <a:pt x="260" y="16"/>
                    <a:pt x="259" y="16"/>
                  </a:cubicBezTo>
                  <a:cubicBezTo>
                    <a:pt x="261" y="16"/>
                    <a:pt x="259" y="16"/>
                    <a:pt x="258" y="17"/>
                  </a:cubicBezTo>
                  <a:cubicBezTo>
                    <a:pt x="255" y="18"/>
                    <a:pt x="254" y="17"/>
                    <a:pt x="251" y="19"/>
                  </a:cubicBezTo>
                  <a:cubicBezTo>
                    <a:pt x="251" y="19"/>
                    <a:pt x="255" y="17"/>
                    <a:pt x="254" y="18"/>
                  </a:cubicBezTo>
                  <a:cubicBezTo>
                    <a:pt x="253" y="19"/>
                    <a:pt x="249" y="20"/>
                    <a:pt x="247" y="20"/>
                  </a:cubicBezTo>
                  <a:cubicBezTo>
                    <a:pt x="246" y="21"/>
                    <a:pt x="242" y="23"/>
                    <a:pt x="238" y="25"/>
                  </a:cubicBezTo>
                  <a:cubicBezTo>
                    <a:pt x="241" y="23"/>
                    <a:pt x="239" y="24"/>
                    <a:pt x="239" y="24"/>
                  </a:cubicBezTo>
                  <a:cubicBezTo>
                    <a:pt x="234" y="26"/>
                    <a:pt x="231" y="27"/>
                    <a:pt x="226" y="29"/>
                  </a:cubicBezTo>
                  <a:cubicBezTo>
                    <a:pt x="227" y="28"/>
                    <a:pt x="234" y="25"/>
                    <a:pt x="231" y="26"/>
                  </a:cubicBezTo>
                  <a:cubicBezTo>
                    <a:pt x="227" y="28"/>
                    <a:pt x="227" y="28"/>
                    <a:pt x="229" y="27"/>
                  </a:cubicBezTo>
                  <a:cubicBezTo>
                    <a:pt x="225" y="29"/>
                    <a:pt x="225" y="29"/>
                    <a:pt x="222" y="30"/>
                  </a:cubicBezTo>
                  <a:cubicBezTo>
                    <a:pt x="222" y="30"/>
                    <a:pt x="221" y="31"/>
                    <a:pt x="221" y="31"/>
                  </a:cubicBezTo>
                  <a:cubicBezTo>
                    <a:pt x="221" y="30"/>
                    <a:pt x="222" y="30"/>
                    <a:pt x="224" y="29"/>
                  </a:cubicBezTo>
                  <a:cubicBezTo>
                    <a:pt x="221" y="30"/>
                    <a:pt x="220" y="30"/>
                    <a:pt x="217" y="31"/>
                  </a:cubicBezTo>
                  <a:cubicBezTo>
                    <a:pt x="216" y="32"/>
                    <a:pt x="220" y="30"/>
                    <a:pt x="218" y="31"/>
                  </a:cubicBezTo>
                  <a:cubicBezTo>
                    <a:pt x="214" y="33"/>
                    <a:pt x="215" y="33"/>
                    <a:pt x="213" y="34"/>
                  </a:cubicBezTo>
                  <a:cubicBezTo>
                    <a:pt x="213" y="33"/>
                    <a:pt x="209" y="36"/>
                    <a:pt x="207" y="36"/>
                  </a:cubicBezTo>
                  <a:cubicBezTo>
                    <a:pt x="210" y="34"/>
                    <a:pt x="214" y="33"/>
                    <a:pt x="215" y="32"/>
                  </a:cubicBezTo>
                  <a:cubicBezTo>
                    <a:pt x="213" y="33"/>
                    <a:pt x="210" y="34"/>
                    <a:pt x="211" y="34"/>
                  </a:cubicBezTo>
                  <a:cubicBezTo>
                    <a:pt x="212" y="33"/>
                    <a:pt x="213" y="33"/>
                    <a:pt x="214" y="32"/>
                  </a:cubicBezTo>
                  <a:cubicBezTo>
                    <a:pt x="216" y="31"/>
                    <a:pt x="217" y="31"/>
                    <a:pt x="217" y="31"/>
                  </a:cubicBezTo>
                  <a:cubicBezTo>
                    <a:pt x="213" y="32"/>
                    <a:pt x="210" y="34"/>
                    <a:pt x="209" y="34"/>
                  </a:cubicBezTo>
                  <a:cubicBezTo>
                    <a:pt x="208" y="35"/>
                    <a:pt x="202" y="37"/>
                    <a:pt x="200" y="39"/>
                  </a:cubicBezTo>
                  <a:cubicBezTo>
                    <a:pt x="198" y="40"/>
                    <a:pt x="200" y="39"/>
                    <a:pt x="199" y="39"/>
                  </a:cubicBezTo>
                  <a:cubicBezTo>
                    <a:pt x="196" y="41"/>
                    <a:pt x="195" y="41"/>
                    <a:pt x="195" y="41"/>
                  </a:cubicBezTo>
                  <a:cubicBezTo>
                    <a:pt x="197" y="40"/>
                    <a:pt x="195" y="41"/>
                    <a:pt x="194" y="42"/>
                  </a:cubicBezTo>
                  <a:cubicBezTo>
                    <a:pt x="194" y="42"/>
                    <a:pt x="192" y="43"/>
                    <a:pt x="190" y="44"/>
                  </a:cubicBezTo>
                  <a:cubicBezTo>
                    <a:pt x="190" y="44"/>
                    <a:pt x="188" y="45"/>
                    <a:pt x="188" y="45"/>
                  </a:cubicBezTo>
                  <a:cubicBezTo>
                    <a:pt x="185" y="47"/>
                    <a:pt x="182" y="49"/>
                    <a:pt x="178" y="50"/>
                  </a:cubicBezTo>
                  <a:cubicBezTo>
                    <a:pt x="175" y="52"/>
                    <a:pt x="172" y="54"/>
                    <a:pt x="169" y="56"/>
                  </a:cubicBezTo>
                  <a:cubicBezTo>
                    <a:pt x="169" y="56"/>
                    <a:pt x="169" y="55"/>
                    <a:pt x="168" y="56"/>
                  </a:cubicBezTo>
                  <a:cubicBezTo>
                    <a:pt x="167" y="57"/>
                    <a:pt x="165" y="59"/>
                    <a:pt x="162" y="60"/>
                  </a:cubicBezTo>
                  <a:cubicBezTo>
                    <a:pt x="162" y="60"/>
                    <a:pt x="164" y="60"/>
                    <a:pt x="164" y="59"/>
                  </a:cubicBezTo>
                  <a:cubicBezTo>
                    <a:pt x="160" y="61"/>
                    <a:pt x="150" y="69"/>
                    <a:pt x="153" y="66"/>
                  </a:cubicBezTo>
                  <a:cubicBezTo>
                    <a:pt x="151" y="68"/>
                    <a:pt x="145" y="73"/>
                    <a:pt x="145" y="72"/>
                  </a:cubicBezTo>
                  <a:cubicBezTo>
                    <a:pt x="143" y="74"/>
                    <a:pt x="145" y="73"/>
                    <a:pt x="144" y="74"/>
                  </a:cubicBezTo>
                  <a:cubicBezTo>
                    <a:pt x="142" y="75"/>
                    <a:pt x="140" y="76"/>
                    <a:pt x="138" y="78"/>
                  </a:cubicBezTo>
                  <a:cubicBezTo>
                    <a:pt x="136" y="79"/>
                    <a:pt x="135" y="81"/>
                    <a:pt x="133" y="82"/>
                  </a:cubicBezTo>
                  <a:cubicBezTo>
                    <a:pt x="129" y="85"/>
                    <a:pt x="126" y="88"/>
                    <a:pt x="122" y="91"/>
                  </a:cubicBezTo>
                  <a:cubicBezTo>
                    <a:pt x="123" y="92"/>
                    <a:pt x="116" y="97"/>
                    <a:pt x="115" y="98"/>
                  </a:cubicBezTo>
                  <a:cubicBezTo>
                    <a:pt x="114" y="99"/>
                    <a:pt x="113" y="100"/>
                    <a:pt x="113" y="100"/>
                  </a:cubicBezTo>
                  <a:cubicBezTo>
                    <a:pt x="117" y="96"/>
                    <a:pt x="120" y="93"/>
                    <a:pt x="123" y="90"/>
                  </a:cubicBezTo>
                  <a:cubicBezTo>
                    <a:pt x="126" y="87"/>
                    <a:pt x="129" y="85"/>
                    <a:pt x="134" y="81"/>
                  </a:cubicBezTo>
                  <a:cubicBezTo>
                    <a:pt x="133" y="80"/>
                    <a:pt x="130" y="84"/>
                    <a:pt x="129" y="84"/>
                  </a:cubicBezTo>
                  <a:cubicBezTo>
                    <a:pt x="136" y="77"/>
                    <a:pt x="143" y="71"/>
                    <a:pt x="150" y="66"/>
                  </a:cubicBezTo>
                  <a:cubicBezTo>
                    <a:pt x="154" y="63"/>
                    <a:pt x="157" y="61"/>
                    <a:pt x="161" y="58"/>
                  </a:cubicBezTo>
                  <a:cubicBezTo>
                    <a:pt x="163" y="57"/>
                    <a:pt x="164" y="56"/>
                    <a:pt x="166" y="55"/>
                  </a:cubicBezTo>
                  <a:cubicBezTo>
                    <a:pt x="168" y="53"/>
                    <a:pt x="170" y="52"/>
                    <a:pt x="172" y="51"/>
                  </a:cubicBezTo>
                  <a:cubicBezTo>
                    <a:pt x="180" y="46"/>
                    <a:pt x="189" y="41"/>
                    <a:pt x="197" y="36"/>
                  </a:cubicBezTo>
                  <a:cubicBezTo>
                    <a:pt x="202" y="34"/>
                    <a:pt x="206" y="31"/>
                    <a:pt x="210" y="29"/>
                  </a:cubicBezTo>
                  <a:cubicBezTo>
                    <a:pt x="215" y="27"/>
                    <a:pt x="219" y="25"/>
                    <a:pt x="223" y="23"/>
                  </a:cubicBezTo>
                  <a:cubicBezTo>
                    <a:pt x="228" y="20"/>
                    <a:pt x="234" y="18"/>
                    <a:pt x="241" y="15"/>
                  </a:cubicBezTo>
                  <a:cubicBezTo>
                    <a:pt x="244" y="14"/>
                    <a:pt x="248" y="13"/>
                    <a:pt x="251" y="11"/>
                  </a:cubicBezTo>
                  <a:cubicBezTo>
                    <a:pt x="255" y="10"/>
                    <a:pt x="258" y="9"/>
                    <a:pt x="261" y="8"/>
                  </a:cubicBezTo>
                  <a:cubicBezTo>
                    <a:pt x="255" y="9"/>
                    <a:pt x="242" y="15"/>
                    <a:pt x="236" y="17"/>
                  </a:cubicBezTo>
                  <a:cubicBezTo>
                    <a:pt x="236" y="16"/>
                    <a:pt x="236" y="16"/>
                    <a:pt x="237" y="16"/>
                  </a:cubicBezTo>
                  <a:cubicBezTo>
                    <a:pt x="232" y="17"/>
                    <a:pt x="227" y="19"/>
                    <a:pt x="225" y="20"/>
                  </a:cubicBezTo>
                  <a:cubicBezTo>
                    <a:pt x="220" y="22"/>
                    <a:pt x="216" y="24"/>
                    <a:pt x="211" y="26"/>
                  </a:cubicBezTo>
                  <a:cubicBezTo>
                    <a:pt x="207" y="27"/>
                    <a:pt x="203" y="29"/>
                    <a:pt x="200" y="30"/>
                  </a:cubicBezTo>
                  <a:cubicBezTo>
                    <a:pt x="198" y="32"/>
                    <a:pt x="199" y="31"/>
                    <a:pt x="197" y="33"/>
                  </a:cubicBezTo>
                  <a:cubicBezTo>
                    <a:pt x="197" y="32"/>
                    <a:pt x="195" y="33"/>
                    <a:pt x="195" y="33"/>
                  </a:cubicBezTo>
                  <a:cubicBezTo>
                    <a:pt x="193" y="34"/>
                    <a:pt x="190" y="36"/>
                    <a:pt x="189" y="36"/>
                  </a:cubicBezTo>
                  <a:cubicBezTo>
                    <a:pt x="185" y="39"/>
                    <a:pt x="185" y="39"/>
                    <a:pt x="180" y="41"/>
                  </a:cubicBezTo>
                  <a:cubicBezTo>
                    <a:pt x="180" y="41"/>
                    <a:pt x="180" y="41"/>
                    <a:pt x="180" y="41"/>
                  </a:cubicBezTo>
                  <a:cubicBezTo>
                    <a:pt x="176" y="44"/>
                    <a:pt x="172" y="46"/>
                    <a:pt x="169" y="48"/>
                  </a:cubicBezTo>
                  <a:cubicBezTo>
                    <a:pt x="167" y="49"/>
                    <a:pt x="165" y="50"/>
                    <a:pt x="163" y="51"/>
                  </a:cubicBezTo>
                  <a:cubicBezTo>
                    <a:pt x="162" y="52"/>
                    <a:pt x="160" y="54"/>
                    <a:pt x="158" y="55"/>
                  </a:cubicBezTo>
                  <a:cubicBezTo>
                    <a:pt x="158" y="55"/>
                    <a:pt x="157" y="56"/>
                    <a:pt x="157" y="55"/>
                  </a:cubicBezTo>
                  <a:cubicBezTo>
                    <a:pt x="153" y="58"/>
                    <a:pt x="151" y="60"/>
                    <a:pt x="149" y="61"/>
                  </a:cubicBezTo>
                  <a:cubicBezTo>
                    <a:pt x="143" y="66"/>
                    <a:pt x="138" y="70"/>
                    <a:pt x="132" y="74"/>
                  </a:cubicBezTo>
                  <a:cubicBezTo>
                    <a:pt x="130" y="76"/>
                    <a:pt x="127" y="78"/>
                    <a:pt x="124" y="81"/>
                  </a:cubicBezTo>
                  <a:cubicBezTo>
                    <a:pt x="123" y="82"/>
                    <a:pt x="121" y="83"/>
                    <a:pt x="120" y="84"/>
                  </a:cubicBezTo>
                  <a:cubicBezTo>
                    <a:pt x="119" y="86"/>
                    <a:pt x="117" y="87"/>
                    <a:pt x="116" y="88"/>
                  </a:cubicBezTo>
                  <a:cubicBezTo>
                    <a:pt x="115" y="89"/>
                    <a:pt x="115" y="89"/>
                    <a:pt x="114" y="90"/>
                  </a:cubicBezTo>
                  <a:cubicBezTo>
                    <a:pt x="112" y="92"/>
                    <a:pt x="108" y="95"/>
                    <a:pt x="105" y="99"/>
                  </a:cubicBezTo>
                  <a:cubicBezTo>
                    <a:pt x="102" y="102"/>
                    <a:pt x="99" y="105"/>
                    <a:pt x="97" y="108"/>
                  </a:cubicBezTo>
                  <a:cubicBezTo>
                    <a:pt x="96" y="109"/>
                    <a:pt x="96" y="109"/>
                    <a:pt x="95" y="110"/>
                  </a:cubicBezTo>
                  <a:cubicBezTo>
                    <a:pt x="93" y="112"/>
                    <a:pt x="96" y="109"/>
                    <a:pt x="94" y="111"/>
                  </a:cubicBezTo>
                  <a:cubicBezTo>
                    <a:pt x="92" y="114"/>
                    <a:pt x="96" y="109"/>
                    <a:pt x="94" y="111"/>
                  </a:cubicBezTo>
                  <a:cubicBezTo>
                    <a:pt x="94" y="112"/>
                    <a:pt x="93" y="113"/>
                    <a:pt x="92" y="114"/>
                  </a:cubicBezTo>
                  <a:cubicBezTo>
                    <a:pt x="93" y="114"/>
                    <a:pt x="89" y="117"/>
                    <a:pt x="87" y="119"/>
                  </a:cubicBezTo>
                  <a:cubicBezTo>
                    <a:pt x="86" y="121"/>
                    <a:pt x="84" y="124"/>
                    <a:pt x="82" y="126"/>
                  </a:cubicBezTo>
                  <a:cubicBezTo>
                    <a:pt x="80" y="129"/>
                    <a:pt x="78" y="132"/>
                    <a:pt x="77" y="134"/>
                  </a:cubicBezTo>
                  <a:cubicBezTo>
                    <a:pt x="76" y="136"/>
                    <a:pt x="74" y="138"/>
                    <a:pt x="73" y="140"/>
                  </a:cubicBezTo>
                  <a:cubicBezTo>
                    <a:pt x="71" y="142"/>
                    <a:pt x="70" y="143"/>
                    <a:pt x="69" y="145"/>
                  </a:cubicBezTo>
                  <a:cubicBezTo>
                    <a:pt x="67" y="148"/>
                    <a:pt x="66" y="151"/>
                    <a:pt x="65" y="153"/>
                  </a:cubicBezTo>
                  <a:cubicBezTo>
                    <a:pt x="64" y="154"/>
                    <a:pt x="63" y="156"/>
                    <a:pt x="62" y="157"/>
                  </a:cubicBezTo>
                  <a:cubicBezTo>
                    <a:pt x="64" y="155"/>
                    <a:pt x="64" y="155"/>
                    <a:pt x="65" y="155"/>
                  </a:cubicBezTo>
                  <a:cubicBezTo>
                    <a:pt x="64" y="156"/>
                    <a:pt x="64" y="156"/>
                    <a:pt x="63" y="157"/>
                  </a:cubicBezTo>
                  <a:cubicBezTo>
                    <a:pt x="63" y="157"/>
                    <a:pt x="64" y="156"/>
                    <a:pt x="63" y="156"/>
                  </a:cubicBezTo>
                  <a:cubicBezTo>
                    <a:pt x="62" y="159"/>
                    <a:pt x="61" y="159"/>
                    <a:pt x="60" y="162"/>
                  </a:cubicBezTo>
                  <a:cubicBezTo>
                    <a:pt x="63" y="158"/>
                    <a:pt x="58" y="165"/>
                    <a:pt x="58" y="166"/>
                  </a:cubicBezTo>
                  <a:cubicBezTo>
                    <a:pt x="59" y="165"/>
                    <a:pt x="61" y="161"/>
                    <a:pt x="62" y="159"/>
                  </a:cubicBezTo>
                  <a:cubicBezTo>
                    <a:pt x="63" y="159"/>
                    <a:pt x="63" y="159"/>
                    <a:pt x="62" y="160"/>
                  </a:cubicBezTo>
                  <a:cubicBezTo>
                    <a:pt x="60" y="164"/>
                    <a:pt x="57" y="168"/>
                    <a:pt x="53" y="173"/>
                  </a:cubicBezTo>
                  <a:cubicBezTo>
                    <a:pt x="53" y="175"/>
                    <a:pt x="55" y="172"/>
                    <a:pt x="52" y="176"/>
                  </a:cubicBezTo>
                  <a:cubicBezTo>
                    <a:pt x="52" y="176"/>
                    <a:pt x="50" y="179"/>
                    <a:pt x="51" y="176"/>
                  </a:cubicBezTo>
                  <a:cubicBezTo>
                    <a:pt x="49" y="180"/>
                    <a:pt x="50" y="179"/>
                    <a:pt x="48" y="182"/>
                  </a:cubicBezTo>
                  <a:cubicBezTo>
                    <a:pt x="48" y="182"/>
                    <a:pt x="48" y="182"/>
                    <a:pt x="48" y="182"/>
                  </a:cubicBezTo>
                  <a:cubicBezTo>
                    <a:pt x="47" y="185"/>
                    <a:pt x="47" y="184"/>
                    <a:pt x="46" y="186"/>
                  </a:cubicBezTo>
                  <a:cubicBezTo>
                    <a:pt x="44" y="189"/>
                    <a:pt x="42" y="193"/>
                    <a:pt x="40" y="195"/>
                  </a:cubicBezTo>
                  <a:cubicBezTo>
                    <a:pt x="41" y="193"/>
                    <a:pt x="42" y="191"/>
                    <a:pt x="43" y="189"/>
                  </a:cubicBezTo>
                  <a:cubicBezTo>
                    <a:pt x="44" y="187"/>
                    <a:pt x="45" y="186"/>
                    <a:pt x="46" y="185"/>
                  </a:cubicBezTo>
                  <a:cubicBezTo>
                    <a:pt x="45" y="186"/>
                    <a:pt x="44" y="189"/>
                    <a:pt x="44" y="189"/>
                  </a:cubicBezTo>
                  <a:cubicBezTo>
                    <a:pt x="46" y="185"/>
                    <a:pt x="46" y="184"/>
                    <a:pt x="48" y="181"/>
                  </a:cubicBezTo>
                  <a:cubicBezTo>
                    <a:pt x="50" y="178"/>
                    <a:pt x="52" y="174"/>
                    <a:pt x="54" y="172"/>
                  </a:cubicBezTo>
                  <a:cubicBezTo>
                    <a:pt x="56" y="169"/>
                    <a:pt x="57" y="166"/>
                    <a:pt x="58" y="165"/>
                  </a:cubicBezTo>
                  <a:cubicBezTo>
                    <a:pt x="56" y="168"/>
                    <a:pt x="54" y="170"/>
                    <a:pt x="52" y="173"/>
                  </a:cubicBezTo>
                  <a:cubicBezTo>
                    <a:pt x="51" y="175"/>
                    <a:pt x="49" y="177"/>
                    <a:pt x="49" y="178"/>
                  </a:cubicBezTo>
                  <a:cubicBezTo>
                    <a:pt x="49" y="178"/>
                    <a:pt x="51" y="174"/>
                    <a:pt x="51" y="174"/>
                  </a:cubicBezTo>
                  <a:cubicBezTo>
                    <a:pt x="51" y="175"/>
                    <a:pt x="51" y="175"/>
                    <a:pt x="50" y="177"/>
                  </a:cubicBezTo>
                  <a:cubicBezTo>
                    <a:pt x="48" y="180"/>
                    <a:pt x="48" y="180"/>
                    <a:pt x="46" y="185"/>
                  </a:cubicBezTo>
                  <a:cubicBezTo>
                    <a:pt x="47" y="183"/>
                    <a:pt x="43" y="189"/>
                    <a:pt x="45" y="185"/>
                  </a:cubicBezTo>
                  <a:cubicBezTo>
                    <a:pt x="44" y="186"/>
                    <a:pt x="44" y="187"/>
                    <a:pt x="43" y="189"/>
                  </a:cubicBezTo>
                  <a:cubicBezTo>
                    <a:pt x="42" y="190"/>
                    <a:pt x="41" y="191"/>
                    <a:pt x="41" y="192"/>
                  </a:cubicBezTo>
                  <a:cubicBezTo>
                    <a:pt x="41" y="191"/>
                    <a:pt x="42" y="189"/>
                    <a:pt x="43" y="188"/>
                  </a:cubicBezTo>
                  <a:cubicBezTo>
                    <a:pt x="43" y="187"/>
                    <a:pt x="44" y="186"/>
                    <a:pt x="44" y="186"/>
                  </a:cubicBezTo>
                  <a:cubicBezTo>
                    <a:pt x="42" y="189"/>
                    <a:pt x="45" y="183"/>
                    <a:pt x="43" y="186"/>
                  </a:cubicBezTo>
                  <a:cubicBezTo>
                    <a:pt x="42" y="190"/>
                    <a:pt x="40" y="191"/>
                    <a:pt x="39" y="195"/>
                  </a:cubicBezTo>
                  <a:cubicBezTo>
                    <a:pt x="39" y="195"/>
                    <a:pt x="39" y="194"/>
                    <a:pt x="39" y="194"/>
                  </a:cubicBezTo>
                  <a:cubicBezTo>
                    <a:pt x="38" y="196"/>
                    <a:pt x="38" y="196"/>
                    <a:pt x="37" y="198"/>
                  </a:cubicBezTo>
                  <a:cubicBezTo>
                    <a:pt x="37" y="199"/>
                    <a:pt x="38" y="195"/>
                    <a:pt x="38" y="195"/>
                  </a:cubicBezTo>
                  <a:cubicBezTo>
                    <a:pt x="36" y="200"/>
                    <a:pt x="35" y="202"/>
                    <a:pt x="34" y="204"/>
                  </a:cubicBezTo>
                  <a:cubicBezTo>
                    <a:pt x="33" y="207"/>
                    <a:pt x="32" y="208"/>
                    <a:pt x="31" y="210"/>
                  </a:cubicBezTo>
                  <a:cubicBezTo>
                    <a:pt x="31" y="209"/>
                    <a:pt x="32" y="208"/>
                    <a:pt x="32" y="208"/>
                  </a:cubicBezTo>
                  <a:cubicBezTo>
                    <a:pt x="31" y="209"/>
                    <a:pt x="31" y="210"/>
                    <a:pt x="31" y="210"/>
                  </a:cubicBezTo>
                  <a:cubicBezTo>
                    <a:pt x="29" y="213"/>
                    <a:pt x="28" y="215"/>
                    <a:pt x="28" y="217"/>
                  </a:cubicBezTo>
                  <a:cubicBezTo>
                    <a:pt x="25" y="221"/>
                    <a:pt x="23" y="227"/>
                    <a:pt x="20" y="234"/>
                  </a:cubicBezTo>
                  <a:cubicBezTo>
                    <a:pt x="17" y="240"/>
                    <a:pt x="15" y="247"/>
                    <a:pt x="12" y="255"/>
                  </a:cubicBezTo>
                  <a:cubicBezTo>
                    <a:pt x="12" y="255"/>
                    <a:pt x="13" y="253"/>
                    <a:pt x="12" y="253"/>
                  </a:cubicBezTo>
                  <a:cubicBezTo>
                    <a:pt x="11" y="257"/>
                    <a:pt x="10" y="260"/>
                    <a:pt x="12" y="257"/>
                  </a:cubicBezTo>
                  <a:cubicBezTo>
                    <a:pt x="11" y="259"/>
                    <a:pt x="11" y="259"/>
                    <a:pt x="11" y="261"/>
                  </a:cubicBezTo>
                  <a:cubicBezTo>
                    <a:pt x="11" y="261"/>
                    <a:pt x="11" y="261"/>
                    <a:pt x="11" y="261"/>
                  </a:cubicBezTo>
                  <a:cubicBezTo>
                    <a:pt x="10" y="265"/>
                    <a:pt x="10" y="266"/>
                    <a:pt x="10" y="267"/>
                  </a:cubicBezTo>
                  <a:cubicBezTo>
                    <a:pt x="11" y="265"/>
                    <a:pt x="11" y="266"/>
                    <a:pt x="12" y="264"/>
                  </a:cubicBezTo>
                  <a:cubicBezTo>
                    <a:pt x="12" y="262"/>
                    <a:pt x="12" y="260"/>
                    <a:pt x="14" y="257"/>
                  </a:cubicBezTo>
                  <a:cubicBezTo>
                    <a:pt x="13" y="257"/>
                    <a:pt x="12" y="259"/>
                    <a:pt x="14" y="255"/>
                  </a:cubicBezTo>
                  <a:cubicBezTo>
                    <a:pt x="14" y="257"/>
                    <a:pt x="14" y="256"/>
                    <a:pt x="15" y="252"/>
                  </a:cubicBezTo>
                  <a:cubicBezTo>
                    <a:pt x="15" y="253"/>
                    <a:pt x="14" y="258"/>
                    <a:pt x="13" y="261"/>
                  </a:cubicBezTo>
                  <a:cubicBezTo>
                    <a:pt x="13" y="260"/>
                    <a:pt x="13" y="260"/>
                    <a:pt x="13" y="260"/>
                  </a:cubicBezTo>
                  <a:cubicBezTo>
                    <a:pt x="15" y="256"/>
                    <a:pt x="15" y="253"/>
                    <a:pt x="16" y="250"/>
                  </a:cubicBezTo>
                  <a:cubicBezTo>
                    <a:pt x="16" y="251"/>
                    <a:pt x="16" y="253"/>
                    <a:pt x="15" y="254"/>
                  </a:cubicBezTo>
                  <a:cubicBezTo>
                    <a:pt x="16" y="252"/>
                    <a:pt x="17" y="249"/>
                    <a:pt x="18" y="246"/>
                  </a:cubicBezTo>
                  <a:cubicBezTo>
                    <a:pt x="19" y="245"/>
                    <a:pt x="19" y="243"/>
                    <a:pt x="20" y="242"/>
                  </a:cubicBezTo>
                  <a:cubicBezTo>
                    <a:pt x="20" y="240"/>
                    <a:pt x="21" y="238"/>
                    <a:pt x="22" y="237"/>
                  </a:cubicBezTo>
                  <a:cubicBezTo>
                    <a:pt x="24" y="231"/>
                    <a:pt x="26" y="226"/>
                    <a:pt x="27" y="227"/>
                  </a:cubicBezTo>
                  <a:cubicBezTo>
                    <a:pt x="28" y="224"/>
                    <a:pt x="30" y="220"/>
                    <a:pt x="32" y="216"/>
                  </a:cubicBezTo>
                  <a:cubicBezTo>
                    <a:pt x="32" y="215"/>
                    <a:pt x="30" y="218"/>
                    <a:pt x="30" y="218"/>
                  </a:cubicBezTo>
                  <a:cubicBezTo>
                    <a:pt x="31" y="215"/>
                    <a:pt x="33" y="212"/>
                    <a:pt x="34" y="210"/>
                  </a:cubicBezTo>
                  <a:cubicBezTo>
                    <a:pt x="34" y="211"/>
                    <a:pt x="36" y="206"/>
                    <a:pt x="36" y="205"/>
                  </a:cubicBezTo>
                  <a:cubicBezTo>
                    <a:pt x="36" y="204"/>
                    <a:pt x="38" y="201"/>
                    <a:pt x="39" y="200"/>
                  </a:cubicBezTo>
                  <a:cubicBezTo>
                    <a:pt x="39" y="200"/>
                    <a:pt x="39" y="201"/>
                    <a:pt x="39" y="200"/>
                  </a:cubicBezTo>
                  <a:cubicBezTo>
                    <a:pt x="38" y="202"/>
                    <a:pt x="37" y="203"/>
                    <a:pt x="37" y="203"/>
                  </a:cubicBezTo>
                  <a:cubicBezTo>
                    <a:pt x="39" y="201"/>
                    <a:pt x="39" y="201"/>
                    <a:pt x="39" y="200"/>
                  </a:cubicBezTo>
                  <a:cubicBezTo>
                    <a:pt x="40" y="199"/>
                    <a:pt x="41" y="198"/>
                    <a:pt x="41" y="197"/>
                  </a:cubicBezTo>
                  <a:cubicBezTo>
                    <a:pt x="40" y="198"/>
                    <a:pt x="40" y="200"/>
                    <a:pt x="39" y="200"/>
                  </a:cubicBezTo>
                  <a:cubicBezTo>
                    <a:pt x="39" y="199"/>
                    <a:pt x="40" y="198"/>
                    <a:pt x="41" y="196"/>
                  </a:cubicBezTo>
                  <a:cubicBezTo>
                    <a:pt x="44" y="192"/>
                    <a:pt x="43" y="194"/>
                    <a:pt x="38" y="203"/>
                  </a:cubicBezTo>
                  <a:cubicBezTo>
                    <a:pt x="37" y="205"/>
                    <a:pt x="36" y="206"/>
                    <a:pt x="35" y="210"/>
                  </a:cubicBezTo>
                  <a:cubicBezTo>
                    <a:pt x="35" y="211"/>
                    <a:pt x="36" y="207"/>
                    <a:pt x="35" y="210"/>
                  </a:cubicBezTo>
                  <a:cubicBezTo>
                    <a:pt x="34" y="212"/>
                    <a:pt x="34" y="212"/>
                    <a:pt x="33" y="214"/>
                  </a:cubicBezTo>
                  <a:cubicBezTo>
                    <a:pt x="33" y="215"/>
                    <a:pt x="35" y="211"/>
                    <a:pt x="35" y="212"/>
                  </a:cubicBezTo>
                  <a:cubicBezTo>
                    <a:pt x="34" y="215"/>
                    <a:pt x="32" y="217"/>
                    <a:pt x="31" y="221"/>
                  </a:cubicBezTo>
                  <a:cubicBezTo>
                    <a:pt x="31" y="221"/>
                    <a:pt x="31" y="221"/>
                    <a:pt x="30" y="222"/>
                  </a:cubicBezTo>
                  <a:cubicBezTo>
                    <a:pt x="29" y="226"/>
                    <a:pt x="27" y="231"/>
                    <a:pt x="24" y="239"/>
                  </a:cubicBezTo>
                  <a:cubicBezTo>
                    <a:pt x="24" y="238"/>
                    <a:pt x="23" y="241"/>
                    <a:pt x="22" y="241"/>
                  </a:cubicBezTo>
                  <a:cubicBezTo>
                    <a:pt x="21" y="245"/>
                    <a:pt x="19" y="250"/>
                    <a:pt x="19" y="252"/>
                  </a:cubicBezTo>
                  <a:cubicBezTo>
                    <a:pt x="19" y="249"/>
                    <a:pt x="21" y="245"/>
                    <a:pt x="22" y="241"/>
                  </a:cubicBezTo>
                  <a:cubicBezTo>
                    <a:pt x="24" y="237"/>
                    <a:pt x="25" y="233"/>
                    <a:pt x="27" y="230"/>
                  </a:cubicBezTo>
                  <a:cubicBezTo>
                    <a:pt x="26" y="231"/>
                    <a:pt x="24" y="236"/>
                    <a:pt x="23" y="238"/>
                  </a:cubicBezTo>
                  <a:cubicBezTo>
                    <a:pt x="22" y="240"/>
                    <a:pt x="23" y="239"/>
                    <a:pt x="22" y="242"/>
                  </a:cubicBezTo>
                  <a:cubicBezTo>
                    <a:pt x="21" y="243"/>
                    <a:pt x="20" y="246"/>
                    <a:pt x="21" y="242"/>
                  </a:cubicBezTo>
                  <a:cubicBezTo>
                    <a:pt x="20" y="245"/>
                    <a:pt x="19" y="246"/>
                    <a:pt x="19" y="248"/>
                  </a:cubicBezTo>
                  <a:cubicBezTo>
                    <a:pt x="20" y="247"/>
                    <a:pt x="20" y="246"/>
                    <a:pt x="20" y="245"/>
                  </a:cubicBezTo>
                  <a:cubicBezTo>
                    <a:pt x="20" y="246"/>
                    <a:pt x="18" y="251"/>
                    <a:pt x="17" y="253"/>
                  </a:cubicBezTo>
                  <a:cubicBezTo>
                    <a:pt x="18" y="253"/>
                    <a:pt x="19" y="250"/>
                    <a:pt x="19" y="249"/>
                  </a:cubicBezTo>
                  <a:cubicBezTo>
                    <a:pt x="18" y="253"/>
                    <a:pt x="18" y="253"/>
                    <a:pt x="17" y="256"/>
                  </a:cubicBezTo>
                  <a:cubicBezTo>
                    <a:pt x="17" y="256"/>
                    <a:pt x="17" y="256"/>
                    <a:pt x="17" y="256"/>
                  </a:cubicBezTo>
                  <a:cubicBezTo>
                    <a:pt x="16" y="260"/>
                    <a:pt x="14" y="268"/>
                    <a:pt x="13" y="270"/>
                  </a:cubicBezTo>
                  <a:cubicBezTo>
                    <a:pt x="14" y="269"/>
                    <a:pt x="15" y="267"/>
                    <a:pt x="15" y="266"/>
                  </a:cubicBezTo>
                  <a:cubicBezTo>
                    <a:pt x="14" y="270"/>
                    <a:pt x="12" y="275"/>
                    <a:pt x="11" y="279"/>
                  </a:cubicBezTo>
                  <a:cubicBezTo>
                    <a:pt x="11" y="278"/>
                    <a:pt x="12" y="275"/>
                    <a:pt x="13" y="273"/>
                  </a:cubicBezTo>
                  <a:cubicBezTo>
                    <a:pt x="11" y="275"/>
                    <a:pt x="11" y="278"/>
                    <a:pt x="11" y="280"/>
                  </a:cubicBezTo>
                  <a:cubicBezTo>
                    <a:pt x="10" y="282"/>
                    <a:pt x="10" y="281"/>
                    <a:pt x="10" y="282"/>
                  </a:cubicBezTo>
                  <a:cubicBezTo>
                    <a:pt x="9" y="285"/>
                    <a:pt x="10" y="280"/>
                    <a:pt x="10" y="283"/>
                  </a:cubicBezTo>
                  <a:cubicBezTo>
                    <a:pt x="9" y="284"/>
                    <a:pt x="9" y="284"/>
                    <a:pt x="9" y="284"/>
                  </a:cubicBezTo>
                  <a:cubicBezTo>
                    <a:pt x="10" y="283"/>
                    <a:pt x="9" y="284"/>
                    <a:pt x="9" y="285"/>
                  </a:cubicBezTo>
                  <a:cubicBezTo>
                    <a:pt x="9" y="285"/>
                    <a:pt x="8" y="287"/>
                    <a:pt x="8" y="288"/>
                  </a:cubicBezTo>
                  <a:cubicBezTo>
                    <a:pt x="9" y="286"/>
                    <a:pt x="9" y="285"/>
                    <a:pt x="9" y="284"/>
                  </a:cubicBezTo>
                  <a:cubicBezTo>
                    <a:pt x="9" y="288"/>
                    <a:pt x="8" y="290"/>
                    <a:pt x="7" y="293"/>
                  </a:cubicBezTo>
                  <a:cubicBezTo>
                    <a:pt x="7" y="293"/>
                    <a:pt x="6" y="297"/>
                    <a:pt x="6" y="299"/>
                  </a:cubicBezTo>
                  <a:cubicBezTo>
                    <a:pt x="6" y="297"/>
                    <a:pt x="7" y="295"/>
                    <a:pt x="7" y="295"/>
                  </a:cubicBezTo>
                  <a:cubicBezTo>
                    <a:pt x="6" y="298"/>
                    <a:pt x="6" y="303"/>
                    <a:pt x="5" y="306"/>
                  </a:cubicBezTo>
                  <a:cubicBezTo>
                    <a:pt x="6" y="306"/>
                    <a:pt x="6" y="304"/>
                    <a:pt x="6" y="302"/>
                  </a:cubicBezTo>
                  <a:cubicBezTo>
                    <a:pt x="6" y="302"/>
                    <a:pt x="6" y="305"/>
                    <a:pt x="6" y="303"/>
                  </a:cubicBezTo>
                  <a:cubicBezTo>
                    <a:pt x="7" y="299"/>
                    <a:pt x="7" y="296"/>
                    <a:pt x="8" y="292"/>
                  </a:cubicBezTo>
                  <a:cubicBezTo>
                    <a:pt x="9" y="290"/>
                    <a:pt x="9" y="291"/>
                    <a:pt x="10" y="289"/>
                  </a:cubicBezTo>
                  <a:cubicBezTo>
                    <a:pt x="9" y="290"/>
                    <a:pt x="10" y="289"/>
                    <a:pt x="10" y="290"/>
                  </a:cubicBezTo>
                  <a:cubicBezTo>
                    <a:pt x="10" y="288"/>
                    <a:pt x="11" y="287"/>
                    <a:pt x="11" y="288"/>
                  </a:cubicBezTo>
                  <a:cubicBezTo>
                    <a:pt x="11" y="286"/>
                    <a:pt x="11" y="286"/>
                    <a:pt x="11" y="284"/>
                  </a:cubicBezTo>
                  <a:cubicBezTo>
                    <a:pt x="12" y="283"/>
                    <a:pt x="13" y="281"/>
                    <a:pt x="14" y="277"/>
                  </a:cubicBezTo>
                  <a:cubicBezTo>
                    <a:pt x="14" y="277"/>
                    <a:pt x="13" y="281"/>
                    <a:pt x="13" y="279"/>
                  </a:cubicBezTo>
                  <a:cubicBezTo>
                    <a:pt x="13" y="277"/>
                    <a:pt x="14" y="277"/>
                    <a:pt x="14" y="275"/>
                  </a:cubicBezTo>
                  <a:cubicBezTo>
                    <a:pt x="14" y="275"/>
                    <a:pt x="13" y="277"/>
                    <a:pt x="13" y="279"/>
                  </a:cubicBezTo>
                  <a:cubicBezTo>
                    <a:pt x="12" y="281"/>
                    <a:pt x="11" y="284"/>
                    <a:pt x="11" y="283"/>
                  </a:cubicBezTo>
                  <a:cubicBezTo>
                    <a:pt x="12" y="280"/>
                    <a:pt x="12" y="279"/>
                    <a:pt x="13" y="276"/>
                  </a:cubicBezTo>
                  <a:cubicBezTo>
                    <a:pt x="14" y="277"/>
                    <a:pt x="15" y="271"/>
                    <a:pt x="16" y="269"/>
                  </a:cubicBezTo>
                  <a:cubicBezTo>
                    <a:pt x="16" y="271"/>
                    <a:pt x="15" y="273"/>
                    <a:pt x="15" y="273"/>
                  </a:cubicBezTo>
                  <a:cubicBezTo>
                    <a:pt x="16" y="270"/>
                    <a:pt x="14" y="275"/>
                    <a:pt x="15" y="275"/>
                  </a:cubicBezTo>
                  <a:cubicBezTo>
                    <a:pt x="15" y="275"/>
                    <a:pt x="16" y="273"/>
                    <a:pt x="15" y="274"/>
                  </a:cubicBezTo>
                  <a:cubicBezTo>
                    <a:pt x="13" y="280"/>
                    <a:pt x="12" y="287"/>
                    <a:pt x="12" y="291"/>
                  </a:cubicBezTo>
                  <a:cubicBezTo>
                    <a:pt x="12" y="288"/>
                    <a:pt x="14" y="279"/>
                    <a:pt x="15" y="276"/>
                  </a:cubicBezTo>
                  <a:cubicBezTo>
                    <a:pt x="15" y="275"/>
                    <a:pt x="16" y="276"/>
                    <a:pt x="16" y="276"/>
                  </a:cubicBezTo>
                  <a:cubicBezTo>
                    <a:pt x="16" y="274"/>
                    <a:pt x="17" y="273"/>
                    <a:pt x="17" y="271"/>
                  </a:cubicBezTo>
                  <a:cubicBezTo>
                    <a:pt x="17" y="271"/>
                    <a:pt x="17" y="271"/>
                    <a:pt x="18" y="269"/>
                  </a:cubicBezTo>
                  <a:cubicBezTo>
                    <a:pt x="18" y="269"/>
                    <a:pt x="18" y="269"/>
                    <a:pt x="18" y="269"/>
                  </a:cubicBezTo>
                  <a:cubicBezTo>
                    <a:pt x="17" y="274"/>
                    <a:pt x="16" y="278"/>
                    <a:pt x="15" y="280"/>
                  </a:cubicBezTo>
                  <a:cubicBezTo>
                    <a:pt x="15" y="279"/>
                    <a:pt x="16" y="279"/>
                    <a:pt x="16" y="278"/>
                  </a:cubicBezTo>
                  <a:cubicBezTo>
                    <a:pt x="15" y="281"/>
                    <a:pt x="15" y="281"/>
                    <a:pt x="15" y="283"/>
                  </a:cubicBezTo>
                  <a:cubicBezTo>
                    <a:pt x="13" y="285"/>
                    <a:pt x="12" y="294"/>
                    <a:pt x="10" y="298"/>
                  </a:cubicBezTo>
                  <a:cubicBezTo>
                    <a:pt x="11" y="295"/>
                    <a:pt x="10" y="296"/>
                    <a:pt x="11" y="296"/>
                  </a:cubicBezTo>
                  <a:cubicBezTo>
                    <a:pt x="10" y="297"/>
                    <a:pt x="9" y="302"/>
                    <a:pt x="9" y="302"/>
                  </a:cubicBezTo>
                  <a:cubicBezTo>
                    <a:pt x="10" y="299"/>
                    <a:pt x="10" y="300"/>
                    <a:pt x="10" y="298"/>
                  </a:cubicBezTo>
                  <a:cubicBezTo>
                    <a:pt x="10" y="298"/>
                    <a:pt x="9" y="300"/>
                    <a:pt x="9" y="303"/>
                  </a:cubicBezTo>
                  <a:cubicBezTo>
                    <a:pt x="9" y="302"/>
                    <a:pt x="9" y="303"/>
                    <a:pt x="9" y="306"/>
                  </a:cubicBezTo>
                  <a:cubicBezTo>
                    <a:pt x="8" y="306"/>
                    <a:pt x="8" y="308"/>
                    <a:pt x="8" y="308"/>
                  </a:cubicBezTo>
                  <a:cubicBezTo>
                    <a:pt x="7" y="314"/>
                    <a:pt x="7" y="312"/>
                    <a:pt x="6" y="314"/>
                  </a:cubicBezTo>
                  <a:cubicBezTo>
                    <a:pt x="5" y="318"/>
                    <a:pt x="7" y="313"/>
                    <a:pt x="6" y="315"/>
                  </a:cubicBezTo>
                  <a:cubicBezTo>
                    <a:pt x="5" y="321"/>
                    <a:pt x="4" y="324"/>
                    <a:pt x="4" y="329"/>
                  </a:cubicBezTo>
                  <a:cubicBezTo>
                    <a:pt x="4" y="329"/>
                    <a:pt x="4" y="329"/>
                    <a:pt x="4" y="328"/>
                  </a:cubicBezTo>
                  <a:cubicBezTo>
                    <a:pt x="3" y="331"/>
                    <a:pt x="3" y="335"/>
                    <a:pt x="3" y="334"/>
                  </a:cubicBezTo>
                  <a:cubicBezTo>
                    <a:pt x="3" y="332"/>
                    <a:pt x="3" y="331"/>
                    <a:pt x="3" y="330"/>
                  </a:cubicBezTo>
                  <a:cubicBezTo>
                    <a:pt x="3" y="331"/>
                    <a:pt x="3" y="332"/>
                    <a:pt x="3" y="332"/>
                  </a:cubicBezTo>
                  <a:cubicBezTo>
                    <a:pt x="2" y="335"/>
                    <a:pt x="2" y="336"/>
                    <a:pt x="2" y="337"/>
                  </a:cubicBezTo>
                  <a:cubicBezTo>
                    <a:pt x="2" y="338"/>
                    <a:pt x="1" y="345"/>
                    <a:pt x="1" y="348"/>
                  </a:cubicBezTo>
                  <a:cubicBezTo>
                    <a:pt x="1" y="348"/>
                    <a:pt x="1" y="344"/>
                    <a:pt x="1" y="344"/>
                  </a:cubicBezTo>
                  <a:cubicBezTo>
                    <a:pt x="1" y="345"/>
                    <a:pt x="0" y="346"/>
                    <a:pt x="0" y="346"/>
                  </a:cubicBezTo>
                  <a:cubicBezTo>
                    <a:pt x="0" y="345"/>
                    <a:pt x="0" y="344"/>
                    <a:pt x="0" y="344"/>
                  </a:cubicBezTo>
                  <a:cubicBezTo>
                    <a:pt x="0" y="346"/>
                    <a:pt x="0" y="348"/>
                    <a:pt x="0" y="349"/>
                  </a:cubicBezTo>
                  <a:cubicBezTo>
                    <a:pt x="1" y="345"/>
                    <a:pt x="0" y="354"/>
                    <a:pt x="1" y="355"/>
                  </a:cubicBezTo>
                  <a:cubicBezTo>
                    <a:pt x="0" y="358"/>
                    <a:pt x="0" y="359"/>
                    <a:pt x="0" y="362"/>
                  </a:cubicBezTo>
                  <a:cubicBezTo>
                    <a:pt x="1" y="360"/>
                    <a:pt x="1" y="362"/>
                    <a:pt x="1" y="364"/>
                  </a:cubicBezTo>
                  <a:cubicBezTo>
                    <a:pt x="1" y="363"/>
                    <a:pt x="2" y="364"/>
                    <a:pt x="2" y="368"/>
                  </a:cubicBezTo>
                  <a:cubicBezTo>
                    <a:pt x="2" y="367"/>
                    <a:pt x="2" y="367"/>
                    <a:pt x="2" y="367"/>
                  </a:cubicBezTo>
                  <a:cubicBezTo>
                    <a:pt x="2" y="366"/>
                    <a:pt x="2" y="363"/>
                    <a:pt x="2" y="361"/>
                  </a:cubicBezTo>
                  <a:cubicBezTo>
                    <a:pt x="2" y="363"/>
                    <a:pt x="2" y="363"/>
                    <a:pt x="2" y="366"/>
                  </a:cubicBezTo>
                  <a:cubicBezTo>
                    <a:pt x="2" y="364"/>
                    <a:pt x="2" y="368"/>
                    <a:pt x="2" y="367"/>
                  </a:cubicBezTo>
                  <a:cubicBezTo>
                    <a:pt x="2" y="365"/>
                    <a:pt x="3" y="362"/>
                    <a:pt x="3" y="362"/>
                  </a:cubicBezTo>
                  <a:cubicBezTo>
                    <a:pt x="3" y="357"/>
                    <a:pt x="3" y="356"/>
                    <a:pt x="3" y="350"/>
                  </a:cubicBezTo>
                  <a:cubicBezTo>
                    <a:pt x="3" y="350"/>
                    <a:pt x="3" y="351"/>
                    <a:pt x="3" y="351"/>
                  </a:cubicBezTo>
                  <a:cubicBezTo>
                    <a:pt x="3" y="347"/>
                    <a:pt x="4" y="343"/>
                    <a:pt x="4" y="339"/>
                  </a:cubicBezTo>
                  <a:cubicBezTo>
                    <a:pt x="4" y="339"/>
                    <a:pt x="4" y="338"/>
                    <a:pt x="4" y="338"/>
                  </a:cubicBezTo>
                  <a:cubicBezTo>
                    <a:pt x="4" y="339"/>
                    <a:pt x="4" y="340"/>
                    <a:pt x="4" y="341"/>
                  </a:cubicBezTo>
                  <a:cubicBezTo>
                    <a:pt x="4" y="343"/>
                    <a:pt x="4" y="343"/>
                    <a:pt x="4" y="345"/>
                  </a:cubicBezTo>
                  <a:cubicBezTo>
                    <a:pt x="4" y="345"/>
                    <a:pt x="4" y="348"/>
                    <a:pt x="4" y="347"/>
                  </a:cubicBezTo>
                  <a:cubicBezTo>
                    <a:pt x="4" y="346"/>
                    <a:pt x="4" y="343"/>
                    <a:pt x="4" y="345"/>
                  </a:cubicBezTo>
                  <a:cubicBezTo>
                    <a:pt x="5" y="341"/>
                    <a:pt x="5" y="340"/>
                    <a:pt x="5" y="338"/>
                  </a:cubicBezTo>
                  <a:cubicBezTo>
                    <a:pt x="5" y="341"/>
                    <a:pt x="5" y="341"/>
                    <a:pt x="5" y="342"/>
                  </a:cubicBezTo>
                  <a:cubicBezTo>
                    <a:pt x="5" y="343"/>
                    <a:pt x="4" y="347"/>
                    <a:pt x="5" y="344"/>
                  </a:cubicBezTo>
                  <a:cubicBezTo>
                    <a:pt x="4" y="347"/>
                    <a:pt x="4" y="349"/>
                    <a:pt x="4" y="350"/>
                  </a:cubicBezTo>
                  <a:cubicBezTo>
                    <a:pt x="4" y="349"/>
                    <a:pt x="5" y="347"/>
                    <a:pt x="5" y="349"/>
                  </a:cubicBezTo>
                  <a:cubicBezTo>
                    <a:pt x="4" y="352"/>
                    <a:pt x="4" y="352"/>
                    <a:pt x="4" y="354"/>
                  </a:cubicBezTo>
                  <a:cubicBezTo>
                    <a:pt x="4" y="355"/>
                    <a:pt x="4" y="353"/>
                    <a:pt x="4" y="355"/>
                  </a:cubicBezTo>
                  <a:cubicBezTo>
                    <a:pt x="4" y="353"/>
                    <a:pt x="4" y="358"/>
                    <a:pt x="4" y="360"/>
                  </a:cubicBezTo>
                  <a:cubicBezTo>
                    <a:pt x="4" y="359"/>
                    <a:pt x="4" y="361"/>
                    <a:pt x="4" y="363"/>
                  </a:cubicBezTo>
                  <a:cubicBezTo>
                    <a:pt x="4" y="364"/>
                    <a:pt x="5" y="366"/>
                    <a:pt x="5" y="371"/>
                  </a:cubicBezTo>
                  <a:cubicBezTo>
                    <a:pt x="5" y="373"/>
                    <a:pt x="5" y="373"/>
                    <a:pt x="5" y="376"/>
                  </a:cubicBezTo>
                  <a:cubicBezTo>
                    <a:pt x="5" y="378"/>
                    <a:pt x="6" y="376"/>
                    <a:pt x="6" y="377"/>
                  </a:cubicBezTo>
                  <a:cubicBezTo>
                    <a:pt x="6" y="378"/>
                    <a:pt x="6" y="378"/>
                    <a:pt x="5" y="379"/>
                  </a:cubicBezTo>
                  <a:cubicBezTo>
                    <a:pt x="6" y="381"/>
                    <a:pt x="6" y="379"/>
                    <a:pt x="6" y="381"/>
                  </a:cubicBezTo>
                  <a:cubicBezTo>
                    <a:pt x="6" y="384"/>
                    <a:pt x="5" y="382"/>
                    <a:pt x="5" y="386"/>
                  </a:cubicBezTo>
                  <a:cubicBezTo>
                    <a:pt x="5" y="386"/>
                    <a:pt x="5" y="384"/>
                    <a:pt x="6" y="385"/>
                  </a:cubicBezTo>
                  <a:cubicBezTo>
                    <a:pt x="5" y="390"/>
                    <a:pt x="6" y="393"/>
                    <a:pt x="6" y="397"/>
                  </a:cubicBezTo>
                  <a:cubicBezTo>
                    <a:pt x="5" y="397"/>
                    <a:pt x="6" y="400"/>
                    <a:pt x="6" y="402"/>
                  </a:cubicBezTo>
                  <a:cubicBezTo>
                    <a:pt x="5" y="401"/>
                    <a:pt x="5" y="400"/>
                    <a:pt x="5" y="403"/>
                  </a:cubicBezTo>
                  <a:cubicBezTo>
                    <a:pt x="5" y="402"/>
                    <a:pt x="5" y="400"/>
                    <a:pt x="5" y="400"/>
                  </a:cubicBezTo>
                  <a:cubicBezTo>
                    <a:pt x="5" y="402"/>
                    <a:pt x="5" y="403"/>
                    <a:pt x="4" y="403"/>
                  </a:cubicBezTo>
                  <a:cubicBezTo>
                    <a:pt x="4" y="402"/>
                    <a:pt x="4" y="400"/>
                    <a:pt x="4" y="400"/>
                  </a:cubicBezTo>
                  <a:cubicBezTo>
                    <a:pt x="4" y="404"/>
                    <a:pt x="3" y="401"/>
                    <a:pt x="4" y="405"/>
                  </a:cubicBezTo>
                  <a:cubicBezTo>
                    <a:pt x="4" y="403"/>
                    <a:pt x="5" y="406"/>
                    <a:pt x="5" y="408"/>
                  </a:cubicBezTo>
                  <a:cubicBezTo>
                    <a:pt x="5" y="407"/>
                    <a:pt x="5" y="406"/>
                    <a:pt x="5" y="406"/>
                  </a:cubicBezTo>
                  <a:cubicBezTo>
                    <a:pt x="6" y="411"/>
                    <a:pt x="6" y="410"/>
                    <a:pt x="7" y="417"/>
                  </a:cubicBezTo>
                  <a:cubicBezTo>
                    <a:pt x="7" y="418"/>
                    <a:pt x="7" y="417"/>
                    <a:pt x="7" y="419"/>
                  </a:cubicBezTo>
                  <a:cubicBezTo>
                    <a:pt x="7" y="420"/>
                    <a:pt x="8" y="423"/>
                    <a:pt x="9" y="427"/>
                  </a:cubicBezTo>
                  <a:cubicBezTo>
                    <a:pt x="9" y="429"/>
                    <a:pt x="9" y="429"/>
                    <a:pt x="9" y="431"/>
                  </a:cubicBezTo>
                  <a:cubicBezTo>
                    <a:pt x="9" y="430"/>
                    <a:pt x="9" y="429"/>
                    <a:pt x="8" y="429"/>
                  </a:cubicBezTo>
                  <a:cubicBezTo>
                    <a:pt x="9" y="433"/>
                    <a:pt x="9" y="435"/>
                    <a:pt x="8" y="433"/>
                  </a:cubicBezTo>
                  <a:cubicBezTo>
                    <a:pt x="9" y="436"/>
                    <a:pt x="9" y="437"/>
                    <a:pt x="10" y="440"/>
                  </a:cubicBezTo>
                  <a:cubicBezTo>
                    <a:pt x="10" y="439"/>
                    <a:pt x="10" y="442"/>
                    <a:pt x="10" y="443"/>
                  </a:cubicBezTo>
                  <a:cubicBezTo>
                    <a:pt x="9" y="442"/>
                    <a:pt x="9" y="437"/>
                    <a:pt x="9" y="435"/>
                  </a:cubicBezTo>
                  <a:cubicBezTo>
                    <a:pt x="8" y="438"/>
                    <a:pt x="7" y="425"/>
                    <a:pt x="6" y="423"/>
                  </a:cubicBezTo>
                  <a:cubicBezTo>
                    <a:pt x="6" y="425"/>
                    <a:pt x="7" y="429"/>
                    <a:pt x="8" y="433"/>
                  </a:cubicBezTo>
                  <a:cubicBezTo>
                    <a:pt x="8" y="435"/>
                    <a:pt x="8" y="437"/>
                    <a:pt x="7" y="435"/>
                  </a:cubicBezTo>
                  <a:cubicBezTo>
                    <a:pt x="8" y="440"/>
                    <a:pt x="9" y="444"/>
                    <a:pt x="10" y="449"/>
                  </a:cubicBezTo>
                  <a:cubicBezTo>
                    <a:pt x="10" y="451"/>
                    <a:pt x="10" y="447"/>
                    <a:pt x="10" y="449"/>
                  </a:cubicBezTo>
                  <a:cubicBezTo>
                    <a:pt x="11" y="450"/>
                    <a:pt x="11" y="451"/>
                    <a:pt x="11" y="452"/>
                  </a:cubicBezTo>
                  <a:cubicBezTo>
                    <a:pt x="10" y="450"/>
                    <a:pt x="10" y="450"/>
                    <a:pt x="10" y="450"/>
                  </a:cubicBezTo>
                  <a:cubicBezTo>
                    <a:pt x="11" y="452"/>
                    <a:pt x="11" y="454"/>
                    <a:pt x="11" y="456"/>
                  </a:cubicBezTo>
                  <a:cubicBezTo>
                    <a:pt x="11" y="455"/>
                    <a:pt x="12" y="459"/>
                    <a:pt x="12" y="460"/>
                  </a:cubicBezTo>
                  <a:cubicBezTo>
                    <a:pt x="12" y="459"/>
                    <a:pt x="12" y="459"/>
                    <a:pt x="11" y="458"/>
                  </a:cubicBezTo>
                  <a:cubicBezTo>
                    <a:pt x="10" y="454"/>
                    <a:pt x="10" y="450"/>
                    <a:pt x="9" y="450"/>
                  </a:cubicBezTo>
                  <a:cubicBezTo>
                    <a:pt x="9" y="453"/>
                    <a:pt x="9" y="457"/>
                    <a:pt x="10" y="461"/>
                  </a:cubicBezTo>
                  <a:cubicBezTo>
                    <a:pt x="9" y="458"/>
                    <a:pt x="9" y="456"/>
                    <a:pt x="10" y="456"/>
                  </a:cubicBezTo>
                  <a:cubicBezTo>
                    <a:pt x="9" y="455"/>
                    <a:pt x="9" y="452"/>
                    <a:pt x="9" y="452"/>
                  </a:cubicBezTo>
                  <a:cubicBezTo>
                    <a:pt x="9" y="454"/>
                    <a:pt x="9" y="458"/>
                    <a:pt x="9" y="458"/>
                  </a:cubicBezTo>
                  <a:cubicBezTo>
                    <a:pt x="9" y="459"/>
                    <a:pt x="9" y="457"/>
                    <a:pt x="8" y="456"/>
                  </a:cubicBezTo>
                  <a:cubicBezTo>
                    <a:pt x="9" y="460"/>
                    <a:pt x="10" y="465"/>
                    <a:pt x="9" y="465"/>
                  </a:cubicBezTo>
                  <a:cubicBezTo>
                    <a:pt x="10" y="467"/>
                    <a:pt x="10" y="466"/>
                    <a:pt x="11" y="469"/>
                  </a:cubicBezTo>
                  <a:cubicBezTo>
                    <a:pt x="11" y="470"/>
                    <a:pt x="10" y="467"/>
                    <a:pt x="10" y="469"/>
                  </a:cubicBezTo>
                  <a:cubicBezTo>
                    <a:pt x="11" y="471"/>
                    <a:pt x="11" y="471"/>
                    <a:pt x="12" y="473"/>
                  </a:cubicBezTo>
                  <a:cubicBezTo>
                    <a:pt x="11" y="473"/>
                    <a:pt x="12" y="474"/>
                    <a:pt x="12" y="475"/>
                  </a:cubicBezTo>
                  <a:cubicBezTo>
                    <a:pt x="11" y="474"/>
                    <a:pt x="11" y="470"/>
                    <a:pt x="10" y="471"/>
                  </a:cubicBezTo>
                  <a:cubicBezTo>
                    <a:pt x="11" y="473"/>
                    <a:pt x="11" y="474"/>
                    <a:pt x="12" y="477"/>
                  </a:cubicBezTo>
                  <a:cubicBezTo>
                    <a:pt x="12" y="476"/>
                    <a:pt x="11" y="474"/>
                    <a:pt x="12" y="477"/>
                  </a:cubicBezTo>
                  <a:cubicBezTo>
                    <a:pt x="13" y="479"/>
                    <a:pt x="13" y="480"/>
                    <a:pt x="13" y="482"/>
                  </a:cubicBezTo>
                  <a:cubicBezTo>
                    <a:pt x="13" y="479"/>
                    <a:pt x="14" y="479"/>
                    <a:pt x="15" y="481"/>
                  </a:cubicBezTo>
                  <a:cubicBezTo>
                    <a:pt x="14" y="479"/>
                    <a:pt x="14" y="479"/>
                    <a:pt x="14" y="478"/>
                  </a:cubicBezTo>
                  <a:cubicBezTo>
                    <a:pt x="15" y="480"/>
                    <a:pt x="16" y="484"/>
                    <a:pt x="16" y="482"/>
                  </a:cubicBezTo>
                  <a:cubicBezTo>
                    <a:pt x="15" y="479"/>
                    <a:pt x="15" y="480"/>
                    <a:pt x="15" y="478"/>
                  </a:cubicBezTo>
                  <a:cubicBezTo>
                    <a:pt x="14" y="479"/>
                    <a:pt x="12" y="474"/>
                    <a:pt x="12" y="471"/>
                  </a:cubicBezTo>
                  <a:cubicBezTo>
                    <a:pt x="12" y="472"/>
                    <a:pt x="13" y="473"/>
                    <a:pt x="13" y="472"/>
                  </a:cubicBezTo>
                  <a:cubicBezTo>
                    <a:pt x="12" y="469"/>
                    <a:pt x="12" y="469"/>
                    <a:pt x="12" y="468"/>
                  </a:cubicBezTo>
                  <a:cubicBezTo>
                    <a:pt x="13" y="472"/>
                    <a:pt x="12" y="467"/>
                    <a:pt x="12" y="466"/>
                  </a:cubicBezTo>
                  <a:cubicBezTo>
                    <a:pt x="12" y="466"/>
                    <a:pt x="12" y="466"/>
                    <a:pt x="12" y="466"/>
                  </a:cubicBezTo>
                  <a:cubicBezTo>
                    <a:pt x="13" y="469"/>
                    <a:pt x="14" y="473"/>
                    <a:pt x="14" y="475"/>
                  </a:cubicBezTo>
                  <a:cubicBezTo>
                    <a:pt x="14" y="475"/>
                    <a:pt x="13" y="470"/>
                    <a:pt x="13" y="471"/>
                  </a:cubicBezTo>
                  <a:cubicBezTo>
                    <a:pt x="13" y="473"/>
                    <a:pt x="14" y="474"/>
                    <a:pt x="14" y="475"/>
                  </a:cubicBezTo>
                  <a:cubicBezTo>
                    <a:pt x="14" y="476"/>
                    <a:pt x="15" y="477"/>
                    <a:pt x="15" y="479"/>
                  </a:cubicBezTo>
                  <a:cubicBezTo>
                    <a:pt x="15" y="480"/>
                    <a:pt x="16" y="481"/>
                    <a:pt x="16" y="481"/>
                  </a:cubicBezTo>
                  <a:cubicBezTo>
                    <a:pt x="16" y="480"/>
                    <a:pt x="15" y="478"/>
                    <a:pt x="15" y="478"/>
                  </a:cubicBezTo>
                  <a:cubicBezTo>
                    <a:pt x="16" y="479"/>
                    <a:pt x="16" y="479"/>
                    <a:pt x="16" y="481"/>
                  </a:cubicBezTo>
                  <a:cubicBezTo>
                    <a:pt x="16" y="480"/>
                    <a:pt x="16" y="480"/>
                    <a:pt x="16" y="480"/>
                  </a:cubicBezTo>
                  <a:cubicBezTo>
                    <a:pt x="16" y="480"/>
                    <a:pt x="16" y="480"/>
                    <a:pt x="16" y="480"/>
                  </a:cubicBezTo>
                  <a:cubicBezTo>
                    <a:pt x="14" y="475"/>
                    <a:pt x="13" y="470"/>
                    <a:pt x="13" y="468"/>
                  </a:cubicBezTo>
                  <a:cubicBezTo>
                    <a:pt x="14" y="472"/>
                    <a:pt x="14" y="471"/>
                    <a:pt x="15" y="475"/>
                  </a:cubicBezTo>
                  <a:cubicBezTo>
                    <a:pt x="15" y="475"/>
                    <a:pt x="15" y="475"/>
                    <a:pt x="15" y="475"/>
                  </a:cubicBezTo>
                  <a:cubicBezTo>
                    <a:pt x="16" y="478"/>
                    <a:pt x="16" y="478"/>
                    <a:pt x="17" y="481"/>
                  </a:cubicBezTo>
                  <a:cubicBezTo>
                    <a:pt x="16" y="478"/>
                    <a:pt x="16" y="477"/>
                    <a:pt x="16" y="476"/>
                  </a:cubicBezTo>
                  <a:cubicBezTo>
                    <a:pt x="15" y="474"/>
                    <a:pt x="14" y="469"/>
                    <a:pt x="13" y="465"/>
                  </a:cubicBezTo>
                  <a:cubicBezTo>
                    <a:pt x="14" y="470"/>
                    <a:pt x="14" y="466"/>
                    <a:pt x="14" y="466"/>
                  </a:cubicBezTo>
                  <a:cubicBezTo>
                    <a:pt x="13" y="463"/>
                    <a:pt x="13" y="465"/>
                    <a:pt x="12" y="460"/>
                  </a:cubicBezTo>
                  <a:cubicBezTo>
                    <a:pt x="12" y="462"/>
                    <a:pt x="13" y="463"/>
                    <a:pt x="13" y="462"/>
                  </a:cubicBezTo>
                  <a:cubicBezTo>
                    <a:pt x="12" y="459"/>
                    <a:pt x="12" y="459"/>
                    <a:pt x="12" y="458"/>
                  </a:cubicBezTo>
                  <a:cubicBezTo>
                    <a:pt x="13" y="460"/>
                    <a:pt x="13" y="460"/>
                    <a:pt x="13" y="461"/>
                  </a:cubicBezTo>
                  <a:cubicBezTo>
                    <a:pt x="13" y="458"/>
                    <a:pt x="14" y="465"/>
                    <a:pt x="14" y="462"/>
                  </a:cubicBezTo>
                  <a:cubicBezTo>
                    <a:pt x="13" y="460"/>
                    <a:pt x="13" y="459"/>
                    <a:pt x="12" y="457"/>
                  </a:cubicBezTo>
                  <a:cubicBezTo>
                    <a:pt x="13" y="457"/>
                    <a:pt x="12" y="450"/>
                    <a:pt x="13" y="454"/>
                  </a:cubicBezTo>
                  <a:cubicBezTo>
                    <a:pt x="13" y="456"/>
                    <a:pt x="13" y="457"/>
                    <a:pt x="14" y="460"/>
                  </a:cubicBezTo>
                  <a:cubicBezTo>
                    <a:pt x="15" y="461"/>
                    <a:pt x="14" y="459"/>
                    <a:pt x="14" y="459"/>
                  </a:cubicBezTo>
                  <a:cubicBezTo>
                    <a:pt x="15" y="461"/>
                    <a:pt x="16" y="464"/>
                    <a:pt x="16" y="466"/>
                  </a:cubicBezTo>
                  <a:cubicBezTo>
                    <a:pt x="16" y="465"/>
                    <a:pt x="16" y="463"/>
                    <a:pt x="16" y="464"/>
                  </a:cubicBezTo>
                  <a:cubicBezTo>
                    <a:pt x="17" y="466"/>
                    <a:pt x="18" y="471"/>
                    <a:pt x="19" y="474"/>
                  </a:cubicBezTo>
                  <a:cubicBezTo>
                    <a:pt x="18" y="472"/>
                    <a:pt x="19" y="472"/>
                    <a:pt x="19" y="474"/>
                  </a:cubicBezTo>
                  <a:cubicBezTo>
                    <a:pt x="19" y="472"/>
                    <a:pt x="18" y="469"/>
                    <a:pt x="18" y="469"/>
                  </a:cubicBezTo>
                  <a:cubicBezTo>
                    <a:pt x="19" y="472"/>
                    <a:pt x="20" y="476"/>
                    <a:pt x="21" y="478"/>
                  </a:cubicBezTo>
                  <a:cubicBezTo>
                    <a:pt x="21" y="479"/>
                    <a:pt x="21" y="480"/>
                    <a:pt x="21" y="480"/>
                  </a:cubicBezTo>
                  <a:cubicBezTo>
                    <a:pt x="21" y="482"/>
                    <a:pt x="22" y="483"/>
                    <a:pt x="22" y="483"/>
                  </a:cubicBezTo>
                  <a:cubicBezTo>
                    <a:pt x="21" y="480"/>
                    <a:pt x="22" y="483"/>
                    <a:pt x="22" y="482"/>
                  </a:cubicBezTo>
                  <a:cubicBezTo>
                    <a:pt x="23" y="485"/>
                    <a:pt x="23" y="484"/>
                    <a:pt x="24" y="486"/>
                  </a:cubicBezTo>
                  <a:cubicBezTo>
                    <a:pt x="24" y="487"/>
                    <a:pt x="24" y="490"/>
                    <a:pt x="23" y="487"/>
                  </a:cubicBezTo>
                  <a:cubicBezTo>
                    <a:pt x="24" y="490"/>
                    <a:pt x="25" y="491"/>
                    <a:pt x="26" y="494"/>
                  </a:cubicBezTo>
                  <a:cubicBezTo>
                    <a:pt x="25" y="495"/>
                    <a:pt x="26" y="497"/>
                    <a:pt x="27" y="501"/>
                  </a:cubicBezTo>
                  <a:cubicBezTo>
                    <a:pt x="28" y="502"/>
                    <a:pt x="27" y="500"/>
                    <a:pt x="28" y="502"/>
                  </a:cubicBezTo>
                  <a:cubicBezTo>
                    <a:pt x="28" y="503"/>
                    <a:pt x="29" y="506"/>
                    <a:pt x="29" y="506"/>
                  </a:cubicBezTo>
                  <a:cubicBezTo>
                    <a:pt x="28" y="504"/>
                    <a:pt x="28" y="502"/>
                    <a:pt x="27" y="503"/>
                  </a:cubicBezTo>
                  <a:cubicBezTo>
                    <a:pt x="29" y="507"/>
                    <a:pt x="30" y="509"/>
                    <a:pt x="31" y="512"/>
                  </a:cubicBezTo>
                  <a:cubicBezTo>
                    <a:pt x="30" y="511"/>
                    <a:pt x="29" y="509"/>
                    <a:pt x="28" y="507"/>
                  </a:cubicBezTo>
                  <a:cubicBezTo>
                    <a:pt x="27" y="505"/>
                    <a:pt x="26" y="503"/>
                    <a:pt x="26" y="501"/>
                  </a:cubicBezTo>
                  <a:cubicBezTo>
                    <a:pt x="26" y="501"/>
                    <a:pt x="27" y="503"/>
                    <a:pt x="27" y="502"/>
                  </a:cubicBezTo>
                  <a:cubicBezTo>
                    <a:pt x="26" y="500"/>
                    <a:pt x="26" y="499"/>
                    <a:pt x="25" y="496"/>
                  </a:cubicBezTo>
                  <a:cubicBezTo>
                    <a:pt x="24" y="495"/>
                    <a:pt x="24" y="495"/>
                    <a:pt x="24" y="496"/>
                  </a:cubicBezTo>
                  <a:cubicBezTo>
                    <a:pt x="24" y="496"/>
                    <a:pt x="25" y="498"/>
                    <a:pt x="25" y="498"/>
                  </a:cubicBezTo>
                  <a:cubicBezTo>
                    <a:pt x="25" y="498"/>
                    <a:pt x="23" y="495"/>
                    <a:pt x="22" y="492"/>
                  </a:cubicBezTo>
                  <a:cubicBezTo>
                    <a:pt x="24" y="497"/>
                    <a:pt x="23" y="497"/>
                    <a:pt x="22" y="497"/>
                  </a:cubicBezTo>
                  <a:cubicBezTo>
                    <a:pt x="23" y="499"/>
                    <a:pt x="24" y="500"/>
                    <a:pt x="25" y="503"/>
                  </a:cubicBezTo>
                  <a:cubicBezTo>
                    <a:pt x="23" y="500"/>
                    <a:pt x="25" y="506"/>
                    <a:pt x="26" y="507"/>
                  </a:cubicBezTo>
                  <a:cubicBezTo>
                    <a:pt x="24" y="504"/>
                    <a:pt x="25" y="506"/>
                    <a:pt x="26" y="508"/>
                  </a:cubicBezTo>
                  <a:cubicBezTo>
                    <a:pt x="25" y="508"/>
                    <a:pt x="24" y="505"/>
                    <a:pt x="24" y="505"/>
                  </a:cubicBezTo>
                  <a:cubicBezTo>
                    <a:pt x="25" y="506"/>
                    <a:pt x="25" y="509"/>
                    <a:pt x="26" y="510"/>
                  </a:cubicBezTo>
                  <a:cubicBezTo>
                    <a:pt x="26" y="509"/>
                    <a:pt x="26" y="509"/>
                    <a:pt x="27" y="510"/>
                  </a:cubicBezTo>
                  <a:cubicBezTo>
                    <a:pt x="25" y="507"/>
                    <a:pt x="26" y="508"/>
                    <a:pt x="25" y="506"/>
                  </a:cubicBezTo>
                  <a:cubicBezTo>
                    <a:pt x="26" y="505"/>
                    <a:pt x="27" y="508"/>
                    <a:pt x="27" y="508"/>
                  </a:cubicBezTo>
                  <a:cubicBezTo>
                    <a:pt x="26" y="507"/>
                    <a:pt x="26" y="506"/>
                    <a:pt x="26" y="505"/>
                  </a:cubicBezTo>
                  <a:cubicBezTo>
                    <a:pt x="26" y="505"/>
                    <a:pt x="26" y="506"/>
                    <a:pt x="25" y="505"/>
                  </a:cubicBezTo>
                  <a:cubicBezTo>
                    <a:pt x="25" y="503"/>
                    <a:pt x="24" y="500"/>
                    <a:pt x="24" y="499"/>
                  </a:cubicBezTo>
                  <a:cubicBezTo>
                    <a:pt x="26" y="504"/>
                    <a:pt x="25" y="504"/>
                    <a:pt x="27" y="509"/>
                  </a:cubicBezTo>
                  <a:cubicBezTo>
                    <a:pt x="27" y="508"/>
                    <a:pt x="27" y="510"/>
                    <a:pt x="27" y="510"/>
                  </a:cubicBezTo>
                  <a:cubicBezTo>
                    <a:pt x="28" y="513"/>
                    <a:pt x="28" y="511"/>
                    <a:pt x="29" y="514"/>
                  </a:cubicBezTo>
                  <a:cubicBezTo>
                    <a:pt x="30" y="516"/>
                    <a:pt x="29" y="514"/>
                    <a:pt x="30" y="516"/>
                  </a:cubicBezTo>
                  <a:cubicBezTo>
                    <a:pt x="30" y="517"/>
                    <a:pt x="30" y="515"/>
                    <a:pt x="30" y="516"/>
                  </a:cubicBezTo>
                  <a:cubicBezTo>
                    <a:pt x="29" y="514"/>
                    <a:pt x="29" y="513"/>
                    <a:pt x="29" y="513"/>
                  </a:cubicBezTo>
                  <a:cubicBezTo>
                    <a:pt x="31" y="516"/>
                    <a:pt x="31" y="519"/>
                    <a:pt x="33" y="521"/>
                  </a:cubicBezTo>
                  <a:cubicBezTo>
                    <a:pt x="32" y="520"/>
                    <a:pt x="32" y="519"/>
                    <a:pt x="31" y="517"/>
                  </a:cubicBezTo>
                  <a:cubicBezTo>
                    <a:pt x="31" y="518"/>
                    <a:pt x="30" y="515"/>
                    <a:pt x="32" y="518"/>
                  </a:cubicBezTo>
                  <a:cubicBezTo>
                    <a:pt x="32" y="520"/>
                    <a:pt x="33" y="520"/>
                    <a:pt x="34" y="522"/>
                  </a:cubicBezTo>
                  <a:cubicBezTo>
                    <a:pt x="33" y="520"/>
                    <a:pt x="33" y="519"/>
                    <a:pt x="32" y="517"/>
                  </a:cubicBezTo>
                  <a:cubicBezTo>
                    <a:pt x="33" y="519"/>
                    <a:pt x="32" y="516"/>
                    <a:pt x="33" y="518"/>
                  </a:cubicBezTo>
                  <a:cubicBezTo>
                    <a:pt x="34" y="519"/>
                    <a:pt x="33" y="520"/>
                    <a:pt x="34" y="522"/>
                  </a:cubicBezTo>
                  <a:cubicBezTo>
                    <a:pt x="33" y="519"/>
                    <a:pt x="34" y="521"/>
                    <a:pt x="34" y="520"/>
                  </a:cubicBezTo>
                  <a:cubicBezTo>
                    <a:pt x="33" y="517"/>
                    <a:pt x="32" y="517"/>
                    <a:pt x="32" y="516"/>
                  </a:cubicBezTo>
                  <a:cubicBezTo>
                    <a:pt x="33" y="517"/>
                    <a:pt x="35" y="522"/>
                    <a:pt x="35" y="523"/>
                  </a:cubicBezTo>
                  <a:cubicBezTo>
                    <a:pt x="35" y="521"/>
                    <a:pt x="34" y="519"/>
                    <a:pt x="34" y="519"/>
                  </a:cubicBezTo>
                  <a:cubicBezTo>
                    <a:pt x="36" y="522"/>
                    <a:pt x="36" y="522"/>
                    <a:pt x="38" y="525"/>
                  </a:cubicBezTo>
                  <a:cubicBezTo>
                    <a:pt x="36" y="524"/>
                    <a:pt x="39" y="530"/>
                    <a:pt x="39" y="530"/>
                  </a:cubicBezTo>
                  <a:cubicBezTo>
                    <a:pt x="39" y="530"/>
                    <a:pt x="38" y="527"/>
                    <a:pt x="37" y="524"/>
                  </a:cubicBezTo>
                  <a:cubicBezTo>
                    <a:pt x="37" y="526"/>
                    <a:pt x="37" y="526"/>
                    <a:pt x="36" y="525"/>
                  </a:cubicBezTo>
                  <a:cubicBezTo>
                    <a:pt x="38" y="528"/>
                    <a:pt x="38" y="530"/>
                    <a:pt x="37" y="528"/>
                  </a:cubicBezTo>
                  <a:cubicBezTo>
                    <a:pt x="38" y="530"/>
                    <a:pt x="39" y="532"/>
                    <a:pt x="40" y="534"/>
                  </a:cubicBezTo>
                  <a:cubicBezTo>
                    <a:pt x="41" y="537"/>
                    <a:pt x="42" y="539"/>
                    <a:pt x="44" y="542"/>
                  </a:cubicBezTo>
                  <a:cubicBezTo>
                    <a:pt x="44" y="541"/>
                    <a:pt x="45" y="544"/>
                    <a:pt x="46" y="545"/>
                  </a:cubicBezTo>
                  <a:cubicBezTo>
                    <a:pt x="46" y="545"/>
                    <a:pt x="45" y="543"/>
                    <a:pt x="46" y="544"/>
                  </a:cubicBezTo>
                  <a:cubicBezTo>
                    <a:pt x="46" y="545"/>
                    <a:pt x="46" y="546"/>
                    <a:pt x="47" y="547"/>
                  </a:cubicBezTo>
                  <a:cubicBezTo>
                    <a:pt x="47" y="547"/>
                    <a:pt x="49" y="549"/>
                    <a:pt x="49" y="549"/>
                  </a:cubicBezTo>
                  <a:cubicBezTo>
                    <a:pt x="49" y="548"/>
                    <a:pt x="48" y="547"/>
                    <a:pt x="48" y="547"/>
                  </a:cubicBezTo>
                  <a:cubicBezTo>
                    <a:pt x="50" y="550"/>
                    <a:pt x="51" y="553"/>
                    <a:pt x="52" y="555"/>
                  </a:cubicBezTo>
                  <a:cubicBezTo>
                    <a:pt x="51" y="554"/>
                    <a:pt x="51" y="556"/>
                    <a:pt x="53" y="559"/>
                  </a:cubicBezTo>
                  <a:cubicBezTo>
                    <a:pt x="52" y="558"/>
                    <a:pt x="49" y="554"/>
                    <a:pt x="50" y="556"/>
                  </a:cubicBezTo>
                  <a:cubicBezTo>
                    <a:pt x="51" y="556"/>
                    <a:pt x="51" y="557"/>
                    <a:pt x="52" y="559"/>
                  </a:cubicBezTo>
                  <a:cubicBezTo>
                    <a:pt x="53" y="560"/>
                    <a:pt x="51" y="558"/>
                    <a:pt x="52" y="560"/>
                  </a:cubicBezTo>
                  <a:cubicBezTo>
                    <a:pt x="54" y="563"/>
                    <a:pt x="53" y="560"/>
                    <a:pt x="55" y="562"/>
                  </a:cubicBezTo>
                  <a:cubicBezTo>
                    <a:pt x="54" y="561"/>
                    <a:pt x="53" y="560"/>
                    <a:pt x="54" y="560"/>
                  </a:cubicBezTo>
                  <a:cubicBezTo>
                    <a:pt x="55" y="562"/>
                    <a:pt x="55" y="562"/>
                    <a:pt x="56" y="564"/>
                  </a:cubicBezTo>
                  <a:cubicBezTo>
                    <a:pt x="58" y="565"/>
                    <a:pt x="58" y="564"/>
                    <a:pt x="60" y="567"/>
                  </a:cubicBezTo>
                  <a:cubicBezTo>
                    <a:pt x="59" y="564"/>
                    <a:pt x="59" y="565"/>
                    <a:pt x="58" y="563"/>
                  </a:cubicBezTo>
                  <a:cubicBezTo>
                    <a:pt x="58" y="563"/>
                    <a:pt x="59" y="565"/>
                    <a:pt x="59" y="565"/>
                  </a:cubicBezTo>
                  <a:cubicBezTo>
                    <a:pt x="59" y="563"/>
                    <a:pt x="58" y="562"/>
                    <a:pt x="58" y="562"/>
                  </a:cubicBezTo>
                  <a:cubicBezTo>
                    <a:pt x="59" y="563"/>
                    <a:pt x="59" y="564"/>
                    <a:pt x="59" y="564"/>
                  </a:cubicBezTo>
                  <a:cubicBezTo>
                    <a:pt x="59" y="563"/>
                    <a:pt x="58" y="561"/>
                    <a:pt x="58" y="561"/>
                  </a:cubicBezTo>
                  <a:cubicBezTo>
                    <a:pt x="61" y="566"/>
                    <a:pt x="61" y="565"/>
                    <a:pt x="59" y="561"/>
                  </a:cubicBezTo>
                  <a:cubicBezTo>
                    <a:pt x="60" y="561"/>
                    <a:pt x="61" y="563"/>
                    <a:pt x="62" y="565"/>
                  </a:cubicBezTo>
                  <a:cubicBezTo>
                    <a:pt x="64" y="568"/>
                    <a:pt x="62" y="565"/>
                    <a:pt x="62" y="566"/>
                  </a:cubicBezTo>
                  <a:cubicBezTo>
                    <a:pt x="65" y="571"/>
                    <a:pt x="65" y="568"/>
                    <a:pt x="63" y="566"/>
                  </a:cubicBezTo>
                  <a:cubicBezTo>
                    <a:pt x="64" y="567"/>
                    <a:pt x="65" y="568"/>
                    <a:pt x="66" y="570"/>
                  </a:cubicBezTo>
                  <a:cubicBezTo>
                    <a:pt x="66" y="569"/>
                    <a:pt x="68" y="572"/>
                    <a:pt x="67" y="572"/>
                  </a:cubicBezTo>
                  <a:cubicBezTo>
                    <a:pt x="66" y="570"/>
                    <a:pt x="66" y="569"/>
                    <a:pt x="66" y="569"/>
                  </a:cubicBezTo>
                  <a:cubicBezTo>
                    <a:pt x="66" y="570"/>
                    <a:pt x="67" y="571"/>
                    <a:pt x="68" y="572"/>
                  </a:cubicBezTo>
                  <a:cubicBezTo>
                    <a:pt x="68" y="570"/>
                    <a:pt x="68" y="571"/>
                    <a:pt x="69" y="571"/>
                  </a:cubicBezTo>
                  <a:cubicBezTo>
                    <a:pt x="68" y="569"/>
                    <a:pt x="67" y="567"/>
                    <a:pt x="66" y="566"/>
                  </a:cubicBezTo>
                  <a:cubicBezTo>
                    <a:pt x="67" y="567"/>
                    <a:pt x="67" y="567"/>
                    <a:pt x="67" y="566"/>
                  </a:cubicBezTo>
                  <a:cubicBezTo>
                    <a:pt x="68" y="567"/>
                    <a:pt x="68" y="568"/>
                    <a:pt x="69" y="569"/>
                  </a:cubicBezTo>
                  <a:cubicBezTo>
                    <a:pt x="70" y="569"/>
                    <a:pt x="68" y="567"/>
                    <a:pt x="68" y="567"/>
                  </a:cubicBezTo>
                  <a:cubicBezTo>
                    <a:pt x="70" y="569"/>
                    <a:pt x="71" y="571"/>
                    <a:pt x="72" y="572"/>
                  </a:cubicBezTo>
                  <a:cubicBezTo>
                    <a:pt x="72" y="572"/>
                    <a:pt x="72" y="573"/>
                    <a:pt x="72" y="573"/>
                  </a:cubicBezTo>
                  <a:cubicBezTo>
                    <a:pt x="71" y="570"/>
                    <a:pt x="70" y="569"/>
                    <a:pt x="69" y="568"/>
                  </a:cubicBezTo>
                  <a:cubicBezTo>
                    <a:pt x="69" y="567"/>
                    <a:pt x="71" y="570"/>
                    <a:pt x="72" y="571"/>
                  </a:cubicBezTo>
                  <a:cubicBezTo>
                    <a:pt x="73" y="572"/>
                    <a:pt x="79" y="580"/>
                    <a:pt x="75" y="573"/>
                  </a:cubicBezTo>
                  <a:cubicBezTo>
                    <a:pt x="75" y="574"/>
                    <a:pt x="76" y="574"/>
                    <a:pt x="76" y="575"/>
                  </a:cubicBezTo>
                  <a:cubicBezTo>
                    <a:pt x="76" y="574"/>
                    <a:pt x="76" y="574"/>
                    <a:pt x="75" y="573"/>
                  </a:cubicBezTo>
                  <a:cubicBezTo>
                    <a:pt x="76" y="573"/>
                    <a:pt x="76" y="573"/>
                    <a:pt x="77" y="574"/>
                  </a:cubicBezTo>
                  <a:cubicBezTo>
                    <a:pt x="78" y="576"/>
                    <a:pt x="78" y="576"/>
                    <a:pt x="79" y="578"/>
                  </a:cubicBezTo>
                  <a:cubicBezTo>
                    <a:pt x="82" y="580"/>
                    <a:pt x="80" y="575"/>
                    <a:pt x="75" y="570"/>
                  </a:cubicBezTo>
                  <a:cubicBezTo>
                    <a:pt x="75" y="569"/>
                    <a:pt x="76" y="570"/>
                    <a:pt x="77" y="571"/>
                  </a:cubicBezTo>
                  <a:cubicBezTo>
                    <a:pt x="78" y="574"/>
                    <a:pt x="80" y="576"/>
                    <a:pt x="82" y="579"/>
                  </a:cubicBezTo>
                  <a:cubicBezTo>
                    <a:pt x="85" y="585"/>
                    <a:pt x="87" y="590"/>
                    <a:pt x="82" y="584"/>
                  </a:cubicBezTo>
                  <a:cubicBezTo>
                    <a:pt x="80" y="581"/>
                    <a:pt x="79" y="579"/>
                    <a:pt x="78" y="578"/>
                  </a:cubicBezTo>
                  <a:cubicBezTo>
                    <a:pt x="80" y="581"/>
                    <a:pt x="80" y="582"/>
                    <a:pt x="82" y="584"/>
                  </a:cubicBezTo>
                  <a:cubicBezTo>
                    <a:pt x="82" y="583"/>
                    <a:pt x="88" y="592"/>
                    <a:pt x="90" y="594"/>
                  </a:cubicBezTo>
                  <a:cubicBezTo>
                    <a:pt x="91" y="595"/>
                    <a:pt x="91" y="595"/>
                    <a:pt x="92" y="597"/>
                  </a:cubicBezTo>
                  <a:cubicBezTo>
                    <a:pt x="93" y="598"/>
                    <a:pt x="94" y="599"/>
                    <a:pt x="95" y="600"/>
                  </a:cubicBezTo>
                  <a:cubicBezTo>
                    <a:pt x="96" y="603"/>
                    <a:pt x="100" y="606"/>
                    <a:pt x="105" y="612"/>
                  </a:cubicBezTo>
                  <a:cubicBezTo>
                    <a:pt x="105" y="612"/>
                    <a:pt x="104" y="611"/>
                    <a:pt x="104" y="611"/>
                  </a:cubicBezTo>
                  <a:cubicBezTo>
                    <a:pt x="106" y="613"/>
                    <a:pt x="107" y="615"/>
                    <a:pt x="109" y="616"/>
                  </a:cubicBezTo>
                  <a:cubicBezTo>
                    <a:pt x="110" y="618"/>
                    <a:pt x="112" y="619"/>
                    <a:pt x="113" y="621"/>
                  </a:cubicBezTo>
                  <a:cubicBezTo>
                    <a:pt x="116" y="623"/>
                    <a:pt x="119" y="626"/>
                    <a:pt x="122" y="629"/>
                  </a:cubicBezTo>
                  <a:cubicBezTo>
                    <a:pt x="124" y="631"/>
                    <a:pt x="125" y="632"/>
                    <a:pt x="128" y="635"/>
                  </a:cubicBezTo>
                  <a:cubicBezTo>
                    <a:pt x="128" y="635"/>
                    <a:pt x="129" y="636"/>
                    <a:pt x="129" y="637"/>
                  </a:cubicBezTo>
                  <a:cubicBezTo>
                    <a:pt x="134" y="640"/>
                    <a:pt x="135" y="640"/>
                    <a:pt x="134" y="638"/>
                  </a:cubicBezTo>
                  <a:cubicBezTo>
                    <a:pt x="132" y="636"/>
                    <a:pt x="129" y="631"/>
                    <a:pt x="123" y="626"/>
                  </a:cubicBezTo>
                  <a:cubicBezTo>
                    <a:pt x="120" y="623"/>
                    <a:pt x="117" y="619"/>
                    <a:pt x="114" y="616"/>
                  </a:cubicBezTo>
                  <a:cubicBezTo>
                    <a:pt x="112" y="614"/>
                    <a:pt x="110" y="612"/>
                    <a:pt x="108" y="610"/>
                  </a:cubicBezTo>
                  <a:cubicBezTo>
                    <a:pt x="107" y="608"/>
                    <a:pt x="105" y="606"/>
                    <a:pt x="103" y="604"/>
                  </a:cubicBezTo>
                  <a:cubicBezTo>
                    <a:pt x="102" y="603"/>
                    <a:pt x="103" y="604"/>
                    <a:pt x="102" y="603"/>
                  </a:cubicBezTo>
                  <a:cubicBezTo>
                    <a:pt x="98" y="598"/>
                    <a:pt x="97" y="595"/>
                    <a:pt x="95" y="593"/>
                  </a:cubicBezTo>
                  <a:cubicBezTo>
                    <a:pt x="95" y="593"/>
                    <a:pt x="94" y="592"/>
                    <a:pt x="93" y="591"/>
                  </a:cubicBezTo>
                  <a:cubicBezTo>
                    <a:pt x="94" y="592"/>
                    <a:pt x="95" y="594"/>
                    <a:pt x="96" y="595"/>
                  </a:cubicBezTo>
                  <a:cubicBezTo>
                    <a:pt x="93" y="591"/>
                    <a:pt x="91" y="589"/>
                    <a:pt x="89" y="587"/>
                  </a:cubicBezTo>
                  <a:cubicBezTo>
                    <a:pt x="88" y="585"/>
                    <a:pt x="86" y="583"/>
                    <a:pt x="84" y="580"/>
                  </a:cubicBezTo>
                  <a:cubicBezTo>
                    <a:pt x="86" y="581"/>
                    <a:pt x="90" y="586"/>
                    <a:pt x="90" y="585"/>
                  </a:cubicBezTo>
                  <a:cubicBezTo>
                    <a:pt x="90" y="584"/>
                    <a:pt x="88" y="582"/>
                    <a:pt x="88" y="581"/>
                  </a:cubicBezTo>
                  <a:cubicBezTo>
                    <a:pt x="87" y="580"/>
                    <a:pt x="87" y="579"/>
                    <a:pt x="86" y="579"/>
                  </a:cubicBezTo>
                  <a:cubicBezTo>
                    <a:pt x="86" y="578"/>
                    <a:pt x="84" y="576"/>
                    <a:pt x="83" y="574"/>
                  </a:cubicBezTo>
                  <a:cubicBezTo>
                    <a:pt x="82" y="572"/>
                    <a:pt x="80" y="569"/>
                    <a:pt x="78" y="567"/>
                  </a:cubicBezTo>
                  <a:cubicBezTo>
                    <a:pt x="78" y="566"/>
                    <a:pt x="78" y="566"/>
                    <a:pt x="77" y="564"/>
                  </a:cubicBezTo>
                  <a:cubicBezTo>
                    <a:pt x="77" y="563"/>
                    <a:pt x="78" y="566"/>
                    <a:pt x="78" y="565"/>
                  </a:cubicBezTo>
                  <a:cubicBezTo>
                    <a:pt x="78" y="564"/>
                    <a:pt x="78" y="564"/>
                    <a:pt x="78" y="564"/>
                  </a:cubicBezTo>
                  <a:cubicBezTo>
                    <a:pt x="77" y="563"/>
                    <a:pt x="76" y="562"/>
                    <a:pt x="76" y="562"/>
                  </a:cubicBezTo>
                  <a:cubicBezTo>
                    <a:pt x="75" y="560"/>
                    <a:pt x="73" y="555"/>
                    <a:pt x="71" y="552"/>
                  </a:cubicBezTo>
                  <a:cubicBezTo>
                    <a:pt x="69" y="548"/>
                    <a:pt x="68" y="546"/>
                    <a:pt x="71" y="549"/>
                  </a:cubicBezTo>
                  <a:cubicBezTo>
                    <a:pt x="72" y="552"/>
                    <a:pt x="74" y="554"/>
                    <a:pt x="74" y="556"/>
                  </a:cubicBezTo>
                  <a:cubicBezTo>
                    <a:pt x="75" y="556"/>
                    <a:pt x="78" y="561"/>
                    <a:pt x="80" y="563"/>
                  </a:cubicBezTo>
                  <a:cubicBezTo>
                    <a:pt x="78" y="561"/>
                    <a:pt x="77" y="559"/>
                    <a:pt x="76" y="558"/>
                  </a:cubicBezTo>
                  <a:cubicBezTo>
                    <a:pt x="75" y="557"/>
                    <a:pt x="75" y="555"/>
                    <a:pt x="74" y="554"/>
                  </a:cubicBezTo>
                  <a:cubicBezTo>
                    <a:pt x="74" y="554"/>
                    <a:pt x="72" y="550"/>
                    <a:pt x="74" y="554"/>
                  </a:cubicBezTo>
                  <a:cubicBezTo>
                    <a:pt x="72" y="550"/>
                    <a:pt x="72" y="549"/>
                    <a:pt x="71" y="547"/>
                  </a:cubicBezTo>
                  <a:cubicBezTo>
                    <a:pt x="72" y="549"/>
                    <a:pt x="71" y="546"/>
                    <a:pt x="71" y="547"/>
                  </a:cubicBezTo>
                  <a:cubicBezTo>
                    <a:pt x="73" y="550"/>
                    <a:pt x="74" y="551"/>
                    <a:pt x="75" y="552"/>
                  </a:cubicBezTo>
                  <a:cubicBezTo>
                    <a:pt x="75" y="554"/>
                    <a:pt x="77" y="557"/>
                    <a:pt x="79" y="560"/>
                  </a:cubicBezTo>
                  <a:cubicBezTo>
                    <a:pt x="79" y="560"/>
                    <a:pt x="79" y="560"/>
                    <a:pt x="80" y="561"/>
                  </a:cubicBezTo>
                  <a:cubicBezTo>
                    <a:pt x="81" y="562"/>
                    <a:pt x="82" y="564"/>
                    <a:pt x="84" y="568"/>
                  </a:cubicBezTo>
                  <a:cubicBezTo>
                    <a:pt x="84" y="567"/>
                    <a:pt x="85" y="568"/>
                    <a:pt x="85" y="567"/>
                  </a:cubicBezTo>
                  <a:cubicBezTo>
                    <a:pt x="89" y="572"/>
                    <a:pt x="85" y="565"/>
                    <a:pt x="89" y="570"/>
                  </a:cubicBezTo>
                  <a:cubicBezTo>
                    <a:pt x="86" y="568"/>
                    <a:pt x="84" y="563"/>
                    <a:pt x="82" y="561"/>
                  </a:cubicBezTo>
                  <a:cubicBezTo>
                    <a:pt x="81" y="559"/>
                    <a:pt x="81" y="558"/>
                    <a:pt x="79" y="556"/>
                  </a:cubicBezTo>
                  <a:cubicBezTo>
                    <a:pt x="79" y="556"/>
                    <a:pt x="74" y="548"/>
                    <a:pt x="74" y="547"/>
                  </a:cubicBezTo>
                  <a:cubicBezTo>
                    <a:pt x="73" y="545"/>
                    <a:pt x="72" y="543"/>
                    <a:pt x="71" y="541"/>
                  </a:cubicBezTo>
                  <a:cubicBezTo>
                    <a:pt x="71" y="541"/>
                    <a:pt x="70" y="540"/>
                    <a:pt x="70" y="540"/>
                  </a:cubicBezTo>
                  <a:cubicBezTo>
                    <a:pt x="71" y="541"/>
                    <a:pt x="72" y="542"/>
                    <a:pt x="73" y="544"/>
                  </a:cubicBezTo>
                  <a:cubicBezTo>
                    <a:pt x="72" y="543"/>
                    <a:pt x="72" y="543"/>
                    <a:pt x="73" y="543"/>
                  </a:cubicBezTo>
                  <a:cubicBezTo>
                    <a:pt x="72" y="541"/>
                    <a:pt x="70" y="538"/>
                    <a:pt x="70" y="538"/>
                  </a:cubicBezTo>
                  <a:cubicBezTo>
                    <a:pt x="71" y="539"/>
                    <a:pt x="73" y="543"/>
                    <a:pt x="72" y="542"/>
                  </a:cubicBezTo>
                  <a:cubicBezTo>
                    <a:pt x="70" y="538"/>
                    <a:pt x="73" y="542"/>
                    <a:pt x="72" y="539"/>
                  </a:cubicBezTo>
                  <a:cubicBezTo>
                    <a:pt x="72" y="541"/>
                    <a:pt x="74" y="543"/>
                    <a:pt x="75" y="545"/>
                  </a:cubicBezTo>
                  <a:cubicBezTo>
                    <a:pt x="76" y="546"/>
                    <a:pt x="75" y="545"/>
                    <a:pt x="76" y="546"/>
                  </a:cubicBezTo>
                  <a:cubicBezTo>
                    <a:pt x="78" y="549"/>
                    <a:pt x="79" y="552"/>
                    <a:pt x="81" y="554"/>
                  </a:cubicBezTo>
                  <a:cubicBezTo>
                    <a:pt x="82" y="557"/>
                    <a:pt x="84" y="559"/>
                    <a:pt x="85" y="561"/>
                  </a:cubicBezTo>
                  <a:cubicBezTo>
                    <a:pt x="84" y="558"/>
                    <a:pt x="85" y="560"/>
                    <a:pt x="87" y="562"/>
                  </a:cubicBezTo>
                  <a:cubicBezTo>
                    <a:pt x="87" y="563"/>
                    <a:pt x="89" y="565"/>
                    <a:pt x="90" y="567"/>
                  </a:cubicBezTo>
                  <a:cubicBezTo>
                    <a:pt x="89" y="566"/>
                    <a:pt x="88" y="565"/>
                    <a:pt x="87" y="562"/>
                  </a:cubicBezTo>
                  <a:cubicBezTo>
                    <a:pt x="86" y="562"/>
                    <a:pt x="87" y="563"/>
                    <a:pt x="86" y="562"/>
                  </a:cubicBezTo>
                  <a:cubicBezTo>
                    <a:pt x="87" y="565"/>
                    <a:pt x="86" y="562"/>
                    <a:pt x="87" y="564"/>
                  </a:cubicBezTo>
                  <a:cubicBezTo>
                    <a:pt x="88" y="565"/>
                    <a:pt x="89" y="566"/>
                    <a:pt x="89" y="567"/>
                  </a:cubicBezTo>
                  <a:cubicBezTo>
                    <a:pt x="89" y="567"/>
                    <a:pt x="88" y="565"/>
                    <a:pt x="88" y="566"/>
                  </a:cubicBezTo>
                  <a:cubicBezTo>
                    <a:pt x="90" y="569"/>
                    <a:pt x="90" y="569"/>
                    <a:pt x="90" y="569"/>
                  </a:cubicBezTo>
                  <a:cubicBezTo>
                    <a:pt x="91" y="571"/>
                    <a:pt x="91" y="570"/>
                    <a:pt x="92" y="572"/>
                  </a:cubicBezTo>
                  <a:cubicBezTo>
                    <a:pt x="92" y="572"/>
                    <a:pt x="91" y="571"/>
                    <a:pt x="91" y="571"/>
                  </a:cubicBezTo>
                  <a:cubicBezTo>
                    <a:pt x="92" y="572"/>
                    <a:pt x="93" y="573"/>
                    <a:pt x="94" y="574"/>
                  </a:cubicBezTo>
                  <a:cubicBezTo>
                    <a:pt x="93" y="573"/>
                    <a:pt x="95" y="577"/>
                    <a:pt x="96" y="578"/>
                  </a:cubicBezTo>
                  <a:cubicBezTo>
                    <a:pt x="96" y="577"/>
                    <a:pt x="95" y="576"/>
                    <a:pt x="95" y="575"/>
                  </a:cubicBezTo>
                  <a:cubicBezTo>
                    <a:pt x="97" y="579"/>
                    <a:pt x="98" y="580"/>
                    <a:pt x="99" y="582"/>
                  </a:cubicBezTo>
                  <a:cubicBezTo>
                    <a:pt x="99" y="581"/>
                    <a:pt x="99" y="581"/>
                    <a:pt x="99" y="580"/>
                  </a:cubicBezTo>
                  <a:cubicBezTo>
                    <a:pt x="99" y="582"/>
                    <a:pt x="102" y="584"/>
                    <a:pt x="102" y="584"/>
                  </a:cubicBezTo>
                  <a:cubicBezTo>
                    <a:pt x="101" y="583"/>
                    <a:pt x="100" y="582"/>
                    <a:pt x="100" y="581"/>
                  </a:cubicBezTo>
                  <a:cubicBezTo>
                    <a:pt x="102" y="584"/>
                    <a:pt x="99" y="579"/>
                    <a:pt x="98" y="578"/>
                  </a:cubicBezTo>
                  <a:cubicBezTo>
                    <a:pt x="102" y="583"/>
                    <a:pt x="98" y="579"/>
                    <a:pt x="99" y="580"/>
                  </a:cubicBezTo>
                  <a:cubicBezTo>
                    <a:pt x="97" y="577"/>
                    <a:pt x="98" y="579"/>
                    <a:pt x="97" y="577"/>
                  </a:cubicBezTo>
                  <a:cubicBezTo>
                    <a:pt x="96" y="575"/>
                    <a:pt x="100" y="581"/>
                    <a:pt x="102" y="582"/>
                  </a:cubicBezTo>
                  <a:cubicBezTo>
                    <a:pt x="100" y="580"/>
                    <a:pt x="99" y="579"/>
                    <a:pt x="98" y="577"/>
                  </a:cubicBezTo>
                  <a:cubicBezTo>
                    <a:pt x="98" y="575"/>
                    <a:pt x="94" y="570"/>
                    <a:pt x="91" y="565"/>
                  </a:cubicBezTo>
                  <a:cubicBezTo>
                    <a:pt x="93" y="568"/>
                    <a:pt x="93" y="567"/>
                    <a:pt x="93" y="567"/>
                  </a:cubicBezTo>
                  <a:cubicBezTo>
                    <a:pt x="91" y="564"/>
                    <a:pt x="92" y="564"/>
                    <a:pt x="91" y="563"/>
                  </a:cubicBezTo>
                  <a:cubicBezTo>
                    <a:pt x="90" y="562"/>
                    <a:pt x="89" y="561"/>
                    <a:pt x="88" y="559"/>
                  </a:cubicBezTo>
                  <a:cubicBezTo>
                    <a:pt x="88" y="558"/>
                    <a:pt x="88" y="559"/>
                    <a:pt x="87" y="557"/>
                  </a:cubicBezTo>
                  <a:cubicBezTo>
                    <a:pt x="86" y="556"/>
                    <a:pt x="83" y="552"/>
                    <a:pt x="85" y="554"/>
                  </a:cubicBezTo>
                  <a:cubicBezTo>
                    <a:pt x="83" y="551"/>
                    <a:pt x="81" y="547"/>
                    <a:pt x="80" y="547"/>
                  </a:cubicBezTo>
                  <a:cubicBezTo>
                    <a:pt x="81" y="548"/>
                    <a:pt x="81" y="548"/>
                    <a:pt x="81" y="549"/>
                  </a:cubicBezTo>
                  <a:cubicBezTo>
                    <a:pt x="81" y="548"/>
                    <a:pt x="80" y="548"/>
                    <a:pt x="80" y="547"/>
                  </a:cubicBezTo>
                  <a:cubicBezTo>
                    <a:pt x="82" y="552"/>
                    <a:pt x="76" y="543"/>
                    <a:pt x="75" y="540"/>
                  </a:cubicBezTo>
                  <a:cubicBezTo>
                    <a:pt x="75" y="541"/>
                    <a:pt x="78" y="545"/>
                    <a:pt x="77" y="542"/>
                  </a:cubicBezTo>
                  <a:cubicBezTo>
                    <a:pt x="76" y="541"/>
                    <a:pt x="75" y="540"/>
                    <a:pt x="76" y="540"/>
                  </a:cubicBezTo>
                  <a:cubicBezTo>
                    <a:pt x="76" y="541"/>
                    <a:pt x="77" y="543"/>
                    <a:pt x="78" y="543"/>
                  </a:cubicBezTo>
                  <a:cubicBezTo>
                    <a:pt x="76" y="540"/>
                    <a:pt x="76" y="540"/>
                    <a:pt x="75" y="539"/>
                  </a:cubicBezTo>
                  <a:cubicBezTo>
                    <a:pt x="74" y="536"/>
                    <a:pt x="70" y="529"/>
                    <a:pt x="68" y="525"/>
                  </a:cubicBezTo>
                  <a:cubicBezTo>
                    <a:pt x="68" y="525"/>
                    <a:pt x="67" y="524"/>
                    <a:pt x="67" y="523"/>
                  </a:cubicBezTo>
                  <a:cubicBezTo>
                    <a:pt x="68" y="524"/>
                    <a:pt x="68" y="526"/>
                    <a:pt x="68" y="525"/>
                  </a:cubicBezTo>
                  <a:cubicBezTo>
                    <a:pt x="66" y="521"/>
                    <a:pt x="66" y="521"/>
                    <a:pt x="64" y="518"/>
                  </a:cubicBezTo>
                  <a:cubicBezTo>
                    <a:pt x="64" y="517"/>
                    <a:pt x="63" y="515"/>
                    <a:pt x="64" y="516"/>
                  </a:cubicBezTo>
                  <a:cubicBezTo>
                    <a:pt x="62" y="514"/>
                    <a:pt x="61" y="512"/>
                    <a:pt x="62" y="512"/>
                  </a:cubicBezTo>
                  <a:cubicBezTo>
                    <a:pt x="64" y="516"/>
                    <a:pt x="63" y="514"/>
                    <a:pt x="64" y="516"/>
                  </a:cubicBezTo>
                  <a:cubicBezTo>
                    <a:pt x="64" y="515"/>
                    <a:pt x="64" y="514"/>
                    <a:pt x="63" y="512"/>
                  </a:cubicBezTo>
                  <a:cubicBezTo>
                    <a:pt x="63" y="512"/>
                    <a:pt x="64" y="514"/>
                    <a:pt x="64" y="514"/>
                  </a:cubicBezTo>
                  <a:cubicBezTo>
                    <a:pt x="63" y="511"/>
                    <a:pt x="62" y="511"/>
                    <a:pt x="61" y="509"/>
                  </a:cubicBezTo>
                  <a:cubicBezTo>
                    <a:pt x="60" y="506"/>
                    <a:pt x="60" y="506"/>
                    <a:pt x="60" y="506"/>
                  </a:cubicBezTo>
                  <a:cubicBezTo>
                    <a:pt x="60" y="505"/>
                    <a:pt x="60" y="506"/>
                    <a:pt x="60" y="505"/>
                  </a:cubicBezTo>
                  <a:cubicBezTo>
                    <a:pt x="59" y="505"/>
                    <a:pt x="59" y="505"/>
                    <a:pt x="59" y="504"/>
                  </a:cubicBezTo>
                  <a:cubicBezTo>
                    <a:pt x="58" y="502"/>
                    <a:pt x="59" y="503"/>
                    <a:pt x="58" y="501"/>
                  </a:cubicBezTo>
                  <a:cubicBezTo>
                    <a:pt x="58" y="501"/>
                    <a:pt x="58" y="500"/>
                    <a:pt x="57" y="499"/>
                  </a:cubicBezTo>
                  <a:cubicBezTo>
                    <a:pt x="57" y="499"/>
                    <a:pt x="56" y="497"/>
                    <a:pt x="57" y="501"/>
                  </a:cubicBezTo>
                  <a:cubicBezTo>
                    <a:pt x="58" y="501"/>
                    <a:pt x="56" y="498"/>
                    <a:pt x="57" y="500"/>
                  </a:cubicBezTo>
                  <a:cubicBezTo>
                    <a:pt x="58" y="502"/>
                    <a:pt x="58" y="502"/>
                    <a:pt x="58" y="503"/>
                  </a:cubicBezTo>
                  <a:cubicBezTo>
                    <a:pt x="57" y="502"/>
                    <a:pt x="55" y="497"/>
                    <a:pt x="55" y="495"/>
                  </a:cubicBezTo>
                  <a:cubicBezTo>
                    <a:pt x="55" y="496"/>
                    <a:pt x="55" y="496"/>
                    <a:pt x="54" y="494"/>
                  </a:cubicBezTo>
                  <a:cubicBezTo>
                    <a:pt x="54" y="493"/>
                    <a:pt x="55" y="495"/>
                    <a:pt x="55" y="494"/>
                  </a:cubicBezTo>
                  <a:cubicBezTo>
                    <a:pt x="54" y="491"/>
                    <a:pt x="53" y="491"/>
                    <a:pt x="52" y="488"/>
                  </a:cubicBezTo>
                  <a:cubicBezTo>
                    <a:pt x="53" y="488"/>
                    <a:pt x="52" y="487"/>
                    <a:pt x="52" y="487"/>
                  </a:cubicBezTo>
                  <a:cubicBezTo>
                    <a:pt x="53" y="489"/>
                    <a:pt x="49" y="480"/>
                    <a:pt x="49" y="477"/>
                  </a:cubicBezTo>
                  <a:cubicBezTo>
                    <a:pt x="49" y="477"/>
                    <a:pt x="48" y="477"/>
                    <a:pt x="48" y="476"/>
                  </a:cubicBezTo>
                  <a:cubicBezTo>
                    <a:pt x="49" y="478"/>
                    <a:pt x="49" y="478"/>
                    <a:pt x="50" y="479"/>
                  </a:cubicBezTo>
                  <a:cubicBezTo>
                    <a:pt x="50" y="481"/>
                    <a:pt x="51" y="483"/>
                    <a:pt x="52" y="484"/>
                  </a:cubicBezTo>
                  <a:cubicBezTo>
                    <a:pt x="50" y="481"/>
                    <a:pt x="50" y="479"/>
                    <a:pt x="50" y="478"/>
                  </a:cubicBezTo>
                  <a:cubicBezTo>
                    <a:pt x="51" y="481"/>
                    <a:pt x="51" y="479"/>
                    <a:pt x="52" y="482"/>
                  </a:cubicBezTo>
                  <a:cubicBezTo>
                    <a:pt x="52" y="483"/>
                    <a:pt x="53" y="488"/>
                    <a:pt x="53" y="487"/>
                  </a:cubicBezTo>
                  <a:cubicBezTo>
                    <a:pt x="53" y="487"/>
                    <a:pt x="53" y="486"/>
                    <a:pt x="53" y="486"/>
                  </a:cubicBezTo>
                  <a:cubicBezTo>
                    <a:pt x="55" y="490"/>
                    <a:pt x="55" y="494"/>
                    <a:pt x="57" y="496"/>
                  </a:cubicBezTo>
                  <a:cubicBezTo>
                    <a:pt x="56" y="493"/>
                    <a:pt x="55" y="490"/>
                    <a:pt x="54" y="488"/>
                  </a:cubicBezTo>
                  <a:cubicBezTo>
                    <a:pt x="54" y="488"/>
                    <a:pt x="55" y="489"/>
                    <a:pt x="56" y="492"/>
                  </a:cubicBezTo>
                  <a:cubicBezTo>
                    <a:pt x="56" y="493"/>
                    <a:pt x="56" y="495"/>
                    <a:pt x="57" y="496"/>
                  </a:cubicBezTo>
                  <a:cubicBezTo>
                    <a:pt x="58" y="498"/>
                    <a:pt x="57" y="494"/>
                    <a:pt x="58" y="497"/>
                  </a:cubicBezTo>
                  <a:cubicBezTo>
                    <a:pt x="57" y="495"/>
                    <a:pt x="56" y="491"/>
                    <a:pt x="56" y="489"/>
                  </a:cubicBezTo>
                  <a:cubicBezTo>
                    <a:pt x="56" y="491"/>
                    <a:pt x="56" y="492"/>
                    <a:pt x="57" y="493"/>
                  </a:cubicBezTo>
                  <a:cubicBezTo>
                    <a:pt x="54" y="487"/>
                    <a:pt x="54" y="484"/>
                    <a:pt x="55" y="484"/>
                  </a:cubicBezTo>
                  <a:cubicBezTo>
                    <a:pt x="54" y="483"/>
                    <a:pt x="54" y="481"/>
                    <a:pt x="53" y="480"/>
                  </a:cubicBezTo>
                  <a:cubicBezTo>
                    <a:pt x="54" y="479"/>
                    <a:pt x="55" y="485"/>
                    <a:pt x="56" y="484"/>
                  </a:cubicBezTo>
                  <a:cubicBezTo>
                    <a:pt x="55" y="482"/>
                    <a:pt x="54" y="482"/>
                    <a:pt x="54" y="482"/>
                  </a:cubicBezTo>
                  <a:cubicBezTo>
                    <a:pt x="56" y="484"/>
                    <a:pt x="55" y="480"/>
                    <a:pt x="56" y="484"/>
                  </a:cubicBezTo>
                  <a:cubicBezTo>
                    <a:pt x="56" y="484"/>
                    <a:pt x="56" y="484"/>
                    <a:pt x="56" y="484"/>
                  </a:cubicBezTo>
                  <a:cubicBezTo>
                    <a:pt x="57" y="488"/>
                    <a:pt x="57" y="484"/>
                    <a:pt x="58" y="487"/>
                  </a:cubicBezTo>
                  <a:cubicBezTo>
                    <a:pt x="58" y="488"/>
                    <a:pt x="59" y="491"/>
                    <a:pt x="59" y="491"/>
                  </a:cubicBezTo>
                  <a:cubicBezTo>
                    <a:pt x="59" y="491"/>
                    <a:pt x="57" y="487"/>
                    <a:pt x="58" y="487"/>
                  </a:cubicBezTo>
                  <a:cubicBezTo>
                    <a:pt x="58" y="487"/>
                    <a:pt x="59" y="489"/>
                    <a:pt x="59" y="489"/>
                  </a:cubicBezTo>
                  <a:cubicBezTo>
                    <a:pt x="58" y="487"/>
                    <a:pt x="60" y="490"/>
                    <a:pt x="59" y="489"/>
                  </a:cubicBezTo>
                  <a:cubicBezTo>
                    <a:pt x="59" y="487"/>
                    <a:pt x="58" y="485"/>
                    <a:pt x="58" y="484"/>
                  </a:cubicBezTo>
                  <a:cubicBezTo>
                    <a:pt x="58" y="484"/>
                    <a:pt x="57" y="482"/>
                    <a:pt x="57" y="484"/>
                  </a:cubicBezTo>
                  <a:cubicBezTo>
                    <a:pt x="57" y="483"/>
                    <a:pt x="56" y="480"/>
                    <a:pt x="57" y="482"/>
                  </a:cubicBezTo>
                  <a:cubicBezTo>
                    <a:pt x="56" y="478"/>
                    <a:pt x="55" y="475"/>
                    <a:pt x="54" y="472"/>
                  </a:cubicBezTo>
                  <a:cubicBezTo>
                    <a:pt x="53" y="469"/>
                    <a:pt x="52" y="466"/>
                    <a:pt x="51" y="464"/>
                  </a:cubicBezTo>
                  <a:cubicBezTo>
                    <a:pt x="51" y="462"/>
                    <a:pt x="51" y="460"/>
                    <a:pt x="51" y="459"/>
                  </a:cubicBezTo>
                  <a:cubicBezTo>
                    <a:pt x="51" y="459"/>
                    <a:pt x="52" y="462"/>
                    <a:pt x="52" y="462"/>
                  </a:cubicBezTo>
                  <a:cubicBezTo>
                    <a:pt x="52" y="461"/>
                    <a:pt x="52" y="461"/>
                    <a:pt x="52" y="462"/>
                  </a:cubicBezTo>
                  <a:cubicBezTo>
                    <a:pt x="51" y="459"/>
                    <a:pt x="51" y="457"/>
                    <a:pt x="51" y="455"/>
                  </a:cubicBezTo>
                  <a:cubicBezTo>
                    <a:pt x="52" y="460"/>
                    <a:pt x="52" y="458"/>
                    <a:pt x="53" y="462"/>
                  </a:cubicBezTo>
                  <a:cubicBezTo>
                    <a:pt x="53" y="462"/>
                    <a:pt x="53" y="463"/>
                    <a:pt x="53" y="465"/>
                  </a:cubicBezTo>
                  <a:cubicBezTo>
                    <a:pt x="54" y="466"/>
                    <a:pt x="54" y="468"/>
                    <a:pt x="55" y="468"/>
                  </a:cubicBezTo>
                  <a:cubicBezTo>
                    <a:pt x="54" y="467"/>
                    <a:pt x="54" y="466"/>
                    <a:pt x="54" y="464"/>
                  </a:cubicBezTo>
                  <a:cubicBezTo>
                    <a:pt x="53" y="463"/>
                    <a:pt x="53" y="462"/>
                    <a:pt x="53" y="462"/>
                  </a:cubicBezTo>
                  <a:cubicBezTo>
                    <a:pt x="54" y="464"/>
                    <a:pt x="55" y="467"/>
                    <a:pt x="55" y="467"/>
                  </a:cubicBezTo>
                  <a:cubicBezTo>
                    <a:pt x="54" y="463"/>
                    <a:pt x="54" y="462"/>
                    <a:pt x="53" y="459"/>
                  </a:cubicBezTo>
                  <a:cubicBezTo>
                    <a:pt x="54" y="460"/>
                    <a:pt x="54" y="463"/>
                    <a:pt x="55" y="466"/>
                  </a:cubicBezTo>
                  <a:cubicBezTo>
                    <a:pt x="56" y="469"/>
                    <a:pt x="57" y="471"/>
                    <a:pt x="57" y="472"/>
                  </a:cubicBezTo>
                  <a:cubicBezTo>
                    <a:pt x="56" y="467"/>
                    <a:pt x="55" y="464"/>
                    <a:pt x="55" y="463"/>
                  </a:cubicBezTo>
                  <a:cubicBezTo>
                    <a:pt x="55" y="461"/>
                    <a:pt x="54" y="460"/>
                    <a:pt x="54" y="459"/>
                  </a:cubicBezTo>
                  <a:cubicBezTo>
                    <a:pt x="55" y="462"/>
                    <a:pt x="54" y="456"/>
                    <a:pt x="54" y="456"/>
                  </a:cubicBezTo>
                  <a:cubicBezTo>
                    <a:pt x="54" y="458"/>
                    <a:pt x="54" y="457"/>
                    <a:pt x="53" y="455"/>
                  </a:cubicBezTo>
                  <a:cubicBezTo>
                    <a:pt x="54" y="457"/>
                    <a:pt x="53" y="455"/>
                    <a:pt x="53" y="454"/>
                  </a:cubicBezTo>
                  <a:cubicBezTo>
                    <a:pt x="52" y="449"/>
                    <a:pt x="51" y="445"/>
                    <a:pt x="50" y="442"/>
                  </a:cubicBezTo>
                  <a:cubicBezTo>
                    <a:pt x="51" y="444"/>
                    <a:pt x="51" y="445"/>
                    <a:pt x="51" y="446"/>
                  </a:cubicBezTo>
                  <a:cubicBezTo>
                    <a:pt x="51" y="449"/>
                    <a:pt x="51" y="448"/>
                    <a:pt x="51" y="451"/>
                  </a:cubicBezTo>
                  <a:cubicBezTo>
                    <a:pt x="51" y="448"/>
                    <a:pt x="51" y="448"/>
                    <a:pt x="50" y="446"/>
                  </a:cubicBezTo>
                  <a:cubicBezTo>
                    <a:pt x="50" y="446"/>
                    <a:pt x="51" y="448"/>
                    <a:pt x="50" y="445"/>
                  </a:cubicBezTo>
                  <a:cubicBezTo>
                    <a:pt x="49" y="444"/>
                    <a:pt x="49" y="439"/>
                    <a:pt x="48" y="436"/>
                  </a:cubicBezTo>
                  <a:cubicBezTo>
                    <a:pt x="48" y="435"/>
                    <a:pt x="47" y="431"/>
                    <a:pt x="46" y="427"/>
                  </a:cubicBezTo>
                  <a:cubicBezTo>
                    <a:pt x="46" y="423"/>
                    <a:pt x="45" y="420"/>
                    <a:pt x="46" y="419"/>
                  </a:cubicBezTo>
                  <a:cubicBezTo>
                    <a:pt x="45" y="418"/>
                    <a:pt x="45" y="418"/>
                    <a:pt x="45" y="417"/>
                  </a:cubicBezTo>
                  <a:cubicBezTo>
                    <a:pt x="45" y="415"/>
                    <a:pt x="45" y="419"/>
                    <a:pt x="45" y="418"/>
                  </a:cubicBezTo>
                  <a:cubicBezTo>
                    <a:pt x="45" y="417"/>
                    <a:pt x="45" y="417"/>
                    <a:pt x="45" y="417"/>
                  </a:cubicBezTo>
                  <a:cubicBezTo>
                    <a:pt x="45" y="416"/>
                    <a:pt x="45" y="414"/>
                    <a:pt x="45" y="413"/>
                  </a:cubicBezTo>
                  <a:cubicBezTo>
                    <a:pt x="44" y="412"/>
                    <a:pt x="44" y="409"/>
                    <a:pt x="43" y="405"/>
                  </a:cubicBezTo>
                  <a:cubicBezTo>
                    <a:pt x="43" y="401"/>
                    <a:pt x="43" y="397"/>
                    <a:pt x="42" y="395"/>
                  </a:cubicBezTo>
                  <a:cubicBezTo>
                    <a:pt x="43" y="395"/>
                    <a:pt x="42" y="390"/>
                    <a:pt x="42" y="389"/>
                  </a:cubicBezTo>
                  <a:cubicBezTo>
                    <a:pt x="42" y="390"/>
                    <a:pt x="42" y="391"/>
                    <a:pt x="42" y="390"/>
                  </a:cubicBezTo>
                  <a:cubicBezTo>
                    <a:pt x="42" y="388"/>
                    <a:pt x="42" y="387"/>
                    <a:pt x="42" y="386"/>
                  </a:cubicBezTo>
                  <a:cubicBezTo>
                    <a:pt x="42" y="387"/>
                    <a:pt x="42" y="387"/>
                    <a:pt x="42" y="386"/>
                  </a:cubicBezTo>
                  <a:cubicBezTo>
                    <a:pt x="42" y="383"/>
                    <a:pt x="42" y="383"/>
                    <a:pt x="42" y="381"/>
                  </a:cubicBezTo>
                  <a:cubicBezTo>
                    <a:pt x="43" y="381"/>
                    <a:pt x="43" y="385"/>
                    <a:pt x="43" y="382"/>
                  </a:cubicBezTo>
                  <a:cubicBezTo>
                    <a:pt x="43" y="381"/>
                    <a:pt x="43" y="373"/>
                    <a:pt x="43" y="371"/>
                  </a:cubicBezTo>
                  <a:cubicBezTo>
                    <a:pt x="44" y="374"/>
                    <a:pt x="44" y="377"/>
                    <a:pt x="44" y="380"/>
                  </a:cubicBezTo>
                  <a:cubicBezTo>
                    <a:pt x="44" y="381"/>
                    <a:pt x="44" y="382"/>
                    <a:pt x="44" y="385"/>
                  </a:cubicBezTo>
                  <a:cubicBezTo>
                    <a:pt x="44" y="384"/>
                    <a:pt x="44" y="386"/>
                    <a:pt x="44" y="387"/>
                  </a:cubicBezTo>
                  <a:cubicBezTo>
                    <a:pt x="44" y="386"/>
                    <a:pt x="45" y="387"/>
                    <a:pt x="44" y="388"/>
                  </a:cubicBezTo>
                  <a:cubicBezTo>
                    <a:pt x="45" y="387"/>
                    <a:pt x="45" y="391"/>
                    <a:pt x="45" y="390"/>
                  </a:cubicBezTo>
                  <a:cubicBezTo>
                    <a:pt x="45" y="386"/>
                    <a:pt x="44" y="386"/>
                    <a:pt x="45" y="383"/>
                  </a:cubicBezTo>
                  <a:cubicBezTo>
                    <a:pt x="45" y="386"/>
                    <a:pt x="45" y="392"/>
                    <a:pt x="46" y="394"/>
                  </a:cubicBezTo>
                  <a:cubicBezTo>
                    <a:pt x="46" y="398"/>
                    <a:pt x="46" y="399"/>
                    <a:pt x="46" y="402"/>
                  </a:cubicBezTo>
                  <a:cubicBezTo>
                    <a:pt x="46" y="400"/>
                    <a:pt x="47" y="406"/>
                    <a:pt x="47" y="406"/>
                  </a:cubicBezTo>
                  <a:cubicBezTo>
                    <a:pt x="47" y="407"/>
                    <a:pt x="47" y="404"/>
                    <a:pt x="47" y="404"/>
                  </a:cubicBezTo>
                  <a:cubicBezTo>
                    <a:pt x="47" y="403"/>
                    <a:pt x="47" y="400"/>
                    <a:pt x="47" y="400"/>
                  </a:cubicBezTo>
                  <a:cubicBezTo>
                    <a:pt x="48" y="404"/>
                    <a:pt x="48" y="407"/>
                    <a:pt x="48" y="410"/>
                  </a:cubicBezTo>
                  <a:cubicBezTo>
                    <a:pt x="48" y="408"/>
                    <a:pt x="49" y="413"/>
                    <a:pt x="49" y="413"/>
                  </a:cubicBezTo>
                  <a:cubicBezTo>
                    <a:pt x="49" y="413"/>
                    <a:pt x="49" y="413"/>
                    <a:pt x="49" y="413"/>
                  </a:cubicBezTo>
                  <a:cubicBezTo>
                    <a:pt x="49" y="412"/>
                    <a:pt x="49" y="411"/>
                    <a:pt x="49" y="409"/>
                  </a:cubicBezTo>
                  <a:cubicBezTo>
                    <a:pt x="50" y="412"/>
                    <a:pt x="49" y="409"/>
                    <a:pt x="49" y="408"/>
                  </a:cubicBezTo>
                  <a:cubicBezTo>
                    <a:pt x="50" y="409"/>
                    <a:pt x="50" y="412"/>
                    <a:pt x="50" y="411"/>
                  </a:cubicBezTo>
                  <a:cubicBezTo>
                    <a:pt x="50" y="410"/>
                    <a:pt x="50" y="405"/>
                    <a:pt x="49" y="405"/>
                  </a:cubicBezTo>
                  <a:cubicBezTo>
                    <a:pt x="50" y="409"/>
                    <a:pt x="49" y="406"/>
                    <a:pt x="48" y="404"/>
                  </a:cubicBezTo>
                  <a:cubicBezTo>
                    <a:pt x="49" y="402"/>
                    <a:pt x="48" y="396"/>
                    <a:pt x="48" y="394"/>
                  </a:cubicBezTo>
                  <a:cubicBezTo>
                    <a:pt x="48" y="394"/>
                    <a:pt x="48" y="393"/>
                    <a:pt x="48" y="392"/>
                  </a:cubicBezTo>
                  <a:cubicBezTo>
                    <a:pt x="48" y="389"/>
                    <a:pt x="48" y="386"/>
                    <a:pt x="48" y="388"/>
                  </a:cubicBezTo>
                  <a:cubicBezTo>
                    <a:pt x="48" y="386"/>
                    <a:pt x="48" y="386"/>
                    <a:pt x="49" y="385"/>
                  </a:cubicBezTo>
                  <a:cubicBezTo>
                    <a:pt x="49" y="386"/>
                    <a:pt x="49" y="391"/>
                    <a:pt x="49" y="391"/>
                  </a:cubicBezTo>
                  <a:cubicBezTo>
                    <a:pt x="49" y="393"/>
                    <a:pt x="49" y="393"/>
                    <a:pt x="49" y="395"/>
                  </a:cubicBezTo>
                  <a:cubicBezTo>
                    <a:pt x="49" y="396"/>
                    <a:pt x="49" y="396"/>
                    <a:pt x="50" y="397"/>
                  </a:cubicBezTo>
                  <a:cubicBezTo>
                    <a:pt x="50" y="401"/>
                    <a:pt x="50" y="401"/>
                    <a:pt x="50" y="404"/>
                  </a:cubicBezTo>
                  <a:cubicBezTo>
                    <a:pt x="51" y="403"/>
                    <a:pt x="51" y="403"/>
                    <a:pt x="51" y="403"/>
                  </a:cubicBezTo>
                  <a:cubicBezTo>
                    <a:pt x="51" y="402"/>
                    <a:pt x="50" y="401"/>
                    <a:pt x="50" y="400"/>
                  </a:cubicBezTo>
                  <a:cubicBezTo>
                    <a:pt x="51" y="402"/>
                    <a:pt x="51" y="403"/>
                    <a:pt x="51" y="402"/>
                  </a:cubicBezTo>
                  <a:cubicBezTo>
                    <a:pt x="51" y="403"/>
                    <a:pt x="52" y="403"/>
                    <a:pt x="52" y="404"/>
                  </a:cubicBezTo>
                  <a:cubicBezTo>
                    <a:pt x="52" y="403"/>
                    <a:pt x="52" y="402"/>
                    <a:pt x="52" y="404"/>
                  </a:cubicBezTo>
                  <a:cubicBezTo>
                    <a:pt x="52" y="402"/>
                    <a:pt x="52" y="401"/>
                    <a:pt x="52" y="401"/>
                  </a:cubicBezTo>
                  <a:cubicBezTo>
                    <a:pt x="52" y="400"/>
                    <a:pt x="52" y="399"/>
                    <a:pt x="52" y="398"/>
                  </a:cubicBezTo>
                  <a:cubicBezTo>
                    <a:pt x="52" y="398"/>
                    <a:pt x="52" y="398"/>
                    <a:pt x="52" y="397"/>
                  </a:cubicBezTo>
                  <a:cubicBezTo>
                    <a:pt x="52" y="399"/>
                    <a:pt x="53" y="400"/>
                    <a:pt x="53" y="401"/>
                  </a:cubicBezTo>
                  <a:cubicBezTo>
                    <a:pt x="53" y="400"/>
                    <a:pt x="53" y="400"/>
                    <a:pt x="53" y="400"/>
                  </a:cubicBezTo>
                  <a:cubicBezTo>
                    <a:pt x="53" y="397"/>
                    <a:pt x="53" y="397"/>
                    <a:pt x="53" y="395"/>
                  </a:cubicBezTo>
                  <a:cubicBezTo>
                    <a:pt x="53" y="393"/>
                    <a:pt x="53" y="394"/>
                    <a:pt x="54" y="395"/>
                  </a:cubicBezTo>
                  <a:cubicBezTo>
                    <a:pt x="54" y="396"/>
                    <a:pt x="54" y="397"/>
                    <a:pt x="54" y="397"/>
                  </a:cubicBezTo>
                  <a:cubicBezTo>
                    <a:pt x="54" y="395"/>
                    <a:pt x="54" y="392"/>
                    <a:pt x="53" y="390"/>
                  </a:cubicBezTo>
                  <a:cubicBezTo>
                    <a:pt x="53" y="389"/>
                    <a:pt x="53" y="386"/>
                    <a:pt x="53" y="388"/>
                  </a:cubicBezTo>
                  <a:cubicBezTo>
                    <a:pt x="53" y="388"/>
                    <a:pt x="53" y="388"/>
                    <a:pt x="53" y="389"/>
                  </a:cubicBezTo>
                  <a:cubicBezTo>
                    <a:pt x="53" y="388"/>
                    <a:pt x="54" y="387"/>
                    <a:pt x="53" y="386"/>
                  </a:cubicBezTo>
                  <a:cubicBezTo>
                    <a:pt x="54" y="385"/>
                    <a:pt x="53" y="384"/>
                    <a:pt x="53" y="383"/>
                  </a:cubicBezTo>
                  <a:cubicBezTo>
                    <a:pt x="54" y="383"/>
                    <a:pt x="54" y="378"/>
                    <a:pt x="54" y="380"/>
                  </a:cubicBezTo>
                  <a:cubicBezTo>
                    <a:pt x="54" y="378"/>
                    <a:pt x="53" y="380"/>
                    <a:pt x="53" y="378"/>
                  </a:cubicBezTo>
                  <a:cubicBezTo>
                    <a:pt x="54" y="377"/>
                    <a:pt x="54" y="375"/>
                    <a:pt x="54" y="373"/>
                  </a:cubicBezTo>
                  <a:cubicBezTo>
                    <a:pt x="54" y="372"/>
                    <a:pt x="54" y="370"/>
                    <a:pt x="54" y="368"/>
                  </a:cubicBezTo>
                  <a:cubicBezTo>
                    <a:pt x="54" y="364"/>
                    <a:pt x="54" y="359"/>
                    <a:pt x="54" y="356"/>
                  </a:cubicBezTo>
                  <a:cubicBezTo>
                    <a:pt x="54" y="356"/>
                    <a:pt x="54" y="357"/>
                    <a:pt x="54" y="357"/>
                  </a:cubicBezTo>
                  <a:cubicBezTo>
                    <a:pt x="54" y="354"/>
                    <a:pt x="54" y="350"/>
                    <a:pt x="55" y="347"/>
                  </a:cubicBezTo>
                  <a:cubicBezTo>
                    <a:pt x="55" y="344"/>
                    <a:pt x="55" y="340"/>
                    <a:pt x="55" y="338"/>
                  </a:cubicBezTo>
                  <a:cubicBezTo>
                    <a:pt x="56" y="336"/>
                    <a:pt x="55" y="339"/>
                    <a:pt x="56" y="337"/>
                  </a:cubicBezTo>
                  <a:cubicBezTo>
                    <a:pt x="56" y="337"/>
                    <a:pt x="56" y="336"/>
                    <a:pt x="56" y="336"/>
                  </a:cubicBezTo>
                  <a:cubicBezTo>
                    <a:pt x="56" y="337"/>
                    <a:pt x="56" y="337"/>
                    <a:pt x="56" y="337"/>
                  </a:cubicBezTo>
                  <a:cubicBezTo>
                    <a:pt x="56" y="338"/>
                    <a:pt x="55" y="339"/>
                    <a:pt x="56" y="339"/>
                  </a:cubicBezTo>
                  <a:cubicBezTo>
                    <a:pt x="56" y="334"/>
                    <a:pt x="57" y="329"/>
                    <a:pt x="58" y="324"/>
                  </a:cubicBezTo>
                  <a:cubicBezTo>
                    <a:pt x="59" y="318"/>
                    <a:pt x="60" y="313"/>
                    <a:pt x="61" y="309"/>
                  </a:cubicBezTo>
                  <a:cubicBezTo>
                    <a:pt x="61" y="307"/>
                    <a:pt x="61" y="305"/>
                    <a:pt x="62" y="304"/>
                  </a:cubicBezTo>
                  <a:cubicBezTo>
                    <a:pt x="62" y="304"/>
                    <a:pt x="62" y="305"/>
                    <a:pt x="61" y="306"/>
                  </a:cubicBezTo>
                  <a:cubicBezTo>
                    <a:pt x="62" y="304"/>
                    <a:pt x="62" y="304"/>
                    <a:pt x="62" y="302"/>
                  </a:cubicBezTo>
                  <a:cubicBezTo>
                    <a:pt x="63" y="301"/>
                    <a:pt x="64" y="295"/>
                    <a:pt x="64" y="292"/>
                  </a:cubicBezTo>
                  <a:cubicBezTo>
                    <a:pt x="67" y="284"/>
                    <a:pt x="68" y="277"/>
                    <a:pt x="71" y="272"/>
                  </a:cubicBezTo>
                  <a:cubicBezTo>
                    <a:pt x="71" y="269"/>
                    <a:pt x="73" y="265"/>
                    <a:pt x="75" y="260"/>
                  </a:cubicBezTo>
                  <a:cubicBezTo>
                    <a:pt x="76" y="256"/>
                    <a:pt x="78" y="251"/>
                    <a:pt x="79" y="248"/>
                  </a:cubicBezTo>
                  <a:cubicBezTo>
                    <a:pt x="79" y="247"/>
                    <a:pt x="80" y="247"/>
                    <a:pt x="80" y="247"/>
                  </a:cubicBezTo>
                  <a:cubicBezTo>
                    <a:pt x="81" y="244"/>
                    <a:pt x="80" y="246"/>
                    <a:pt x="81" y="243"/>
                  </a:cubicBezTo>
                  <a:cubicBezTo>
                    <a:pt x="82" y="241"/>
                    <a:pt x="82" y="242"/>
                    <a:pt x="82" y="241"/>
                  </a:cubicBezTo>
                  <a:cubicBezTo>
                    <a:pt x="83" y="239"/>
                    <a:pt x="84" y="237"/>
                    <a:pt x="83" y="238"/>
                  </a:cubicBezTo>
                  <a:cubicBezTo>
                    <a:pt x="84" y="236"/>
                    <a:pt x="84" y="236"/>
                    <a:pt x="85" y="234"/>
                  </a:cubicBezTo>
                  <a:cubicBezTo>
                    <a:pt x="85" y="233"/>
                    <a:pt x="87" y="230"/>
                    <a:pt x="88" y="229"/>
                  </a:cubicBezTo>
                  <a:cubicBezTo>
                    <a:pt x="90" y="225"/>
                    <a:pt x="92" y="220"/>
                    <a:pt x="95" y="214"/>
                  </a:cubicBezTo>
                  <a:cubicBezTo>
                    <a:pt x="97" y="212"/>
                    <a:pt x="98" y="209"/>
                    <a:pt x="100" y="207"/>
                  </a:cubicBezTo>
                  <a:cubicBezTo>
                    <a:pt x="102" y="203"/>
                    <a:pt x="102" y="203"/>
                    <a:pt x="102" y="203"/>
                  </a:cubicBezTo>
                  <a:cubicBezTo>
                    <a:pt x="103" y="201"/>
                    <a:pt x="103" y="200"/>
                    <a:pt x="104" y="199"/>
                  </a:cubicBezTo>
                  <a:cubicBezTo>
                    <a:pt x="103" y="201"/>
                    <a:pt x="100" y="205"/>
                    <a:pt x="102" y="202"/>
                  </a:cubicBezTo>
                  <a:cubicBezTo>
                    <a:pt x="101" y="204"/>
                    <a:pt x="98" y="208"/>
                    <a:pt x="98" y="210"/>
                  </a:cubicBezTo>
                  <a:cubicBezTo>
                    <a:pt x="96" y="212"/>
                    <a:pt x="94" y="216"/>
                    <a:pt x="93" y="218"/>
                  </a:cubicBezTo>
                  <a:cubicBezTo>
                    <a:pt x="92" y="220"/>
                    <a:pt x="92" y="220"/>
                    <a:pt x="91" y="223"/>
                  </a:cubicBezTo>
                  <a:cubicBezTo>
                    <a:pt x="91" y="223"/>
                    <a:pt x="90" y="224"/>
                    <a:pt x="90" y="224"/>
                  </a:cubicBezTo>
                  <a:cubicBezTo>
                    <a:pt x="90" y="222"/>
                    <a:pt x="91" y="220"/>
                    <a:pt x="93" y="218"/>
                  </a:cubicBezTo>
                  <a:cubicBezTo>
                    <a:pt x="94" y="215"/>
                    <a:pt x="96" y="212"/>
                    <a:pt x="97" y="209"/>
                  </a:cubicBezTo>
                  <a:cubicBezTo>
                    <a:pt x="93" y="216"/>
                    <a:pt x="91" y="221"/>
                    <a:pt x="87" y="228"/>
                  </a:cubicBezTo>
                  <a:cubicBezTo>
                    <a:pt x="87" y="227"/>
                    <a:pt x="87" y="228"/>
                    <a:pt x="86" y="229"/>
                  </a:cubicBezTo>
                  <a:cubicBezTo>
                    <a:pt x="86" y="230"/>
                    <a:pt x="84" y="234"/>
                    <a:pt x="82" y="238"/>
                  </a:cubicBezTo>
                  <a:cubicBezTo>
                    <a:pt x="81" y="242"/>
                    <a:pt x="79" y="246"/>
                    <a:pt x="78" y="247"/>
                  </a:cubicBezTo>
                  <a:cubicBezTo>
                    <a:pt x="76" y="252"/>
                    <a:pt x="75" y="257"/>
                    <a:pt x="73" y="260"/>
                  </a:cubicBezTo>
                  <a:cubicBezTo>
                    <a:pt x="73" y="259"/>
                    <a:pt x="71" y="269"/>
                    <a:pt x="70" y="269"/>
                  </a:cubicBezTo>
                  <a:cubicBezTo>
                    <a:pt x="70" y="269"/>
                    <a:pt x="71" y="267"/>
                    <a:pt x="70" y="267"/>
                  </a:cubicBezTo>
                  <a:cubicBezTo>
                    <a:pt x="70" y="269"/>
                    <a:pt x="69" y="272"/>
                    <a:pt x="68" y="274"/>
                  </a:cubicBezTo>
                  <a:cubicBezTo>
                    <a:pt x="68" y="276"/>
                    <a:pt x="64" y="286"/>
                    <a:pt x="64" y="290"/>
                  </a:cubicBezTo>
                  <a:cubicBezTo>
                    <a:pt x="63" y="292"/>
                    <a:pt x="63" y="292"/>
                    <a:pt x="63" y="292"/>
                  </a:cubicBezTo>
                  <a:cubicBezTo>
                    <a:pt x="62" y="295"/>
                    <a:pt x="62" y="296"/>
                    <a:pt x="61" y="300"/>
                  </a:cubicBezTo>
                  <a:cubicBezTo>
                    <a:pt x="60" y="302"/>
                    <a:pt x="59" y="306"/>
                    <a:pt x="58" y="311"/>
                  </a:cubicBezTo>
                  <a:cubicBezTo>
                    <a:pt x="58" y="315"/>
                    <a:pt x="57" y="320"/>
                    <a:pt x="56" y="321"/>
                  </a:cubicBezTo>
                  <a:cubicBezTo>
                    <a:pt x="57" y="313"/>
                    <a:pt x="61" y="297"/>
                    <a:pt x="63" y="286"/>
                  </a:cubicBezTo>
                  <a:cubicBezTo>
                    <a:pt x="63" y="288"/>
                    <a:pt x="62" y="290"/>
                    <a:pt x="62" y="292"/>
                  </a:cubicBezTo>
                  <a:cubicBezTo>
                    <a:pt x="61" y="294"/>
                    <a:pt x="61" y="296"/>
                    <a:pt x="61" y="297"/>
                  </a:cubicBezTo>
                  <a:cubicBezTo>
                    <a:pt x="60" y="297"/>
                    <a:pt x="59" y="303"/>
                    <a:pt x="59" y="303"/>
                  </a:cubicBezTo>
                  <a:cubicBezTo>
                    <a:pt x="59" y="300"/>
                    <a:pt x="60" y="296"/>
                    <a:pt x="61" y="292"/>
                  </a:cubicBezTo>
                  <a:cubicBezTo>
                    <a:pt x="62" y="289"/>
                    <a:pt x="63" y="286"/>
                    <a:pt x="64" y="284"/>
                  </a:cubicBezTo>
                  <a:cubicBezTo>
                    <a:pt x="63" y="284"/>
                    <a:pt x="63" y="287"/>
                    <a:pt x="62" y="287"/>
                  </a:cubicBezTo>
                  <a:cubicBezTo>
                    <a:pt x="63" y="285"/>
                    <a:pt x="64" y="282"/>
                    <a:pt x="65" y="280"/>
                  </a:cubicBezTo>
                  <a:cubicBezTo>
                    <a:pt x="65" y="278"/>
                    <a:pt x="66" y="276"/>
                    <a:pt x="67" y="273"/>
                  </a:cubicBezTo>
                  <a:cubicBezTo>
                    <a:pt x="67" y="274"/>
                    <a:pt x="67" y="273"/>
                    <a:pt x="67" y="272"/>
                  </a:cubicBezTo>
                  <a:cubicBezTo>
                    <a:pt x="69" y="267"/>
                    <a:pt x="71" y="260"/>
                    <a:pt x="73" y="256"/>
                  </a:cubicBezTo>
                  <a:cubicBezTo>
                    <a:pt x="74" y="254"/>
                    <a:pt x="75" y="252"/>
                    <a:pt x="76" y="249"/>
                  </a:cubicBezTo>
                  <a:cubicBezTo>
                    <a:pt x="77" y="247"/>
                    <a:pt x="77" y="246"/>
                    <a:pt x="78" y="244"/>
                  </a:cubicBezTo>
                  <a:cubicBezTo>
                    <a:pt x="79" y="242"/>
                    <a:pt x="82" y="237"/>
                    <a:pt x="81" y="239"/>
                  </a:cubicBezTo>
                  <a:cubicBezTo>
                    <a:pt x="82" y="236"/>
                    <a:pt x="84" y="232"/>
                    <a:pt x="85" y="230"/>
                  </a:cubicBezTo>
                  <a:cubicBezTo>
                    <a:pt x="85" y="230"/>
                    <a:pt x="88" y="224"/>
                    <a:pt x="88" y="224"/>
                  </a:cubicBezTo>
                  <a:cubicBezTo>
                    <a:pt x="89" y="222"/>
                    <a:pt x="89" y="222"/>
                    <a:pt x="91" y="219"/>
                  </a:cubicBezTo>
                  <a:cubicBezTo>
                    <a:pt x="91" y="218"/>
                    <a:pt x="92" y="217"/>
                    <a:pt x="93" y="215"/>
                  </a:cubicBezTo>
                  <a:cubicBezTo>
                    <a:pt x="95" y="212"/>
                    <a:pt x="96" y="210"/>
                    <a:pt x="97" y="207"/>
                  </a:cubicBezTo>
                  <a:cubicBezTo>
                    <a:pt x="98" y="205"/>
                    <a:pt x="99" y="204"/>
                    <a:pt x="100" y="202"/>
                  </a:cubicBezTo>
                  <a:cubicBezTo>
                    <a:pt x="101" y="201"/>
                    <a:pt x="102" y="199"/>
                    <a:pt x="103" y="197"/>
                  </a:cubicBezTo>
                  <a:cubicBezTo>
                    <a:pt x="103" y="197"/>
                    <a:pt x="103" y="198"/>
                    <a:pt x="103" y="197"/>
                  </a:cubicBezTo>
                  <a:cubicBezTo>
                    <a:pt x="106" y="192"/>
                    <a:pt x="109" y="187"/>
                    <a:pt x="111" y="185"/>
                  </a:cubicBezTo>
                  <a:cubicBezTo>
                    <a:pt x="112" y="182"/>
                    <a:pt x="115" y="180"/>
                    <a:pt x="117" y="177"/>
                  </a:cubicBezTo>
                  <a:cubicBezTo>
                    <a:pt x="119" y="174"/>
                    <a:pt x="123" y="168"/>
                    <a:pt x="124" y="168"/>
                  </a:cubicBezTo>
                  <a:cubicBezTo>
                    <a:pt x="124" y="167"/>
                    <a:pt x="124" y="167"/>
                    <a:pt x="125" y="166"/>
                  </a:cubicBezTo>
                  <a:cubicBezTo>
                    <a:pt x="125" y="166"/>
                    <a:pt x="127" y="164"/>
                    <a:pt x="127" y="163"/>
                  </a:cubicBezTo>
                  <a:cubicBezTo>
                    <a:pt x="128" y="161"/>
                    <a:pt x="134" y="156"/>
                    <a:pt x="135" y="154"/>
                  </a:cubicBezTo>
                  <a:cubicBezTo>
                    <a:pt x="138" y="151"/>
                    <a:pt x="140" y="149"/>
                    <a:pt x="143" y="146"/>
                  </a:cubicBezTo>
                  <a:cubicBezTo>
                    <a:pt x="145" y="143"/>
                    <a:pt x="147" y="141"/>
                    <a:pt x="150" y="138"/>
                  </a:cubicBezTo>
                  <a:cubicBezTo>
                    <a:pt x="150" y="138"/>
                    <a:pt x="150" y="138"/>
                    <a:pt x="151" y="137"/>
                  </a:cubicBezTo>
                  <a:cubicBezTo>
                    <a:pt x="151" y="137"/>
                    <a:pt x="150" y="138"/>
                    <a:pt x="151" y="137"/>
                  </a:cubicBezTo>
                  <a:cubicBezTo>
                    <a:pt x="154" y="134"/>
                    <a:pt x="155" y="134"/>
                    <a:pt x="157" y="132"/>
                  </a:cubicBezTo>
                  <a:cubicBezTo>
                    <a:pt x="156" y="132"/>
                    <a:pt x="155" y="133"/>
                    <a:pt x="157" y="131"/>
                  </a:cubicBezTo>
                  <a:cubicBezTo>
                    <a:pt x="158" y="130"/>
                    <a:pt x="164" y="125"/>
                    <a:pt x="165" y="124"/>
                  </a:cubicBezTo>
                  <a:cubicBezTo>
                    <a:pt x="172" y="118"/>
                    <a:pt x="177" y="114"/>
                    <a:pt x="183" y="109"/>
                  </a:cubicBezTo>
                  <a:cubicBezTo>
                    <a:pt x="184" y="109"/>
                    <a:pt x="189" y="105"/>
                    <a:pt x="193" y="103"/>
                  </a:cubicBezTo>
                  <a:cubicBezTo>
                    <a:pt x="194" y="101"/>
                    <a:pt x="195" y="101"/>
                    <a:pt x="197" y="100"/>
                  </a:cubicBezTo>
                  <a:cubicBezTo>
                    <a:pt x="199" y="99"/>
                    <a:pt x="203" y="96"/>
                    <a:pt x="206" y="94"/>
                  </a:cubicBezTo>
                  <a:cubicBezTo>
                    <a:pt x="209" y="92"/>
                    <a:pt x="211" y="91"/>
                    <a:pt x="214" y="90"/>
                  </a:cubicBezTo>
                  <a:cubicBezTo>
                    <a:pt x="216" y="88"/>
                    <a:pt x="218" y="87"/>
                    <a:pt x="221" y="85"/>
                  </a:cubicBezTo>
                  <a:cubicBezTo>
                    <a:pt x="221" y="85"/>
                    <a:pt x="219" y="86"/>
                    <a:pt x="220" y="86"/>
                  </a:cubicBezTo>
                  <a:cubicBezTo>
                    <a:pt x="222" y="85"/>
                    <a:pt x="222" y="85"/>
                    <a:pt x="224" y="84"/>
                  </a:cubicBezTo>
                  <a:cubicBezTo>
                    <a:pt x="225" y="83"/>
                    <a:pt x="232" y="79"/>
                    <a:pt x="230" y="81"/>
                  </a:cubicBezTo>
                  <a:cubicBezTo>
                    <a:pt x="234" y="79"/>
                    <a:pt x="233" y="79"/>
                    <a:pt x="236" y="77"/>
                  </a:cubicBezTo>
                  <a:cubicBezTo>
                    <a:pt x="238" y="76"/>
                    <a:pt x="238" y="77"/>
                    <a:pt x="240" y="76"/>
                  </a:cubicBezTo>
                  <a:cubicBezTo>
                    <a:pt x="240" y="75"/>
                    <a:pt x="241" y="75"/>
                    <a:pt x="244" y="74"/>
                  </a:cubicBezTo>
                  <a:cubicBezTo>
                    <a:pt x="244" y="74"/>
                    <a:pt x="245" y="73"/>
                    <a:pt x="244" y="74"/>
                  </a:cubicBezTo>
                  <a:cubicBezTo>
                    <a:pt x="248" y="72"/>
                    <a:pt x="251" y="71"/>
                    <a:pt x="253" y="70"/>
                  </a:cubicBezTo>
                  <a:cubicBezTo>
                    <a:pt x="256" y="69"/>
                    <a:pt x="258" y="68"/>
                    <a:pt x="263" y="66"/>
                  </a:cubicBezTo>
                  <a:cubicBezTo>
                    <a:pt x="262" y="66"/>
                    <a:pt x="262" y="66"/>
                    <a:pt x="264" y="65"/>
                  </a:cubicBezTo>
                  <a:cubicBezTo>
                    <a:pt x="264" y="66"/>
                    <a:pt x="270" y="64"/>
                    <a:pt x="272" y="63"/>
                  </a:cubicBezTo>
                  <a:cubicBezTo>
                    <a:pt x="273" y="63"/>
                    <a:pt x="269" y="64"/>
                    <a:pt x="269" y="64"/>
                  </a:cubicBezTo>
                  <a:cubicBezTo>
                    <a:pt x="272" y="63"/>
                    <a:pt x="273" y="63"/>
                    <a:pt x="273" y="62"/>
                  </a:cubicBezTo>
                  <a:cubicBezTo>
                    <a:pt x="274" y="62"/>
                    <a:pt x="273" y="63"/>
                    <a:pt x="276" y="62"/>
                  </a:cubicBezTo>
                  <a:cubicBezTo>
                    <a:pt x="276" y="62"/>
                    <a:pt x="275" y="61"/>
                    <a:pt x="278" y="61"/>
                  </a:cubicBezTo>
                  <a:cubicBezTo>
                    <a:pt x="277" y="61"/>
                    <a:pt x="279" y="60"/>
                    <a:pt x="279" y="61"/>
                  </a:cubicBezTo>
                  <a:cubicBezTo>
                    <a:pt x="289" y="57"/>
                    <a:pt x="304" y="53"/>
                    <a:pt x="319" y="51"/>
                  </a:cubicBezTo>
                  <a:cubicBezTo>
                    <a:pt x="322" y="50"/>
                    <a:pt x="326" y="49"/>
                    <a:pt x="330" y="49"/>
                  </a:cubicBezTo>
                  <a:cubicBezTo>
                    <a:pt x="334" y="48"/>
                    <a:pt x="338" y="48"/>
                    <a:pt x="341" y="47"/>
                  </a:cubicBezTo>
                  <a:cubicBezTo>
                    <a:pt x="346" y="47"/>
                    <a:pt x="349" y="47"/>
                    <a:pt x="353" y="46"/>
                  </a:cubicBezTo>
                  <a:cubicBezTo>
                    <a:pt x="357" y="46"/>
                    <a:pt x="360" y="46"/>
                    <a:pt x="365" y="46"/>
                  </a:cubicBezTo>
                  <a:cubicBezTo>
                    <a:pt x="366" y="46"/>
                    <a:pt x="368" y="46"/>
                    <a:pt x="370" y="46"/>
                  </a:cubicBezTo>
                  <a:cubicBezTo>
                    <a:pt x="369" y="46"/>
                    <a:pt x="370" y="46"/>
                    <a:pt x="371" y="46"/>
                  </a:cubicBezTo>
                  <a:cubicBezTo>
                    <a:pt x="372" y="46"/>
                    <a:pt x="373" y="46"/>
                    <a:pt x="374" y="46"/>
                  </a:cubicBezTo>
                  <a:cubicBezTo>
                    <a:pt x="375" y="46"/>
                    <a:pt x="376" y="46"/>
                    <a:pt x="377" y="46"/>
                  </a:cubicBezTo>
                  <a:cubicBezTo>
                    <a:pt x="379" y="46"/>
                    <a:pt x="380" y="46"/>
                    <a:pt x="383" y="46"/>
                  </a:cubicBezTo>
                  <a:cubicBezTo>
                    <a:pt x="385" y="46"/>
                    <a:pt x="387" y="46"/>
                    <a:pt x="390" y="46"/>
                  </a:cubicBezTo>
                  <a:cubicBezTo>
                    <a:pt x="392" y="46"/>
                    <a:pt x="394" y="46"/>
                    <a:pt x="397" y="46"/>
                  </a:cubicBezTo>
                  <a:cubicBezTo>
                    <a:pt x="400" y="47"/>
                    <a:pt x="403" y="47"/>
                    <a:pt x="405" y="47"/>
                  </a:cubicBezTo>
                  <a:cubicBezTo>
                    <a:pt x="408" y="48"/>
                    <a:pt x="411" y="48"/>
                    <a:pt x="414" y="48"/>
                  </a:cubicBezTo>
                  <a:cubicBezTo>
                    <a:pt x="416" y="49"/>
                    <a:pt x="418" y="49"/>
                    <a:pt x="420" y="49"/>
                  </a:cubicBezTo>
                  <a:cubicBezTo>
                    <a:pt x="417" y="48"/>
                    <a:pt x="416" y="49"/>
                    <a:pt x="414" y="48"/>
                  </a:cubicBezTo>
                  <a:cubicBezTo>
                    <a:pt x="416" y="48"/>
                    <a:pt x="419" y="48"/>
                    <a:pt x="422" y="49"/>
                  </a:cubicBezTo>
                  <a:cubicBezTo>
                    <a:pt x="426" y="49"/>
                    <a:pt x="430" y="50"/>
                    <a:pt x="434" y="51"/>
                  </a:cubicBezTo>
                  <a:cubicBezTo>
                    <a:pt x="434" y="51"/>
                    <a:pt x="434" y="50"/>
                    <a:pt x="433" y="50"/>
                  </a:cubicBezTo>
                  <a:cubicBezTo>
                    <a:pt x="436" y="51"/>
                    <a:pt x="443" y="52"/>
                    <a:pt x="445" y="53"/>
                  </a:cubicBezTo>
                  <a:cubicBezTo>
                    <a:pt x="447" y="53"/>
                    <a:pt x="451" y="54"/>
                    <a:pt x="454" y="55"/>
                  </a:cubicBezTo>
                  <a:cubicBezTo>
                    <a:pt x="456" y="56"/>
                    <a:pt x="458" y="56"/>
                    <a:pt x="460" y="57"/>
                  </a:cubicBezTo>
                  <a:cubicBezTo>
                    <a:pt x="462" y="58"/>
                    <a:pt x="464" y="58"/>
                    <a:pt x="465" y="59"/>
                  </a:cubicBezTo>
                  <a:cubicBezTo>
                    <a:pt x="466" y="59"/>
                    <a:pt x="467" y="60"/>
                    <a:pt x="468" y="59"/>
                  </a:cubicBezTo>
                  <a:cubicBezTo>
                    <a:pt x="468" y="60"/>
                    <a:pt x="468" y="60"/>
                    <a:pt x="469" y="61"/>
                  </a:cubicBezTo>
                  <a:cubicBezTo>
                    <a:pt x="470" y="61"/>
                    <a:pt x="472" y="61"/>
                    <a:pt x="475" y="62"/>
                  </a:cubicBezTo>
                  <a:cubicBezTo>
                    <a:pt x="477" y="63"/>
                    <a:pt x="480" y="64"/>
                    <a:pt x="481" y="64"/>
                  </a:cubicBezTo>
                  <a:cubicBezTo>
                    <a:pt x="483" y="65"/>
                    <a:pt x="485" y="66"/>
                    <a:pt x="487" y="67"/>
                  </a:cubicBezTo>
                  <a:cubicBezTo>
                    <a:pt x="488" y="67"/>
                    <a:pt x="489" y="68"/>
                    <a:pt x="490" y="68"/>
                  </a:cubicBezTo>
                  <a:cubicBezTo>
                    <a:pt x="491" y="69"/>
                    <a:pt x="492" y="69"/>
                    <a:pt x="493" y="70"/>
                  </a:cubicBezTo>
                  <a:cubicBezTo>
                    <a:pt x="494" y="70"/>
                    <a:pt x="501" y="73"/>
                    <a:pt x="503" y="74"/>
                  </a:cubicBezTo>
                  <a:cubicBezTo>
                    <a:pt x="504" y="74"/>
                    <a:pt x="503" y="73"/>
                    <a:pt x="503" y="73"/>
                  </a:cubicBezTo>
                  <a:cubicBezTo>
                    <a:pt x="505" y="74"/>
                    <a:pt x="504" y="74"/>
                    <a:pt x="505" y="74"/>
                  </a:cubicBezTo>
                  <a:cubicBezTo>
                    <a:pt x="509" y="76"/>
                    <a:pt x="509" y="77"/>
                    <a:pt x="512" y="78"/>
                  </a:cubicBezTo>
                  <a:cubicBezTo>
                    <a:pt x="511" y="77"/>
                    <a:pt x="511" y="78"/>
                    <a:pt x="512" y="78"/>
                  </a:cubicBezTo>
                  <a:cubicBezTo>
                    <a:pt x="512" y="78"/>
                    <a:pt x="514" y="78"/>
                    <a:pt x="516" y="79"/>
                  </a:cubicBezTo>
                  <a:cubicBezTo>
                    <a:pt x="518" y="80"/>
                    <a:pt x="520" y="81"/>
                    <a:pt x="522" y="83"/>
                  </a:cubicBezTo>
                  <a:cubicBezTo>
                    <a:pt x="521" y="82"/>
                    <a:pt x="524" y="84"/>
                    <a:pt x="525" y="84"/>
                  </a:cubicBezTo>
                  <a:cubicBezTo>
                    <a:pt x="525" y="84"/>
                    <a:pt x="524" y="83"/>
                    <a:pt x="522" y="82"/>
                  </a:cubicBezTo>
                  <a:cubicBezTo>
                    <a:pt x="522" y="82"/>
                    <a:pt x="522" y="82"/>
                    <a:pt x="521" y="82"/>
                  </a:cubicBezTo>
                  <a:cubicBezTo>
                    <a:pt x="519" y="80"/>
                    <a:pt x="517" y="79"/>
                    <a:pt x="515" y="78"/>
                  </a:cubicBezTo>
                  <a:cubicBezTo>
                    <a:pt x="516" y="79"/>
                    <a:pt x="518" y="80"/>
                    <a:pt x="519" y="79"/>
                  </a:cubicBezTo>
                  <a:cubicBezTo>
                    <a:pt x="512" y="76"/>
                    <a:pt x="511" y="76"/>
                    <a:pt x="505" y="73"/>
                  </a:cubicBezTo>
                  <a:cubicBezTo>
                    <a:pt x="506" y="73"/>
                    <a:pt x="503" y="72"/>
                    <a:pt x="503" y="71"/>
                  </a:cubicBezTo>
                  <a:cubicBezTo>
                    <a:pt x="501" y="70"/>
                    <a:pt x="500" y="70"/>
                    <a:pt x="498" y="69"/>
                  </a:cubicBezTo>
                  <a:cubicBezTo>
                    <a:pt x="496" y="69"/>
                    <a:pt x="494" y="67"/>
                    <a:pt x="492" y="66"/>
                  </a:cubicBezTo>
                  <a:cubicBezTo>
                    <a:pt x="489" y="65"/>
                    <a:pt x="486" y="64"/>
                    <a:pt x="484" y="63"/>
                  </a:cubicBezTo>
                  <a:cubicBezTo>
                    <a:pt x="481" y="62"/>
                    <a:pt x="477" y="61"/>
                    <a:pt x="476" y="60"/>
                  </a:cubicBezTo>
                  <a:cubicBezTo>
                    <a:pt x="474" y="59"/>
                    <a:pt x="474" y="60"/>
                    <a:pt x="473" y="59"/>
                  </a:cubicBezTo>
                  <a:cubicBezTo>
                    <a:pt x="471" y="59"/>
                    <a:pt x="473" y="59"/>
                    <a:pt x="471" y="58"/>
                  </a:cubicBezTo>
                  <a:cubicBezTo>
                    <a:pt x="471" y="58"/>
                    <a:pt x="469" y="57"/>
                    <a:pt x="468" y="57"/>
                  </a:cubicBezTo>
                  <a:cubicBezTo>
                    <a:pt x="466" y="56"/>
                    <a:pt x="463" y="55"/>
                    <a:pt x="462" y="55"/>
                  </a:cubicBezTo>
                  <a:cubicBezTo>
                    <a:pt x="464" y="55"/>
                    <a:pt x="469" y="57"/>
                    <a:pt x="467" y="55"/>
                  </a:cubicBezTo>
                  <a:cubicBezTo>
                    <a:pt x="463" y="55"/>
                    <a:pt x="451" y="52"/>
                    <a:pt x="449" y="50"/>
                  </a:cubicBezTo>
                  <a:cubicBezTo>
                    <a:pt x="447" y="50"/>
                    <a:pt x="451" y="51"/>
                    <a:pt x="449" y="50"/>
                  </a:cubicBezTo>
                  <a:cubicBezTo>
                    <a:pt x="447" y="50"/>
                    <a:pt x="445" y="49"/>
                    <a:pt x="445" y="49"/>
                  </a:cubicBezTo>
                  <a:cubicBezTo>
                    <a:pt x="446" y="49"/>
                    <a:pt x="447" y="49"/>
                    <a:pt x="448" y="49"/>
                  </a:cubicBezTo>
                  <a:cubicBezTo>
                    <a:pt x="448" y="49"/>
                    <a:pt x="447" y="48"/>
                    <a:pt x="445" y="48"/>
                  </a:cubicBezTo>
                  <a:cubicBezTo>
                    <a:pt x="443" y="48"/>
                    <a:pt x="441" y="47"/>
                    <a:pt x="439" y="47"/>
                  </a:cubicBezTo>
                  <a:cubicBezTo>
                    <a:pt x="440" y="46"/>
                    <a:pt x="442" y="47"/>
                    <a:pt x="445" y="47"/>
                  </a:cubicBezTo>
                  <a:cubicBezTo>
                    <a:pt x="447" y="48"/>
                    <a:pt x="451" y="49"/>
                    <a:pt x="454" y="50"/>
                  </a:cubicBezTo>
                  <a:cubicBezTo>
                    <a:pt x="455" y="50"/>
                    <a:pt x="454" y="50"/>
                    <a:pt x="452" y="49"/>
                  </a:cubicBezTo>
                  <a:cubicBezTo>
                    <a:pt x="455" y="50"/>
                    <a:pt x="458" y="51"/>
                    <a:pt x="461" y="51"/>
                  </a:cubicBezTo>
                  <a:cubicBezTo>
                    <a:pt x="464" y="52"/>
                    <a:pt x="467" y="54"/>
                    <a:pt x="469" y="54"/>
                  </a:cubicBezTo>
                  <a:cubicBezTo>
                    <a:pt x="467" y="53"/>
                    <a:pt x="465" y="52"/>
                    <a:pt x="462" y="51"/>
                  </a:cubicBezTo>
                  <a:cubicBezTo>
                    <a:pt x="469" y="54"/>
                    <a:pt x="474" y="55"/>
                    <a:pt x="478" y="57"/>
                  </a:cubicBezTo>
                  <a:cubicBezTo>
                    <a:pt x="483" y="59"/>
                    <a:pt x="488" y="61"/>
                    <a:pt x="494" y="63"/>
                  </a:cubicBezTo>
                  <a:cubicBezTo>
                    <a:pt x="494" y="63"/>
                    <a:pt x="493" y="63"/>
                    <a:pt x="492" y="63"/>
                  </a:cubicBezTo>
                  <a:cubicBezTo>
                    <a:pt x="495" y="64"/>
                    <a:pt x="496" y="64"/>
                    <a:pt x="499" y="65"/>
                  </a:cubicBezTo>
                  <a:cubicBezTo>
                    <a:pt x="499" y="66"/>
                    <a:pt x="499" y="66"/>
                    <a:pt x="500" y="66"/>
                  </a:cubicBezTo>
                  <a:cubicBezTo>
                    <a:pt x="500" y="66"/>
                    <a:pt x="502" y="67"/>
                    <a:pt x="502" y="67"/>
                  </a:cubicBezTo>
                  <a:cubicBezTo>
                    <a:pt x="503" y="67"/>
                    <a:pt x="500" y="66"/>
                    <a:pt x="500" y="66"/>
                  </a:cubicBezTo>
                  <a:cubicBezTo>
                    <a:pt x="502" y="66"/>
                    <a:pt x="504" y="67"/>
                    <a:pt x="507" y="69"/>
                  </a:cubicBezTo>
                  <a:cubicBezTo>
                    <a:pt x="510" y="70"/>
                    <a:pt x="512" y="71"/>
                    <a:pt x="515" y="72"/>
                  </a:cubicBezTo>
                  <a:cubicBezTo>
                    <a:pt x="516" y="73"/>
                    <a:pt x="519" y="75"/>
                    <a:pt x="521" y="76"/>
                  </a:cubicBezTo>
                  <a:cubicBezTo>
                    <a:pt x="522" y="76"/>
                    <a:pt x="520" y="75"/>
                    <a:pt x="523" y="76"/>
                  </a:cubicBezTo>
                  <a:cubicBezTo>
                    <a:pt x="524" y="78"/>
                    <a:pt x="527" y="80"/>
                    <a:pt x="523" y="78"/>
                  </a:cubicBezTo>
                  <a:cubicBezTo>
                    <a:pt x="524" y="78"/>
                    <a:pt x="523" y="78"/>
                    <a:pt x="524" y="79"/>
                  </a:cubicBezTo>
                  <a:cubicBezTo>
                    <a:pt x="524" y="78"/>
                    <a:pt x="528" y="81"/>
                    <a:pt x="531" y="82"/>
                  </a:cubicBezTo>
                  <a:cubicBezTo>
                    <a:pt x="531" y="82"/>
                    <a:pt x="536" y="84"/>
                    <a:pt x="536" y="85"/>
                  </a:cubicBezTo>
                  <a:cubicBezTo>
                    <a:pt x="537" y="85"/>
                    <a:pt x="538" y="86"/>
                    <a:pt x="540" y="87"/>
                  </a:cubicBezTo>
                  <a:cubicBezTo>
                    <a:pt x="542" y="89"/>
                    <a:pt x="538" y="86"/>
                    <a:pt x="538" y="87"/>
                  </a:cubicBezTo>
                  <a:cubicBezTo>
                    <a:pt x="540" y="88"/>
                    <a:pt x="543" y="90"/>
                    <a:pt x="544" y="90"/>
                  </a:cubicBezTo>
                  <a:cubicBezTo>
                    <a:pt x="540" y="88"/>
                    <a:pt x="547" y="92"/>
                    <a:pt x="544" y="90"/>
                  </a:cubicBezTo>
                  <a:cubicBezTo>
                    <a:pt x="542" y="89"/>
                    <a:pt x="543" y="89"/>
                    <a:pt x="541" y="88"/>
                  </a:cubicBezTo>
                  <a:cubicBezTo>
                    <a:pt x="541" y="88"/>
                    <a:pt x="542" y="88"/>
                    <a:pt x="544" y="89"/>
                  </a:cubicBezTo>
                  <a:cubicBezTo>
                    <a:pt x="546" y="91"/>
                    <a:pt x="546" y="91"/>
                    <a:pt x="546" y="92"/>
                  </a:cubicBezTo>
                  <a:cubicBezTo>
                    <a:pt x="548" y="93"/>
                    <a:pt x="550" y="95"/>
                    <a:pt x="552" y="96"/>
                  </a:cubicBezTo>
                  <a:cubicBezTo>
                    <a:pt x="549" y="94"/>
                    <a:pt x="545" y="91"/>
                    <a:pt x="547" y="91"/>
                  </a:cubicBezTo>
                  <a:cubicBezTo>
                    <a:pt x="549" y="93"/>
                    <a:pt x="548" y="92"/>
                    <a:pt x="549" y="93"/>
                  </a:cubicBezTo>
                  <a:cubicBezTo>
                    <a:pt x="550" y="94"/>
                    <a:pt x="554" y="97"/>
                    <a:pt x="553" y="96"/>
                  </a:cubicBezTo>
                  <a:cubicBezTo>
                    <a:pt x="556" y="98"/>
                    <a:pt x="555" y="98"/>
                    <a:pt x="554" y="97"/>
                  </a:cubicBezTo>
                  <a:cubicBezTo>
                    <a:pt x="557" y="99"/>
                    <a:pt x="557" y="99"/>
                    <a:pt x="555" y="98"/>
                  </a:cubicBezTo>
                  <a:cubicBezTo>
                    <a:pt x="557" y="99"/>
                    <a:pt x="557" y="99"/>
                    <a:pt x="558" y="100"/>
                  </a:cubicBezTo>
                  <a:cubicBezTo>
                    <a:pt x="559" y="101"/>
                    <a:pt x="557" y="99"/>
                    <a:pt x="558" y="99"/>
                  </a:cubicBezTo>
                  <a:cubicBezTo>
                    <a:pt x="559" y="100"/>
                    <a:pt x="559" y="100"/>
                    <a:pt x="560" y="101"/>
                  </a:cubicBezTo>
                  <a:cubicBezTo>
                    <a:pt x="562" y="102"/>
                    <a:pt x="563" y="103"/>
                    <a:pt x="566" y="105"/>
                  </a:cubicBezTo>
                  <a:cubicBezTo>
                    <a:pt x="567" y="107"/>
                    <a:pt x="569" y="108"/>
                    <a:pt x="571" y="111"/>
                  </a:cubicBezTo>
                  <a:cubicBezTo>
                    <a:pt x="571" y="110"/>
                    <a:pt x="570" y="109"/>
                    <a:pt x="572" y="111"/>
                  </a:cubicBezTo>
                  <a:cubicBezTo>
                    <a:pt x="573" y="112"/>
                    <a:pt x="573" y="112"/>
                    <a:pt x="574" y="113"/>
                  </a:cubicBezTo>
                  <a:cubicBezTo>
                    <a:pt x="574" y="112"/>
                    <a:pt x="574" y="112"/>
                    <a:pt x="575" y="113"/>
                  </a:cubicBezTo>
                  <a:cubicBezTo>
                    <a:pt x="575" y="113"/>
                    <a:pt x="575" y="113"/>
                    <a:pt x="576" y="114"/>
                  </a:cubicBezTo>
                  <a:cubicBezTo>
                    <a:pt x="576" y="114"/>
                    <a:pt x="574" y="113"/>
                    <a:pt x="574" y="113"/>
                  </a:cubicBezTo>
                  <a:cubicBezTo>
                    <a:pt x="578" y="116"/>
                    <a:pt x="580" y="118"/>
                    <a:pt x="582" y="120"/>
                  </a:cubicBezTo>
                  <a:cubicBezTo>
                    <a:pt x="584" y="121"/>
                    <a:pt x="585" y="123"/>
                    <a:pt x="587" y="125"/>
                  </a:cubicBezTo>
                  <a:cubicBezTo>
                    <a:pt x="588" y="126"/>
                    <a:pt x="591" y="129"/>
                    <a:pt x="593" y="130"/>
                  </a:cubicBezTo>
                  <a:cubicBezTo>
                    <a:pt x="592" y="130"/>
                    <a:pt x="593" y="131"/>
                    <a:pt x="594" y="131"/>
                  </a:cubicBezTo>
                  <a:cubicBezTo>
                    <a:pt x="591" y="129"/>
                    <a:pt x="593" y="129"/>
                    <a:pt x="593" y="129"/>
                  </a:cubicBezTo>
                  <a:cubicBezTo>
                    <a:pt x="591" y="127"/>
                    <a:pt x="590" y="127"/>
                    <a:pt x="588" y="124"/>
                  </a:cubicBezTo>
                  <a:cubicBezTo>
                    <a:pt x="588" y="125"/>
                    <a:pt x="586" y="123"/>
                    <a:pt x="585" y="122"/>
                  </a:cubicBezTo>
                  <a:cubicBezTo>
                    <a:pt x="585" y="122"/>
                    <a:pt x="584" y="121"/>
                    <a:pt x="583" y="120"/>
                  </a:cubicBezTo>
                  <a:cubicBezTo>
                    <a:pt x="583" y="120"/>
                    <a:pt x="579" y="116"/>
                    <a:pt x="579" y="116"/>
                  </a:cubicBezTo>
                  <a:cubicBezTo>
                    <a:pt x="579" y="116"/>
                    <a:pt x="583" y="120"/>
                    <a:pt x="582" y="118"/>
                  </a:cubicBezTo>
                  <a:cubicBezTo>
                    <a:pt x="579" y="116"/>
                    <a:pt x="580" y="116"/>
                    <a:pt x="581" y="118"/>
                  </a:cubicBezTo>
                  <a:cubicBezTo>
                    <a:pt x="578" y="114"/>
                    <a:pt x="576" y="113"/>
                    <a:pt x="575" y="111"/>
                  </a:cubicBezTo>
                  <a:cubicBezTo>
                    <a:pt x="573" y="110"/>
                    <a:pt x="571" y="109"/>
                    <a:pt x="568" y="106"/>
                  </a:cubicBezTo>
                  <a:cubicBezTo>
                    <a:pt x="568" y="106"/>
                    <a:pt x="570" y="107"/>
                    <a:pt x="569" y="106"/>
                  </a:cubicBezTo>
                  <a:cubicBezTo>
                    <a:pt x="568" y="106"/>
                    <a:pt x="564" y="102"/>
                    <a:pt x="561" y="100"/>
                  </a:cubicBezTo>
                  <a:cubicBezTo>
                    <a:pt x="562" y="100"/>
                    <a:pt x="563" y="101"/>
                    <a:pt x="564" y="101"/>
                  </a:cubicBezTo>
                  <a:cubicBezTo>
                    <a:pt x="563" y="100"/>
                    <a:pt x="562" y="100"/>
                    <a:pt x="561" y="99"/>
                  </a:cubicBezTo>
                  <a:cubicBezTo>
                    <a:pt x="562" y="100"/>
                    <a:pt x="561" y="99"/>
                    <a:pt x="561" y="99"/>
                  </a:cubicBezTo>
                  <a:cubicBezTo>
                    <a:pt x="560" y="98"/>
                    <a:pt x="560" y="99"/>
                    <a:pt x="559" y="98"/>
                  </a:cubicBezTo>
                  <a:cubicBezTo>
                    <a:pt x="557" y="96"/>
                    <a:pt x="553" y="94"/>
                    <a:pt x="550" y="91"/>
                  </a:cubicBezTo>
                  <a:cubicBezTo>
                    <a:pt x="547" y="89"/>
                    <a:pt x="545" y="87"/>
                    <a:pt x="544" y="86"/>
                  </a:cubicBezTo>
                  <a:cubicBezTo>
                    <a:pt x="546" y="88"/>
                    <a:pt x="549" y="89"/>
                    <a:pt x="552" y="92"/>
                  </a:cubicBezTo>
                  <a:cubicBezTo>
                    <a:pt x="552" y="91"/>
                    <a:pt x="553" y="92"/>
                    <a:pt x="553" y="92"/>
                  </a:cubicBezTo>
                  <a:cubicBezTo>
                    <a:pt x="549" y="89"/>
                    <a:pt x="546" y="87"/>
                    <a:pt x="542" y="84"/>
                  </a:cubicBezTo>
                  <a:cubicBezTo>
                    <a:pt x="543" y="84"/>
                    <a:pt x="543" y="84"/>
                    <a:pt x="541" y="83"/>
                  </a:cubicBezTo>
                  <a:cubicBezTo>
                    <a:pt x="541" y="83"/>
                    <a:pt x="541" y="84"/>
                    <a:pt x="540" y="83"/>
                  </a:cubicBezTo>
                  <a:cubicBezTo>
                    <a:pt x="541" y="83"/>
                    <a:pt x="541" y="83"/>
                    <a:pt x="539" y="82"/>
                  </a:cubicBezTo>
                  <a:cubicBezTo>
                    <a:pt x="540" y="82"/>
                    <a:pt x="536" y="80"/>
                    <a:pt x="536" y="80"/>
                  </a:cubicBezTo>
                  <a:cubicBezTo>
                    <a:pt x="540" y="82"/>
                    <a:pt x="537" y="80"/>
                    <a:pt x="539" y="81"/>
                  </a:cubicBezTo>
                  <a:cubicBezTo>
                    <a:pt x="542" y="83"/>
                    <a:pt x="541" y="83"/>
                    <a:pt x="543" y="84"/>
                  </a:cubicBezTo>
                  <a:cubicBezTo>
                    <a:pt x="542" y="83"/>
                    <a:pt x="543" y="84"/>
                    <a:pt x="541" y="83"/>
                  </a:cubicBezTo>
                  <a:cubicBezTo>
                    <a:pt x="542" y="83"/>
                    <a:pt x="545" y="84"/>
                    <a:pt x="546" y="85"/>
                  </a:cubicBezTo>
                  <a:cubicBezTo>
                    <a:pt x="544" y="85"/>
                    <a:pt x="546" y="86"/>
                    <a:pt x="547" y="87"/>
                  </a:cubicBezTo>
                  <a:cubicBezTo>
                    <a:pt x="546" y="86"/>
                    <a:pt x="547" y="86"/>
                    <a:pt x="547" y="86"/>
                  </a:cubicBezTo>
                  <a:cubicBezTo>
                    <a:pt x="549" y="87"/>
                    <a:pt x="550" y="88"/>
                    <a:pt x="552" y="89"/>
                  </a:cubicBezTo>
                  <a:cubicBezTo>
                    <a:pt x="553" y="90"/>
                    <a:pt x="554" y="91"/>
                    <a:pt x="554" y="91"/>
                  </a:cubicBezTo>
                  <a:cubicBezTo>
                    <a:pt x="553" y="91"/>
                    <a:pt x="553" y="90"/>
                    <a:pt x="553" y="91"/>
                  </a:cubicBezTo>
                  <a:cubicBezTo>
                    <a:pt x="555" y="92"/>
                    <a:pt x="553" y="91"/>
                    <a:pt x="555" y="92"/>
                  </a:cubicBezTo>
                  <a:cubicBezTo>
                    <a:pt x="556" y="92"/>
                    <a:pt x="557" y="93"/>
                    <a:pt x="557" y="93"/>
                  </a:cubicBezTo>
                  <a:cubicBezTo>
                    <a:pt x="556" y="92"/>
                    <a:pt x="554" y="92"/>
                    <a:pt x="554" y="91"/>
                  </a:cubicBezTo>
                  <a:cubicBezTo>
                    <a:pt x="556" y="93"/>
                    <a:pt x="556" y="92"/>
                    <a:pt x="558" y="94"/>
                  </a:cubicBezTo>
                  <a:cubicBezTo>
                    <a:pt x="558" y="94"/>
                    <a:pt x="560" y="95"/>
                    <a:pt x="560" y="95"/>
                  </a:cubicBezTo>
                  <a:cubicBezTo>
                    <a:pt x="558" y="94"/>
                    <a:pt x="559" y="95"/>
                    <a:pt x="559" y="95"/>
                  </a:cubicBezTo>
                  <a:cubicBezTo>
                    <a:pt x="559" y="95"/>
                    <a:pt x="563" y="99"/>
                    <a:pt x="561" y="96"/>
                  </a:cubicBezTo>
                  <a:cubicBezTo>
                    <a:pt x="561" y="97"/>
                    <a:pt x="560" y="96"/>
                    <a:pt x="560" y="96"/>
                  </a:cubicBezTo>
                  <a:cubicBezTo>
                    <a:pt x="561" y="96"/>
                    <a:pt x="560" y="96"/>
                    <a:pt x="561" y="96"/>
                  </a:cubicBezTo>
                  <a:cubicBezTo>
                    <a:pt x="562" y="97"/>
                    <a:pt x="563" y="98"/>
                    <a:pt x="564" y="99"/>
                  </a:cubicBezTo>
                  <a:cubicBezTo>
                    <a:pt x="564" y="99"/>
                    <a:pt x="562" y="98"/>
                    <a:pt x="562" y="98"/>
                  </a:cubicBezTo>
                  <a:cubicBezTo>
                    <a:pt x="564" y="99"/>
                    <a:pt x="568" y="101"/>
                    <a:pt x="568" y="102"/>
                  </a:cubicBezTo>
                  <a:cubicBezTo>
                    <a:pt x="567" y="102"/>
                    <a:pt x="565" y="100"/>
                    <a:pt x="565" y="100"/>
                  </a:cubicBezTo>
                  <a:cubicBezTo>
                    <a:pt x="567" y="102"/>
                    <a:pt x="569" y="103"/>
                    <a:pt x="572" y="106"/>
                  </a:cubicBezTo>
                  <a:cubicBezTo>
                    <a:pt x="571" y="105"/>
                    <a:pt x="572" y="105"/>
                    <a:pt x="573" y="106"/>
                  </a:cubicBezTo>
                  <a:cubicBezTo>
                    <a:pt x="573" y="107"/>
                    <a:pt x="575" y="109"/>
                    <a:pt x="576" y="109"/>
                  </a:cubicBezTo>
                  <a:cubicBezTo>
                    <a:pt x="578" y="111"/>
                    <a:pt x="576" y="109"/>
                    <a:pt x="577" y="110"/>
                  </a:cubicBezTo>
                  <a:cubicBezTo>
                    <a:pt x="577" y="110"/>
                    <a:pt x="578" y="111"/>
                    <a:pt x="579" y="112"/>
                  </a:cubicBezTo>
                  <a:cubicBezTo>
                    <a:pt x="579" y="112"/>
                    <a:pt x="580" y="113"/>
                    <a:pt x="580" y="113"/>
                  </a:cubicBezTo>
                  <a:cubicBezTo>
                    <a:pt x="580" y="113"/>
                    <a:pt x="580" y="113"/>
                    <a:pt x="580" y="113"/>
                  </a:cubicBezTo>
                  <a:cubicBezTo>
                    <a:pt x="580" y="113"/>
                    <a:pt x="579" y="112"/>
                    <a:pt x="579" y="112"/>
                  </a:cubicBezTo>
                  <a:cubicBezTo>
                    <a:pt x="580" y="113"/>
                    <a:pt x="581" y="113"/>
                    <a:pt x="583" y="115"/>
                  </a:cubicBezTo>
                  <a:cubicBezTo>
                    <a:pt x="583" y="115"/>
                    <a:pt x="580" y="113"/>
                    <a:pt x="580" y="112"/>
                  </a:cubicBezTo>
                  <a:cubicBezTo>
                    <a:pt x="583" y="115"/>
                    <a:pt x="581" y="112"/>
                    <a:pt x="581" y="112"/>
                  </a:cubicBezTo>
                  <a:cubicBezTo>
                    <a:pt x="582" y="113"/>
                    <a:pt x="584" y="115"/>
                    <a:pt x="584" y="116"/>
                  </a:cubicBezTo>
                  <a:cubicBezTo>
                    <a:pt x="583" y="115"/>
                    <a:pt x="586" y="117"/>
                    <a:pt x="583" y="114"/>
                  </a:cubicBezTo>
                  <a:cubicBezTo>
                    <a:pt x="583" y="114"/>
                    <a:pt x="581" y="112"/>
                    <a:pt x="579" y="111"/>
                  </a:cubicBezTo>
                  <a:cubicBezTo>
                    <a:pt x="580" y="111"/>
                    <a:pt x="579" y="111"/>
                    <a:pt x="578" y="110"/>
                  </a:cubicBezTo>
                  <a:cubicBezTo>
                    <a:pt x="577" y="109"/>
                    <a:pt x="579" y="111"/>
                    <a:pt x="577" y="109"/>
                  </a:cubicBezTo>
                  <a:cubicBezTo>
                    <a:pt x="575" y="107"/>
                    <a:pt x="574" y="106"/>
                    <a:pt x="575" y="107"/>
                  </a:cubicBezTo>
                  <a:cubicBezTo>
                    <a:pt x="576" y="107"/>
                    <a:pt x="576" y="107"/>
                    <a:pt x="577" y="108"/>
                  </a:cubicBezTo>
                  <a:cubicBezTo>
                    <a:pt x="578" y="109"/>
                    <a:pt x="579" y="109"/>
                    <a:pt x="580" y="110"/>
                  </a:cubicBezTo>
                  <a:cubicBezTo>
                    <a:pt x="578" y="109"/>
                    <a:pt x="578" y="109"/>
                    <a:pt x="576" y="107"/>
                  </a:cubicBezTo>
                  <a:cubicBezTo>
                    <a:pt x="578" y="108"/>
                    <a:pt x="575" y="106"/>
                    <a:pt x="574" y="105"/>
                  </a:cubicBezTo>
                  <a:cubicBezTo>
                    <a:pt x="575" y="106"/>
                    <a:pt x="577" y="107"/>
                    <a:pt x="578" y="108"/>
                  </a:cubicBezTo>
                  <a:cubicBezTo>
                    <a:pt x="579" y="109"/>
                    <a:pt x="581" y="110"/>
                    <a:pt x="581" y="110"/>
                  </a:cubicBezTo>
                  <a:cubicBezTo>
                    <a:pt x="577" y="107"/>
                    <a:pt x="574" y="104"/>
                    <a:pt x="572" y="103"/>
                  </a:cubicBezTo>
                  <a:cubicBezTo>
                    <a:pt x="573" y="104"/>
                    <a:pt x="575" y="105"/>
                    <a:pt x="577" y="107"/>
                  </a:cubicBezTo>
                  <a:cubicBezTo>
                    <a:pt x="579" y="108"/>
                    <a:pt x="581" y="110"/>
                    <a:pt x="583" y="112"/>
                  </a:cubicBezTo>
                  <a:cubicBezTo>
                    <a:pt x="583" y="112"/>
                    <a:pt x="583" y="112"/>
                    <a:pt x="584" y="113"/>
                  </a:cubicBezTo>
                  <a:cubicBezTo>
                    <a:pt x="586" y="114"/>
                    <a:pt x="589" y="117"/>
                    <a:pt x="590" y="118"/>
                  </a:cubicBezTo>
                  <a:cubicBezTo>
                    <a:pt x="590" y="119"/>
                    <a:pt x="594" y="122"/>
                    <a:pt x="594" y="123"/>
                  </a:cubicBezTo>
                  <a:cubicBezTo>
                    <a:pt x="594" y="122"/>
                    <a:pt x="595" y="122"/>
                    <a:pt x="593" y="121"/>
                  </a:cubicBezTo>
                  <a:cubicBezTo>
                    <a:pt x="594" y="122"/>
                    <a:pt x="593" y="121"/>
                    <a:pt x="592" y="120"/>
                  </a:cubicBezTo>
                  <a:cubicBezTo>
                    <a:pt x="592" y="120"/>
                    <a:pt x="591" y="119"/>
                    <a:pt x="591" y="119"/>
                  </a:cubicBezTo>
                  <a:cubicBezTo>
                    <a:pt x="590" y="118"/>
                    <a:pt x="588" y="116"/>
                    <a:pt x="587" y="115"/>
                  </a:cubicBezTo>
                  <a:cubicBezTo>
                    <a:pt x="587" y="115"/>
                    <a:pt x="587" y="115"/>
                    <a:pt x="587" y="116"/>
                  </a:cubicBezTo>
                  <a:cubicBezTo>
                    <a:pt x="584" y="113"/>
                    <a:pt x="582" y="111"/>
                    <a:pt x="581" y="109"/>
                  </a:cubicBezTo>
                  <a:cubicBezTo>
                    <a:pt x="579" y="108"/>
                    <a:pt x="578" y="107"/>
                    <a:pt x="576" y="105"/>
                  </a:cubicBezTo>
                  <a:cubicBezTo>
                    <a:pt x="574" y="104"/>
                    <a:pt x="572" y="102"/>
                    <a:pt x="569" y="100"/>
                  </a:cubicBezTo>
                  <a:cubicBezTo>
                    <a:pt x="567" y="98"/>
                    <a:pt x="565" y="96"/>
                    <a:pt x="563" y="95"/>
                  </a:cubicBezTo>
                  <a:cubicBezTo>
                    <a:pt x="563" y="95"/>
                    <a:pt x="564" y="96"/>
                    <a:pt x="563" y="95"/>
                  </a:cubicBezTo>
                  <a:cubicBezTo>
                    <a:pt x="562" y="94"/>
                    <a:pt x="560" y="93"/>
                    <a:pt x="557" y="91"/>
                  </a:cubicBezTo>
                  <a:cubicBezTo>
                    <a:pt x="557" y="91"/>
                    <a:pt x="557" y="90"/>
                    <a:pt x="556" y="89"/>
                  </a:cubicBezTo>
                  <a:cubicBezTo>
                    <a:pt x="556" y="90"/>
                    <a:pt x="553" y="87"/>
                    <a:pt x="552" y="87"/>
                  </a:cubicBezTo>
                  <a:cubicBezTo>
                    <a:pt x="552" y="87"/>
                    <a:pt x="552" y="87"/>
                    <a:pt x="552" y="87"/>
                  </a:cubicBezTo>
                  <a:cubicBezTo>
                    <a:pt x="551" y="86"/>
                    <a:pt x="552" y="87"/>
                    <a:pt x="553" y="87"/>
                  </a:cubicBezTo>
                  <a:cubicBezTo>
                    <a:pt x="553" y="88"/>
                    <a:pt x="554" y="88"/>
                    <a:pt x="553" y="87"/>
                  </a:cubicBezTo>
                  <a:cubicBezTo>
                    <a:pt x="553" y="87"/>
                    <a:pt x="550" y="85"/>
                    <a:pt x="550" y="86"/>
                  </a:cubicBezTo>
                  <a:cubicBezTo>
                    <a:pt x="551" y="86"/>
                    <a:pt x="552" y="87"/>
                    <a:pt x="552" y="87"/>
                  </a:cubicBezTo>
                  <a:cubicBezTo>
                    <a:pt x="550" y="86"/>
                    <a:pt x="548" y="85"/>
                    <a:pt x="547" y="84"/>
                  </a:cubicBezTo>
                  <a:cubicBezTo>
                    <a:pt x="548" y="85"/>
                    <a:pt x="546" y="84"/>
                    <a:pt x="548" y="86"/>
                  </a:cubicBezTo>
                  <a:cubicBezTo>
                    <a:pt x="549" y="86"/>
                    <a:pt x="547" y="85"/>
                    <a:pt x="548" y="85"/>
                  </a:cubicBezTo>
                  <a:cubicBezTo>
                    <a:pt x="550" y="86"/>
                    <a:pt x="554" y="88"/>
                    <a:pt x="553" y="88"/>
                  </a:cubicBezTo>
                  <a:cubicBezTo>
                    <a:pt x="553" y="88"/>
                    <a:pt x="560" y="94"/>
                    <a:pt x="557" y="91"/>
                  </a:cubicBezTo>
                  <a:cubicBezTo>
                    <a:pt x="558" y="92"/>
                    <a:pt x="559" y="93"/>
                    <a:pt x="560" y="93"/>
                  </a:cubicBezTo>
                  <a:cubicBezTo>
                    <a:pt x="560" y="94"/>
                    <a:pt x="559" y="94"/>
                    <a:pt x="559" y="94"/>
                  </a:cubicBezTo>
                  <a:cubicBezTo>
                    <a:pt x="561" y="95"/>
                    <a:pt x="562" y="96"/>
                    <a:pt x="563" y="97"/>
                  </a:cubicBezTo>
                  <a:cubicBezTo>
                    <a:pt x="562" y="96"/>
                    <a:pt x="562" y="97"/>
                    <a:pt x="562" y="96"/>
                  </a:cubicBezTo>
                  <a:cubicBezTo>
                    <a:pt x="560" y="95"/>
                    <a:pt x="559" y="95"/>
                    <a:pt x="558" y="94"/>
                  </a:cubicBezTo>
                  <a:cubicBezTo>
                    <a:pt x="559" y="94"/>
                    <a:pt x="561" y="95"/>
                    <a:pt x="560" y="95"/>
                  </a:cubicBezTo>
                  <a:cubicBezTo>
                    <a:pt x="558" y="93"/>
                    <a:pt x="559" y="93"/>
                    <a:pt x="556" y="91"/>
                  </a:cubicBezTo>
                  <a:cubicBezTo>
                    <a:pt x="555" y="91"/>
                    <a:pt x="553" y="90"/>
                    <a:pt x="551" y="88"/>
                  </a:cubicBezTo>
                  <a:cubicBezTo>
                    <a:pt x="548" y="87"/>
                    <a:pt x="546" y="85"/>
                    <a:pt x="547" y="85"/>
                  </a:cubicBezTo>
                  <a:cubicBezTo>
                    <a:pt x="544" y="84"/>
                    <a:pt x="543" y="83"/>
                    <a:pt x="545" y="85"/>
                  </a:cubicBezTo>
                  <a:cubicBezTo>
                    <a:pt x="543" y="83"/>
                    <a:pt x="539" y="80"/>
                    <a:pt x="539" y="81"/>
                  </a:cubicBezTo>
                  <a:cubicBezTo>
                    <a:pt x="539" y="81"/>
                    <a:pt x="537" y="80"/>
                    <a:pt x="537" y="80"/>
                  </a:cubicBezTo>
                  <a:cubicBezTo>
                    <a:pt x="538" y="80"/>
                    <a:pt x="541" y="82"/>
                    <a:pt x="541" y="81"/>
                  </a:cubicBezTo>
                  <a:cubicBezTo>
                    <a:pt x="541" y="81"/>
                    <a:pt x="540" y="80"/>
                    <a:pt x="538" y="80"/>
                  </a:cubicBezTo>
                  <a:cubicBezTo>
                    <a:pt x="537" y="79"/>
                    <a:pt x="536" y="78"/>
                    <a:pt x="536" y="78"/>
                  </a:cubicBezTo>
                  <a:cubicBezTo>
                    <a:pt x="538" y="79"/>
                    <a:pt x="537" y="78"/>
                    <a:pt x="539" y="79"/>
                  </a:cubicBezTo>
                  <a:cubicBezTo>
                    <a:pt x="537" y="79"/>
                    <a:pt x="540" y="80"/>
                    <a:pt x="541" y="81"/>
                  </a:cubicBezTo>
                  <a:cubicBezTo>
                    <a:pt x="540" y="81"/>
                    <a:pt x="541" y="82"/>
                    <a:pt x="543" y="83"/>
                  </a:cubicBezTo>
                  <a:cubicBezTo>
                    <a:pt x="542" y="81"/>
                    <a:pt x="542" y="82"/>
                    <a:pt x="545" y="83"/>
                  </a:cubicBezTo>
                  <a:cubicBezTo>
                    <a:pt x="543" y="82"/>
                    <a:pt x="541" y="81"/>
                    <a:pt x="539" y="79"/>
                  </a:cubicBezTo>
                  <a:cubicBezTo>
                    <a:pt x="537" y="78"/>
                    <a:pt x="535" y="77"/>
                    <a:pt x="533" y="76"/>
                  </a:cubicBezTo>
                  <a:cubicBezTo>
                    <a:pt x="535" y="77"/>
                    <a:pt x="531" y="75"/>
                    <a:pt x="531" y="75"/>
                  </a:cubicBezTo>
                  <a:cubicBezTo>
                    <a:pt x="526" y="73"/>
                    <a:pt x="525" y="71"/>
                    <a:pt x="520" y="69"/>
                  </a:cubicBezTo>
                  <a:cubicBezTo>
                    <a:pt x="522" y="70"/>
                    <a:pt x="519" y="68"/>
                    <a:pt x="521" y="69"/>
                  </a:cubicBezTo>
                  <a:cubicBezTo>
                    <a:pt x="520" y="69"/>
                    <a:pt x="526" y="72"/>
                    <a:pt x="526" y="72"/>
                  </a:cubicBezTo>
                  <a:cubicBezTo>
                    <a:pt x="525" y="71"/>
                    <a:pt x="526" y="71"/>
                    <a:pt x="526" y="72"/>
                  </a:cubicBezTo>
                  <a:cubicBezTo>
                    <a:pt x="520" y="68"/>
                    <a:pt x="518" y="67"/>
                    <a:pt x="525" y="70"/>
                  </a:cubicBezTo>
                  <a:cubicBezTo>
                    <a:pt x="525" y="70"/>
                    <a:pt x="525" y="70"/>
                    <a:pt x="525" y="71"/>
                  </a:cubicBezTo>
                  <a:cubicBezTo>
                    <a:pt x="527" y="72"/>
                    <a:pt x="530" y="74"/>
                    <a:pt x="529" y="73"/>
                  </a:cubicBezTo>
                  <a:cubicBezTo>
                    <a:pt x="524" y="70"/>
                    <a:pt x="528" y="71"/>
                    <a:pt x="524" y="69"/>
                  </a:cubicBezTo>
                  <a:cubicBezTo>
                    <a:pt x="523" y="69"/>
                    <a:pt x="524" y="70"/>
                    <a:pt x="522" y="68"/>
                  </a:cubicBezTo>
                  <a:cubicBezTo>
                    <a:pt x="520" y="67"/>
                    <a:pt x="523" y="68"/>
                    <a:pt x="521" y="67"/>
                  </a:cubicBezTo>
                  <a:cubicBezTo>
                    <a:pt x="519" y="66"/>
                    <a:pt x="520" y="67"/>
                    <a:pt x="519" y="67"/>
                  </a:cubicBezTo>
                  <a:cubicBezTo>
                    <a:pt x="517" y="66"/>
                    <a:pt x="514" y="64"/>
                    <a:pt x="518" y="66"/>
                  </a:cubicBezTo>
                  <a:cubicBezTo>
                    <a:pt x="516" y="65"/>
                    <a:pt x="515" y="64"/>
                    <a:pt x="514" y="64"/>
                  </a:cubicBezTo>
                  <a:cubicBezTo>
                    <a:pt x="515" y="64"/>
                    <a:pt x="515" y="64"/>
                    <a:pt x="516" y="64"/>
                  </a:cubicBezTo>
                  <a:cubicBezTo>
                    <a:pt x="519" y="66"/>
                    <a:pt x="522" y="68"/>
                    <a:pt x="525" y="69"/>
                  </a:cubicBezTo>
                  <a:cubicBezTo>
                    <a:pt x="527" y="71"/>
                    <a:pt x="530" y="72"/>
                    <a:pt x="532" y="73"/>
                  </a:cubicBezTo>
                  <a:cubicBezTo>
                    <a:pt x="531" y="73"/>
                    <a:pt x="529" y="72"/>
                    <a:pt x="531" y="72"/>
                  </a:cubicBezTo>
                  <a:cubicBezTo>
                    <a:pt x="533" y="74"/>
                    <a:pt x="534" y="74"/>
                    <a:pt x="535" y="75"/>
                  </a:cubicBezTo>
                  <a:cubicBezTo>
                    <a:pt x="535" y="75"/>
                    <a:pt x="535" y="75"/>
                    <a:pt x="537" y="76"/>
                  </a:cubicBezTo>
                  <a:cubicBezTo>
                    <a:pt x="537" y="76"/>
                    <a:pt x="536" y="75"/>
                    <a:pt x="536" y="75"/>
                  </a:cubicBezTo>
                  <a:cubicBezTo>
                    <a:pt x="540" y="78"/>
                    <a:pt x="543" y="80"/>
                    <a:pt x="545" y="81"/>
                  </a:cubicBezTo>
                  <a:cubicBezTo>
                    <a:pt x="543" y="80"/>
                    <a:pt x="546" y="82"/>
                    <a:pt x="547" y="83"/>
                  </a:cubicBezTo>
                  <a:cubicBezTo>
                    <a:pt x="544" y="82"/>
                    <a:pt x="542" y="80"/>
                    <a:pt x="539" y="78"/>
                  </a:cubicBezTo>
                  <a:cubicBezTo>
                    <a:pt x="537" y="76"/>
                    <a:pt x="534" y="75"/>
                    <a:pt x="533" y="74"/>
                  </a:cubicBezTo>
                  <a:cubicBezTo>
                    <a:pt x="534" y="75"/>
                    <a:pt x="537" y="77"/>
                    <a:pt x="538" y="78"/>
                  </a:cubicBezTo>
                  <a:cubicBezTo>
                    <a:pt x="533" y="75"/>
                    <a:pt x="532" y="73"/>
                    <a:pt x="529" y="72"/>
                  </a:cubicBezTo>
                  <a:cubicBezTo>
                    <a:pt x="529" y="72"/>
                    <a:pt x="532" y="74"/>
                    <a:pt x="534" y="76"/>
                  </a:cubicBezTo>
                  <a:cubicBezTo>
                    <a:pt x="535" y="77"/>
                    <a:pt x="528" y="73"/>
                    <a:pt x="527" y="72"/>
                  </a:cubicBezTo>
                  <a:cubicBezTo>
                    <a:pt x="530" y="74"/>
                    <a:pt x="534" y="76"/>
                    <a:pt x="537" y="77"/>
                  </a:cubicBezTo>
                  <a:cubicBezTo>
                    <a:pt x="539" y="79"/>
                    <a:pt x="541" y="81"/>
                    <a:pt x="545" y="83"/>
                  </a:cubicBezTo>
                  <a:cubicBezTo>
                    <a:pt x="544" y="82"/>
                    <a:pt x="544" y="82"/>
                    <a:pt x="545" y="82"/>
                  </a:cubicBezTo>
                  <a:cubicBezTo>
                    <a:pt x="543" y="81"/>
                    <a:pt x="542" y="81"/>
                    <a:pt x="542" y="81"/>
                  </a:cubicBezTo>
                  <a:cubicBezTo>
                    <a:pt x="543" y="81"/>
                    <a:pt x="545" y="83"/>
                    <a:pt x="546" y="83"/>
                  </a:cubicBezTo>
                  <a:cubicBezTo>
                    <a:pt x="547" y="84"/>
                    <a:pt x="548" y="84"/>
                    <a:pt x="550" y="85"/>
                  </a:cubicBezTo>
                  <a:cubicBezTo>
                    <a:pt x="550" y="85"/>
                    <a:pt x="546" y="83"/>
                    <a:pt x="549" y="84"/>
                  </a:cubicBezTo>
                  <a:cubicBezTo>
                    <a:pt x="551" y="86"/>
                    <a:pt x="550" y="84"/>
                    <a:pt x="552" y="86"/>
                  </a:cubicBezTo>
                  <a:cubicBezTo>
                    <a:pt x="554" y="88"/>
                    <a:pt x="552" y="86"/>
                    <a:pt x="555" y="88"/>
                  </a:cubicBezTo>
                  <a:cubicBezTo>
                    <a:pt x="555" y="88"/>
                    <a:pt x="558" y="90"/>
                    <a:pt x="559" y="91"/>
                  </a:cubicBezTo>
                  <a:cubicBezTo>
                    <a:pt x="559" y="91"/>
                    <a:pt x="557" y="90"/>
                    <a:pt x="559" y="91"/>
                  </a:cubicBezTo>
                  <a:cubicBezTo>
                    <a:pt x="561" y="92"/>
                    <a:pt x="563" y="94"/>
                    <a:pt x="563" y="94"/>
                  </a:cubicBezTo>
                  <a:cubicBezTo>
                    <a:pt x="566" y="96"/>
                    <a:pt x="567" y="96"/>
                    <a:pt x="570" y="99"/>
                  </a:cubicBezTo>
                  <a:cubicBezTo>
                    <a:pt x="571" y="100"/>
                    <a:pt x="570" y="99"/>
                    <a:pt x="570" y="99"/>
                  </a:cubicBezTo>
                  <a:cubicBezTo>
                    <a:pt x="572" y="101"/>
                    <a:pt x="574" y="102"/>
                    <a:pt x="575" y="103"/>
                  </a:cubicBezTo>
                  <a:cubicBezTo>
                    <a:pt x="575" y="103"/>
                    <a:pt x="574" y="102"/>
                    <a:pt x="573" y="102"/>
                  </a:cubicBezTo>
                  <a:cubicBezTo>
                    <a:pt x="577" y="105"/>
                    <a:pt x="573" y="102"/>
                    <a:pt x="576" y="104"/>
                  </a:cubicBezTo>
                  <a:cubicBezTo>
                    <a:pt x="578" y="105"/>
                    <a:pt x="586" y="113"/>
                    <a:pt x="583" y="111"/>
                  </a:cubicBezTo>
                  <a:cubicBezTo>
                    <a:pt x="582" y="110"/>
                    <a:pt x="580" y="108"/>
                    <a:pt x="582" y="110"/>
                  </a:cubicBezTo>
                  <a:cubicBezTo>
                    <a:pt x="582" y="110"/>
                    <a:pt x="583" y="111"/>
                    <a:pt x="584" y="112"/>
                  </a:cubicBezTo>
                  <a:cubicBezTo>
                    <a:pt x="585" y="112"/>
                    <a:pt x="586" y="113"/>
                    <a:pt x="589" y="115"/>
                  </a:cubicBezTo>
                  <a:cubicBezTo>
                    <a:pt x="588" y="115"/>
                    <a:pt x="586" y="114"/>
                    <a:pt x="588" y="116"/>
                  </a:cubicBezTo>
                  <a:cubicBezTo>
                    <a:pt x="588" y="115"/>
                    <a:pt x="590" y="118"/>
                    <a:pt x="591" y="119"/>
                  </a:cubicBezTo>
                  <a:cubicBezTo>
                    <a:pt x="591" y="118"/>
                    <a:pt x="592" y="119"/>
                    <a:pt x="593" y="120"/>
                  </a:cubicBezTo>
                  <a:cubicBezTo>
                    <a:pt x="593" y="119"/>
                    <a:pt x="590" y="117"/>
                    <a:pt x="592" y="118"/>
                  </a:cubicBezTo>
                  <a:cubicBezTo>
                    <a:pt x="593" y="119"/>
                    <a:pt x="593" y="120"/>
                    <a:pt x="594" y="120"/>
                  </a:cubicBezTo>
                  <a:cubicBezTo>
                    <a:pt x="594" y="121"/>
                    <a:pt x="594" y="121"/>
                    <a:pt x="594" y="121"/>
                  </a:cubicBezTo>
                  <a:cubicBezTo>
                    <a:pt x="599" y="125"/>
                    <a:pt x="602" y="128"/>
                    <a:pt x="606" y="133"/>
                  </a:cubicBezTo>
                  <a:cubicBezTo>
                    <a:pt x="606" y="133"/>
                    <a:pt x="608" y="135"/>
                    <a:pt x="608" y="135"/>
                  </a:cubicBezTo>
                  <a:cubicBezTo>
                    <a:pt x="608" y="135"/>
                    <a:pt x="606" y="132"/>
                    <a:pt x="607" y="134"/>
                  </a:cubicBezTo>
                  <a:cubicBezTo>
                    <a:pt x="610" y="136"/>
                    <a:pt x="610" y="137"/>
                    <a:pt x="612" y="139"/>
                  </a:cubicBezTo>
                  <a:cubicBezTo>
                    <a:pt x="612" y="139"/>
                    <a:pt x="612" y="140"/>
                    <a:pt x="613" y="141"/>
                  </a:cubicBezTo>
                  <a:cubicBezTo>
                    <a:pt x="613" y="140"/>
                    <a:pt x="615" y="143"/>
                    <a:pt x="614" y="141"/>
                  </a:cubicBezTo>
                  <a:cubicBezTo>
                    <a:pt x="615" y="143"/>
                    <a:pt x="616" y="144"/>
                    <a:pt x="617" y="145"/>
                  </a:cubicBezTo>
                  <a:cubicBezTo>
                    <a:pt x="618" y="146"/>
                    <a:pt x="616" y="144"/>
                    <a:pt x="617" y="146"/>
                  </a:cubicBezTo>
                  <a:cubicBezTo>
                    <a:pt x="618" y="147"/>
                    <a:pt x="623" y="153"/>
                    <a:pt x="624" y="154"/>
                  </a:cubicBezTo>
                  <a:cubicBezTo>
                    <a:pt x="625" y="155"/>
                    <a:pt x="623" y="153"/>
                    <a:pt x="624" y="155"/>
                  </a:cubicBezTo>
                  <a:cubicBezTo>
                    <a:pt x="626" y="156"/>
                    <a:pt x="629" y="161"/>
                    <a:pt x="632" y="165"/>
                  </a:cubicBezTo>
                  <a:cubicBezTo>
                    <a:pt x="630" y="162"/>
                    <a:pt x="628" y="159"/>
                    <a:pt x="626" y="156"/>
                  </a:cubicBezTo>
                  <a:cubicBezTo>
                    <a:pt x="625" y="154"/>
                    <a:pt x="624" y="153"/>
                    <a:pt x="623" y="152"/>
                  </a:cubicBezTo>
                  <a:cubicBezTo>
                    <a:pt x="621" y="150"/>
                    <a:pt x="620" y="149"/>
                    <a:pt x="619" y="148"/>
                  </a:cubicBezTo>
                  <a:cubicBezTo>
                    <a:pt x="618" y="146"/>
                    <a:pt x="616" y="143"/>
                    <a:pt x="614" y="141"/>
                  </a:cubicBezTo>
                  <a:cubicBezTo>
                    <a:pt x="612" y="138"/>
                    <a:pt x="609" y="136"/>
                    <a:pt x="607" y="133"/>
                  </a:cubicBezTo>
                  <a:cubicBezTo>
                    <a:pt x="603" y="128"/>
                    <a:pt x="598" y="124"/>
                    <a:pt x="593" y="119"/>
                  </a:cubicBezTo>
                  <a:cubicBezTo>
                    <a:pt x="593" y="119"/>
                    <a:pt x="594" y="120"/>
                    <a:pt x="593" y="119"/>
                  </a:cubicBezTo>
                  <a:cubicBezTo>
                    <a:pt x="591" y="116"/>
                    <a:pt x="590" y="115"/>
                    <a:pt x="587" y="113"/>
                  </a:cubicBezTo>
                  <a:cubicBezTo>
                    <a:pt x="587" y="113"/>
                    <a:pt x="589" y="115"/>
                    <a:pt x="589" y="115"/>
                  </a:cubicBezTo>
                  <a:cubicBezTo>
                    <a:pt x="587" y="113"/>
                    <a:pt x="585" y="111"/>
                    <a:pt x="582" y="109"/>
                  </a:cubicBezTo>
                  <a:cubicBezTo>
                    <a:pt x="582" y="109"/>
                    <a:pt x="580" y="106"/>
                    <a:pt x="578" y="105"/>
                  </a:cubicBezTo>
                  <a:cubicBezTo>
                    <a:pt x="580" y="106"/>
                    <a:pt x="579" y="105"/>
                    <a:pt x="578" y="105"/>
                  </a:cubicBezTo>
                  <a:cubicBezTo>
                    <a:pt x="576" y="103"/>
                    <a:pt x="574" y="102"/>
                    <a:pt x="574" y="101"/>
                  </a:cubicBezTo>
                  <a:cubicBezTo>
                    <a:pt x="576" y="103"/>
                    <a:pt x="578" y="105"/>
                    <a:pt x="578" y="104"/>
                  </a:cubicBezTo>
                  <a:cubicBezTo>
                    <a:pt x="574" y="101"/>
                    <a:pt x="572" y="100"/>
                    <a:pt x="571" y="98"/>
                  </a:cubicBezTo>
                  <a:cubicBezTo>
                    <a:pt x="571" y="99"/>
                    <a:pt x="570" y="98"/>
                    <a:pt x="569" y="97"/>
                  </a:cubicBezTo>
                  <a:cubicBezTo>
                    <a:pt x="567" y="95"/>
                    <a:pt x="562" y="92"/>
                    <a:pt x="560" y="91"/>
                  </a:cubicBezTo>
                  <a:cubicBezTo>
                    <a:pt x="559" y="90"/>
                    <a:pt x="558" y="89"/>
                    <a:pt x="556" y="87"/>
                  </a:cubicBezTo>
                  <a:cubicBezTo>
                    <a:pt x="556" y="87"/>
                    <a:pt x="557" y="88"/>
                    <a:pt x="556" y="88"/>
                  </a:cubicBezTo>
                  <a:cubicBezTo>
                    <a:pt x="554" y="86"/>
                    <a:pt x="554" y="86"/>
                    <a:pt x="552" y="85"/>
                  </a:cubicBezTo>
                  <a:cubicBezTo>
                    <a:pt x="552" y="85"/>
                    <a:pt x="550" y="83"/>
                    <a:pt x="547" y="82"/>
                  </a:cubicBezTo>
                  <a:cubicBezTo>
                    <a:pt x="547" y="82"/>
                    <a:pt x="548" y="82"/>
                    <a:pt x="549" y="82"/>
                  </a:cubicBezTo>
                  <a:cubicBezTo>
                    <a:pt x="546" y="81"/>
                    <a:pt x="543" y="78"/>
                    <a:pt x="541" y="77"/>
                  </a:cubicBezTo>
                  <a:cubicBezTo>
                    <a:pt x="541" y="77"/>
                    <a:pt x="542" y="78"/>
                    <a:pt x="543" y="78"/>
                  </a:cubicBezTo>
                  <a:cubicBezTo>
                    <a:pt x="542" y="77"/>
                    <a:pt x="540" y="76"/>
                    <a:pt x="541" y="76"/>
                  </a:cubicBezTo>
                  <a:cubicBezTo>
                    <a:pt x="540" y="76"/>
                    <a:pt x="537" y="74"/>
                    <a:pt x="537" y="74"/>
                  </a:cubicBezTo>
                  <a:cubicBezTo>
                    <a:pt x="538" y="75"/>
                    <a:pt x="541" y="77"/>
                    <a:pt x="541" y="77"/>
                  </a:cubicBezTo>
                  <a:cubicBezTo>
                    <a:pt x="538" y="75"/>
                    <a:pt x="540" y="76"/>
                    <a:pt x="538" y="76"/>
                  </a:cubicBezTo>
                  <a:cubicBezTo>
                    <a:pt x="538" y="75"/>
                    <a:pt x="535" y="73"/>
                    <a:pt x="537" y="75"/>
                  </a:cubicBezTo>
                  <a:cubicBezTo>
                    <a:pt x="536" y="74"/>
                    <a:pt x="533" y="72"/>
                    <a:pt x="533" y="72"/>
                  </a:cubicBezTo>
                  <a:cubicBezTo>
                    <a:pt x="535" y="73"/>
                    <a:pt x="536" y="73"/>
                    <a:pt x="538" y="75"/>
                  </a:cubicBezTo>
                  <a:cubicBezTo>
                    <a:pt x="537" y="73"/>
                    <a:pt x="538" y="74"/>
                    <a:pt x="540" y="75"/>
                  </a:cubicBezTo>
                  <a:cubicBezTo>
                    <a:pt x="538" y="74"/>
                    <a:pt x="537" y="73"/>
                    <a:pt x="535" y="73"/>
                  </a:cubicBezTo>
                  <a:cubicBezTo>
                    <a:pt x="537" y="74"/>
                    <a:pt x="537" y="74"/>
                    <a:pt x="536" y="73"/>
                  </a:cubicBezTo>
                  <a:cubicBezTo>
                    <a:pt x="535" y="73"/>
                    <a:pt x="534" y="72"/>
                    <a:pt x="533" y="71"/>
                  </a:cubicBezTo>
                  <a:cubicBezTo>
                    <a:pt x="533" y="71"/>
                    <a:pt x="533" y="72"/>
                    <a:pt x="532" y="71"/>
                  </a:cubicBezTo>
                  <a:cubicBezTo>
                    <a:pt x="531" y="71"/>
                    <a:pt x="530" y="70"/>
                    <a:pt x="530" y="70"/>
                  </a:cubicBezTo>
                  <a:cubicBezTo>
                    <a:pt x="532" y="70"/>
                    <a:pt x="535" y="72"/>
                    <a:pt x="539" y="75"/>
                  </a:cubicBezTo>
                  <a:cubicBezTo>
                    <a:pt x="540" y="75"/>
                    <a:pt x="539" y="74"/>
                    <a:pt x="540" y="74"/>
                  </a:cubicBezTo>
                  <a:cubicBezTo>
                    <a:pt x="540" y="75"/>
                    <a:pt x="541" y="75"/>
                    <a:pt x="541" y="75"/>
                  </a:cubicBezTo>
                  <a:cubicBezTo>
                    <a:pt x="542" y="76"/>
                    <a:pt x="540" y="75"/>
                    <a:pt x="542" y="77"/>
                  </a:cubicBezTo>
                  <a:cubicBezTo>
                    <a:pt x="543" y="76"/>
                    <a:pt x="552" y="82"/>
                    <a:pt x="555" y="84"/>
                  </a:cubicBezTo>
                  <a:cubicBezTo>
                    <a:pt x="557" y="86"/>
                    <a:pt x="553" y="83"/>
                    <a:pt x="555" y="84"/>
                  </a:cubicBezTo>
                  <a:cubicBezTo>
                    <a:pt x="558" y="86"/>
                    <a:pt x="561" y="89"/>
                    <a:pt x="563" y="90"/>
                  </a:cubicBezTo>
                  <a:cubicBezTo>
                    <a:pt x="563" y="90"/>
                    <a:pt x="563" y="90"/>
                    <a:pt x="563" y="91"/>
                  </a:cubicBezTo>
                  <a:cubicBezTo>
                    <a:pt x="564" y="91"/>
                    <a:pt x="567" y="93"/>
                    <a:pt x="570" y="95"/>
                  </a:cubicBezTo>
                  <a:cubicBezTo>
                    <a:pt x="572" y="98"/>
                    <a:pt x="575" y="100"/>
                    <a:pt x="576" y="101"/>
                  </a:cubicBezTo>
                  <a:cubicBezTo>
                    <a:pt x="576" y="100"/>
                    <a:pt x="575" y="100"/>
                    <a:pt x="576" y="100"/>
                  </a:cubicBezTo>
                  <a:cubicBezTo>
                    <a:pt x="578" y="102"/>
                    <a:pt x="577" y="102"/>
                    <a:pt x="579" y="103"/>
                  </a:cubicBezTo>
                  <a:cubicBezTo>
                    <a:pt x="579" y="103"/>
                    <a:pt x="577" y="101"/>
                    <a:pt x="578" y="102"/>
                  </a:cubicBezTo>
                  <a:cubicBezTo>
                    <a:pt x="579" y="104"/>
                    <a:pt x="579" y="103"/>
                    <a:pt x="581" y="104"/>
                  </a:cubicBezTo>
                  <a:cubicBezTo>
                    <a:pt x="582" y="105"/>
                    <a:pt x="584" y="107"/>
                    <a:pt x="583" y="107"/>
                  </a:cubicBezTo>
                  <a:cubicBezTo>
                    <a:pt x="588" y="110"/>
                    <a:pt x="593" y="116"/>
                    <a:pt x="596" y="119"/>
                  </a:cubicBezTo>
                  <a:cubicBezTo>
                    <a:pt x="596" y="120"/>
                    <a:pt x="598" y="122"/>
                    <a:pt x="600" y="123"/>
                  </a:cubicBezTo>
                  <a:cubicBezTo>
                    <a:pt x="600" y="123"/>
                    <a:pt x="597" y="121"/>
                    <a:pt x="597" y="120"/>
                  </a:cubicBezTo>
                  <a:cubicBezTo>
                    <a:pt x="598" y="121"/>
                    <a:pt x="600" y="123"/>
                    <a:pt x="601" y="124"/>
                  </a:cubicBezTo>
                  <a:cubicBezTo>
                    <a:pt x="602" y="125"/>
                    <a:pt x="603" y="126"/>
                    <a:pt x="604" y="126"/>
                  </a:cubicBezTo>
                  <a:cubicBezTo>
                    <a:pt x="606" y="129"/>
                    <a:pt x="606" y="129"/>
                    <a:pt x="606" y="129"/>
                  </a:cubicBezTo>
                  <a:cubicBezTo>
                    <a:pt x="609" y="132"/>
                    <a:pt x="612" y="135"/>
                    <a:pt x="614" y="137"/>
                  </a:cubicBezTo>
                  <a:cubicBezTo>
                    <a:pt x="614" y="138"/>
                    <a:pt x="613" y="136"/>
                    <a:pt x="613" y="136"/>
                  </a:cubicBezTo>
                  <a:cubicBezTo>
                    <a:pt x="615" y="139"/>
                    <a:pt x="614" y="137"/>
                    <a:pt x="615" y="139"/>
                  </a:cubicBezTo>
                  <a:cubicBezTo>
                    <a:pt x="618" y="142"/>
                    <a:pt x="621" y="147"/>
                    <a:pt x="623" y="149"/>
                  </a:cubicBezTo>
                  <a:cubicBezTo>
                    <a:pt x="623" y="148"/>
                    <a:pt x="621" y="147"/>
                    <a:pt x="621" y="147"/>
                  </a:cubicBezTo>
                  <a:cubicBezTo>
                    <a:pt x="622" y="147"/>
                    <a:pt x="623" y="149"/>
                    <a:pt x="625" y="150"/>
                  </a:cubicBezTo>
                  <a:cubicBezTo>
                    <a:pt x="626" y="152"/>
                    <a:pt x="627" y="154"/>
                    <a:pt x="628" y="155"/>
                  </a:cubicBezTo>
                  <a:cubicBezTo>
                    <a:pt x="628" y="155"/>
                    <a:pt x="628" y="155"/>
                    <a:pt x="627" y="154"/>
                  </a:cubicBezTo>
                  <a:cubicBezTo>
                    <a:pt x="626" y="153"/>
                    <a:pt x="626" y="152"/>
                    <a:pt x="625" y="151"/>
                  </a:cubicBezTo>
                  <a:cubicBezTo>
                    <a:pt x="625" y="152"/>
                    <a:pt x="623" y="150"/>
                    <a:pt x="623" y="150"/>
                  </a:cubicBezTo>
                  <a:cubicBezTo>
                    <a:pt x="625" y="152"/>
                    <a:pt x="624" y="151"/>
                    <a:pt x="626" y="153"/>
                  </a:cubicBezTo>
                  <a:cubicBezTo>
                    <a:pt x="626" y="153"/>
                    <a:pt x="625" y="152"/>
                    <a:pt x="625" y="153"/>
                  </a:cubicBezTo>
                  <a:cubicBezTo>
                    <a:pt x="626" y="154"/>
                    <a:pt x="629" y="158"/>
                    <a:pt x="628" y="156"/>
                  </a:cubicBezTo>
                  <a:cubicBezTo>
                    <a:pt x="629" y="158"/>
                    <a:pt x="633" y="163"/>
                    <a:pt x="635" y="165"/>
                  </a:cubicBezTo>
                  <a:cubicBezTo>
                    <a:pt x="634" y="165"/>
                    <a:pt x="633" y="162"/>
                    <a:pt x="632" y="162"/>
                  </a:cubicBezTo>
                  <a:cubicBezTo>
                    <a:pt x="633" y="164"/>
                    <a:pt x="635" y="166"/>
                    <a:pt x="636" y="168"/>
                  </a:cubicBezTo>
                  <a:cubicBezTo>
                    <a:pt x="637" y="168"/>
                    <a:pt x="635" y="166"/>
                    <a:pt x="635" y="166"/>
                  </a:cubicBezTo>
                  <a:cubicBezTo>
                    <a:pt x="635" y="165"/>
                    <a:pt x="639" y="172"/>
                    <a:pt x="639" y="170"/>
                  </a:cubicBezTo>
                  <a:cubicBezTo>
                    <a:pt x="637" y="168"/>
                    <a:pt x="636" y="166"/>
                    <a:pt x="634" y="164"/>
                  </a:cubicBezTo>
                  <a:cubicBezTo>
                    <a:pt x="633" y="162"/>
                    <a:pt x="632" y="161"/>
                    <a:pt x="632" y="161"/>
                  </a:cubicBezTo>
                  <a:cubicBezTo>
                    <a:pt x="631" y="159"/>
                    <a:pt x="629" y="156"/>
                    <a:pt x="628" y="155"/>
                  </a:cubicBezTo>
                  <a:cubicBezTo>
                    <a:pt x="630" y="157"/>
                    <a:pt x="630" y="157"/>
                    <a:pt x="633" y="161"/>
                  </a:cubicBezTo>
                  <a:cubicBezTo>
                    <a:pt x="633" y="161"/>
                    <a:pt x="633" y="162"/>
                    <a:pt x="634" y="164"/>
                  </a:cubicBezTo>
                  <a:cubicBezTo>
                    <a:pt x="635" y="165"/>
                    <a:pt x="636" y="166"/>
                    <a:pt x="636" y="166"/>
                  </a:cubicBezTo>
                  <a:cubicBezTo>
                    <a:pt x="635" y="164"/>
                    <a:pt x="634" y="163"/>
                    <a:pt x="634" y="162"/>
                  </a:cubicBezTo>
                  <a:cubicBezTo>
                    <a:pt x="635" y="165"/>
                    <a:pt x="636" y="165"/>
                    <a:pt x="637" y="168"/>
                  </a:cubicBezTo>
                  <a:cubicBezTo>
                    <a:pt x="637" y="167"/>
                    <a:pt x="634" y="162"/>
                    <a:pt x="633" y="161"/>
                  </a:cubicBezTo>
                  <a:cubicBezTo>
                    <a:pt x="633" y="161"/>
                    <a:pt x="634" y="162"/>
                    <a:pt x="634" y="161"/>
                  </a:cubicBezTo>
                  <a:cubicBezTo>
                    <a:pt x="631" y="158"/>
                    <a:pt x="628" y="154"/>
                    <a:pt x="626" y="151"/>
                  </a:cubicBezTo>
                  <a:cubicBezTo>
                    <a:pt x="624" y="148"/>
                    <a:pt x="621" y="145"/>
                    <a:pt x="619" y="142"/>
                  </a:cubicBezTo>
                  <a:cubicBezTo>
                    <a:pt x="619" y="142"/>
                    <a:pt x="622" y="146"/>
                    <a:pt x="622" y="147"/>
                  </a:cubicBezTo>
                  <a:cubicBezTo>
                    <a:pt x="622" y="146"/>
                    <a:pt x="621" y="146"/>
                    <a:pt x="621" y="145"/>
                  </a:cubicBezTo>
                  <a:cubicBezTo>
                    <a:pt x="621" y="145"/>
                    <a:pt x="620" y="143"/>
                    <a:pt x="618" y="141"/>
                  </a:cubicBezTo>
                  <a:cubicBezTo>
                    <a:pt x="618" y="141"/>
                    <a:pt x="617" y="139"/>
                    <a:pt x="616" y="139"/>
                  </a:cubicBezTo>
                  <a:cubicBezTo>
                    <a:pt x="614" y="136"/>
                    <a:pt x="609" y="131"/>
                    <a:pt x="606" y="127"/>
                  </a:cubicBezTo>
                  <a:cubicBezTo>
                    <a:pt x="606" y="127"/>
                    <a:pt x="607" y="128"/>
                    <a:pt x="607" y="128"/>
                  </a:cubicBezTo>
                  <a:cubicBezTo>
                    <a:pt x="604" y="125"/>
                    <a:pt x="602" y="123"/>
                    <a:pt x="601" y="122"/>
                  </a:cubicBezTo>
                  <a:cubicBezTo>
                    <a:pt x="602" y="122"/>
                    <a:pt x="598" y="119"/>
                    <a:pt x="598" y="118"/>
                  </a:cubicBezTo>
                  <a:cubicBezTo>
                    <a:pt x="598" y="119"/>
                    <a:pt x="600" y="120"/>
                    <a:pt x="598" y="118"/>
                  </a:cubicBezTo>
                  <a:cubicBezTo>
                    <a:pt x="597" y="118"/>
                    <a:pt x="595" y="115"/>
                    <a:pt x="592" y="113"/>
                  </a:cubicBezTo>
                  <a:cubicBezTo>
                    <a:pt x="592" y="112"/>
                    <a:pt x="591" y="112"/>
                    <a:pt x="590" y="111"/>
                  </a:cubicBezTo>
                  <a:cubicBezTo>
                    <a:pt x="589" y="109"/>
                    <a:pt x="591" y="112"/>
                    <a:pt x="590" y="111"/>
                  </a:cubicBezTo>
                  <a:cubicBezTo>
                    <a:pt x="588" y="109"/>
                    <a:pt x="584" y="106"/>
                    <a:pt x="583" y="104"/>
                  </a:cubicBezTo>
                  <a:cubicBezTo>
                    <a:pt x="583" y="104"/>
                    <a:pt x="582" y="104"/>
                    <a:pt x="581" y="103"/>
                  </a:cubicBezTo>
                  <a:cubicBezTo>
                    <a:pt x="581" y="103"/>
                    <a:pt x="582" y="103"/>
                    <a:pt x="581" y="102"/>
                  </a:cubicBezTo>
                  <a:cubicBezTo>
                    <a:pt x="581" y="103"/>
                    <a:pt x="576" y="99"/>
                    <a:pt x="577" y="99"/>
                  </a:cubicBezTo>
                  <a:cubicBezTo>
                    <a:pt x="582" y="103"/>
                    <a:pt x="579" y="100"/>
                    <a:pt x="583" y="103"/>
                  </a:cubicBezTo>
                  <a:cubicBezTo>
                    <a:pt x="583" y="103"/>
                    <a:pt x="583" y="104"/>
                    <a:pt x="583" y="104"/>
                  </a:cubicBezTo>
                  <a:cubicBezTo>
                    <a:pt x="583" y="104"/>
                    <a:pt x="582" y="102"/>
                    <a:pt x="582" y="103"/>
                  </a:cubicBezTo>
                  <a:cubicBezTo>
                    <a:pt x="585" y="106"/>
                    <a:pt x="585" y="106"/>
                    <a:pt x="587" y="107"/>
                  </a:cubicBezTo>
                  <a:cubicBezTo>
                    <a:pt x="588" y="108"/>
                    <a:pt x="589" y="109"/>
                    <a:pt x="588" y="109"/>
                  </a:cubicBezTo>
                  <a:cubicBezTo>
                    <a:pt x="590" y="111"/>
                    <a:pt x="589" y="109"/>
                    <a:pt x="591" y="111"/>
                  </a:cubicBezTo>
                  <a:cubicBezTo>
                    <a:pt x="592" y="112"/>
                    <a:pt x="593" y="113"/>
                    <a:pt x="594" y="114"/>
                  </a:cubicBezTo>
                  <a:cubicBezTo>
                    <a:pt x="594" y="115"/>
                    <a:pt x="594" y="115"/>
                    <a:pt x="594" y="115"/>
                  </a:cubicBezTo>
                  <a:cubicBezTo>
                    <a:pt x="597" y="117"/>
                    <a:pt x="596" y="116"/>
                    <a:pt x="598" y="118"/>
                  </a:cubicBezTo>
                  <a:cubicBezTo>
                    <a:pt x="600" y="120"/>
                    <a:pt x="601" y="121"/>
                    <a:pt x="601" y="122"/>
                  </a:cubicBezTo>
                  <a:cubicBezTo>
                    <a:pt x="602" y="123"/>
                    <a:pt x="601" y="121"/>
                    <a:pt x="602" y="122"/>
                  </a:cubicBezTo>
                  <a:cubicBezTo>
                    <a:pt x="605" y="125"/>
                    <a:pt x="607" y="127"/>
                    <a:pt x="609" y="129"/>
                  </a:cubicBezTo>
                  <a:cubicBezTo>
                    <a:pt x="609" y="129"/>
                    <a:pt x="607" y="128"/>
                    <a:pt x="607" y="128"/>
                  </a:cubicBezTo>
                  <a:cubicBezTo>
                    <a:pt x="609" y="130"/>
                    <a:pt x="609" y="130"/>
                    <a:pt x="609" y="130"/>
                  </a:cubicBezTo>
                  <a:cubicBezTo>
                    <a:pt x="610" y="130"/>
                    <a:pt x="608" y="128"/>
                    <a:pt x="609" y="129"/>
                  </a:cubicBezTo>
                  <a:cubicBezTo>
                    <a:pt x="608" y="128"/>
                    <a:pt x="606" y="126"/>
                    <a:pt x="605" y="125"/>
                  </a:cubicBezTo>
                  <a:cubicBezTo>
                    <a:pt x="604" y="124"/>
                    <a:pt x="602" y="122"/>
                    <a:pt x="601" y="121"/>
                  </a:cubicBezTo>
                  <a:cubicBezTo>
                    <a:pt x="598" y="118"/>
                    <a:pt x="596" y="115"/>
                    <a:pt x="593" y="113"/>
                  </a:cubicBezTo>
                  <a:cubicBezTo>
                    <a:pt x="593" y="113"/>
                    <a:pt x="593" y="112"/>
                    <a:pt x="593" y="112"/>
                  </a:cubicBezTo>
                  <a:cubicBezTo>
                    <a:pt x="590" y="110"/>
                    <a:pt x="587" y="107"/>
                    <a:pt x="591" y="111"/>
                  </a:cubicBezTo>
                  <a:cubicBezTo>
                    <a:pt x="590" y="110"/>
                    <a:pt x="589" y="110"/>
                    <a:pt x="589" y="109"/>
                  </a:cubicBezTo>
                  <a:cubicBezTo>
                    <a:pt x="589" y="108"/>
                    <a:pt x="585" y="105"/>
                    <a:pt x="586" y="106"/>
                  </a:cubicBezTo>
                  <a:cubicBezTo>
                    <a:pt x="586" y="106"/>
                    <a:pt x="584" y="105"/>
                    <a:pt x="584" y="104"/>
                  </a:cubicBezTo>
                  <a:cubicBezTo>
                    <a:pt x="583" y="103"/>
                    <a:pt x="587" y="107"/>
                    <a:pt x="589" y="108"/>
                  </a:cubicBezTo>
                  <a:cubicBezTo>
                    <a:pt x="587" y="106"/>
                    <a:pt x="583" y="103"/>
                    <a:pt x="580" y="100"/>
                  </a:cubicBezTo>
                  <a:cubicBezTo>
                    <a:pt x="582" y="102"/>
                    <a:pt x="575" y="97"/>
                    <a:pt x="575" y="96"/>
                  </a:cubicBezTo>
                  <a:cubicBezTo>
                    <a:pt x="575" y="96"/>
                    <a:pt x="579" y="99"/>
                    <a:pt x="577" y="97"/>
                  </a:cubicBezTo>
                  <a:cubicBezTo>
                    <a:pt x="574" y="96"/>
                    <a:pt x="572" y="93"/>
                    <a:pt x="569" y="92"/>
                  </a:cubicBezTo>
                  <a:cubicBezTo>
                    <a:pt x="568" y="90"/>
                    <a:pt x="565" y="88"/>
                    <a:pt x="562" y="86"/>
                  </a:cubicBezTo>
                  <a:cubicBezTo>
                    <a:pt x="559" y="84"/>
                    <a:pt x="556" y="82"/>
                    <a:pt x="553" y="80"/>
                  </a:cubicBezTo>
                  <a:cubicBezTo>
                    <a:pt x="552" y="80"/>
                    <a:pt x="549" y="77"/>
                    <a:pt x="547" y="76"/>
                  </a:cubicBezTo>
                  <a:cubicBezTo>
                    <a:pt x="548" y="76"/>
                    <a:pt x="551" y="79"/>
                    <a:pt x="550" y="78"/>
                  </a:cubicBezTo>
                  <a:cubicBezTo>
                    <a:pt x="548" y="76"/>
                    <a:pt x="546" y="75"/>
                    <a:pt x="545" y="75"/>
                  </a:cubicBezTo>
                  <a:cubicBezTo>
                    <a:pt x="544" y="74"/>
                    <a:pt x="544" y="74"/>
                    <a:pt x="543" y="73"/>
                  </a:cubicBezTo>
                  <a:cubicBezTo>
                    <a:pt x="543" y="73"/>
                    <a:pt x="539" y="71"/>
                    <a:pt x="539" y="71"/>
                  </a:cubicBezTo>
                  <a:cubicBezTo>
                    <a:pt x="539" y="71"/>
                    <a:pt x="540" y="72"/>
                    <a:pt x="541" y="72"/>
                  </a:cubicBezTo>
                  <a:cubicBezTo>
                    <a:pt x="542" y="72"/>
                    <a:pt x="540" y="71"/>
                    <a:pt x="539" y="71"/>
                  </a:cubicBezTo>
                  <a:cubicBezTo>
                    <a:pt x="539" y="71"/>
                    <a:pt x="540" y="71"/>
                    <a:pt x="539" y="71"/>
                  </a:cubicBezTo>
                  <a:cubicBezTo>
                    <a:pt x="538" y="70"/>
                    <a:pt x="534" y="67"/>
                    <a:pt x="530" y="64"/>
                  </a:cubicBezTo>
                  <a:cubicBezTo>
                    <a:pt x="530" y="65"/>
                    <a:pt x="526" y="62"/>
                    <a:pt x="526" y="63"/>
                  </a:cubicBezTo>
                  <a:cubicBezTo>
                    <a:pt x="529" y="64"/>
                    <a:pt x="533" y="66"/>
                    <a:pt x="530" y="65"/>
                  </a:cubicBezTo>
                  <a:cubicBezTo>
                    <a:pt x="532" y="66"/>
                    <a:pt x="534" y="67"/>
                    <a:pt x="535" y="68"/>
                  </a:cubicBezTo>
                  <a:cubicBezTo>
                    <a:pt x="535" y="68"/>
                    <a:pt x="535" y="68"/>
                    <a:pt x="535" y="68"/>
                  </a:cubicBezTo>
                  <a:cubicBezTo>
                    <a:pt x="532" y="66"/>
                    <a:pt x="529" y="64"/>
                    <a:pt x="526" y="63"/>
                  </a:cubicBezTo>
                  <a:cubicBezTo>
                    <a:pt x="526" y="63"/>
                    <a:pt x="528" y="64"/>
                    <a:pt x="528" y="64"/>
                  </a:cubicBezTo>
                  <a:cubicBezTo>
                    <a:pt x="527" y="64"/>
                    <a:pt x="527" y="64"/>
                    <a:pt x="526" y="63"/>
                  </a:cubicBezTo>
                  <a:cubicBezTo>
                    <a:pt x="525" y="63"/>
                    <a:pt x="526" y="63"/>
                    <a:pt x="523" y="62"/>
                  </a:cubicBezTo>
                  <a:cubicBezTo>
                    <a:pt x="526" y="63"/>
                    <a:pt x="516" y="58"/>
                    <a:pt x="517" y="59"/>
                  </a:cubicBezTo>
                  <a:cubicBezTo>
                    <a:pt x="515" y="58"/>
                    <a:pt x="515" y="58"/>
                    <a:pt x="512" y="57"/>
                  </a:cubicBezTo>
                  <a:cubicBezTo>
                    <a:pt x="512" y="57"/>
                    <a:pt x="512" y="56"/>
                    <a:pt x="512" y="56"/>
                  </a:cubicBezTo>
                  <a:cubicBezTo>
                    <a:pt x="511" y="56"/>
                    <a:pt x="515" y="57"/>
                    <a:pt x="513" y="56"/>
                  </a:cubicBezTo>
                  <a:cubicBezTo>
                    <a:pt x="513" y="56"/>
                    <a:pt x="508" y="54"/>
                    <a:pt x="509" y="55"/>
                  </a:cubicBezTo>
                  <a:cubicBezTo>
                    <a:pt x="510" y="55"/>
                    <a:pt x="512" y="56"/>
                    <a:pt x="510" y="55"/>
                  </a:cubicBezTo>
                  <a:cubicBezTo>
                    <a:pt x="507" y="54"/>
                    <a:pt x="507" y="53"/>
                    <a:pt x="504" y="53"/>
                  </a:cubicBezTo>
                  <a:cubicBezTo>
                    <a:pt x="505" y="53"/>
                    <a:pt x="506" y="54"/>
                    <a:pt x="505" y="53"/>
                  </a:cubicBezTo>
                  <a:cubicBezTo>
                    <a:pt x="501" y="51"/>
                    <a:pt x="499" y="50"/>
                    <a:pt x="496" y="49"/>
                  </a:cubicBezTo>
                  <a:cubicBezTo>
                    <a:pt x="498" y="50"/>
                    <a:pt x="501" y="51"/>
                    <a:pt x="501" y="51"/>
                  </a:cubicBezTo>
                  <a:cubicBezTo>
                    <a:pt x="498" y="50"/>
                    <a:pt x="496" y="49"/>
                    <a:pt x="496" y="48"/>
                  </a:cubicBezTo>
                  <a:cubicBezTo>
                    <a:pt x="495" y="48"/>
                    <a:pt x="497" y="49"/>
                    <a:pt x="495" y="49"/>
                  </a:cubicBezTo>
                  <a:cubicBezTo>
                    <a:pt x="495" y="48"/>
                    <a:pt x="491" y="47"/>
                    <a:pt x="490" y="46"/>
                  </a:cubicBezTo>
                  <a:cubicBezTo>
                    <a:pt x="492" y="47"/>
                    <a:pt x="488" y="46"/>
                    <a:pt x="490" y="47"/>
                  </a:cubicBezTo>
                  <a:cubicBezTo>
                    <a:pt x="492" y="47"/>
                    <a:pt x="490" y="47"/>
                    <a:pt x="491" y="48"/>
                  </a:cubicBezTo>
                  <a:cubicBezTo>
                    <a:pt x="491" y="47"/>
                    <a:pt x="495" y="49"/>
                    <a:pt x="495" y="49"/>
                  </a:cubicBezTo>
                  <a:cubicBezTo>
                    <a:pt x="493" y="48"/>
                    <a:pt x="490" y="47"/>
                    <a:pt x="491" y="48"/>
                  </a:cubicBezTo>
                  <a:cubicBezTo>
                    <a:pt x="491" y="48"/>
                    <a:pt x="494" y="49"/>
                    <a:pt x="494" y="49"/>
                  </a:cubicBezTo>
                  <a:cubicBezTo>
                    <a:pt x="492" y="48"/>
                    <a:pt x="491" y="48"/>
                    <a:pt x="489" y="47"/>
                  </a:cubicBezTo>
                  <a:cubicBezTo>
                    <a:pt x="488" y="47"/>
                    <a:pt x="491" y="48"/>
                    <a:pt x="489" y="48"/>
                  </a:cubicBezTo>
                  <a:cubicBezTo>
                    <a:pt x="485" y="46"/>
                    <a:pt x="482" y="44"/>
                    <a:pt x="476" y="43"/>
                  </a:cubicBezTo>
                  <a:cubicBezTo>
                    <a:pt x="478" y="43"/>
                    <a:pt x="472" y="41"/>
                    <a:pt x="474" y="41"/>
                  </a:cubicBezTo>
                  <a:cubicBezTo>
                    <a:pt x="476" y="42"/>
                    <a:pt x="480" y="44"/>
                    <a:pt x="482" y="44"/>
                  </a:cubicBezTo>
                  <a:cubicBezTo>
                    <a:pt x="478" y="43"/>
                    <a:pt x="472" y="41"/>
                    <a:pt x="469" y="39"/>
                  </a:cubicBezTo>
                  <a:cubicBezTo>
                    <a:pt x="474" y="41"/>
                    <a:pt x="475" y="41"/>
                    <a:pt x="478" y="43"/>
                  </a:cubicBezTo>
                  <a:cubicBezTo>
                    <a:pt x="478" y="42"/>
                    <a:pt x="479" y="42"/>
                    <a:pt x="480" y="42"/>
                  </a:cubicBezTo>
                  <a:cubicBezTo>
                    <a:pt x="478" y="41"/>
                    <a:pt x="475" y="41"/>
                    <a:pt x="475" y="41"/>
                  </a:cubicBezTo>
                  <a:cubicBezTo>
                    <a:pt x="477" y="42"/>
                    <a:pt x="478" y="41"/>
                    <a:pt x="478" y="42"/>
                  </a:cubicBezTo>
                  <a:cubicBezTo>
                    <a:pt x="478" y="42"/>
                    <a:pt x="477" y="42"/>
                    <a:pt x="475" y="41"/>
                  </a:cubicBezTo>
                  <a:cubicBezTo>
                    <a:pt x="473" y="40"/>
                    <a:pt x="472" y="40"/>
                    <a:pt x="469" y="39"/>
                  </a:cubicBezTo>
                  <a:cubicBezTo>
                    <a:pt x="470" y="39"/>
                    <a:pt x="467" y="38"/>
                    <a:pt x="466" y="38"/>
                  </a:cubicBezTo>
                  <a:cubicBezTo>
                    <a:pt x="468" y="38"/>
                    <a:pt x="468" y="38"/>
                    <a:pt x="470" y="39"/>
                  </a:cubicBezTo>
                  <a:cubicBezTo>
                    <a:pt x="469" y="38"/>
                    <a:pt x="467" y="38"/>
                    <a:pt x="465" y="37"/>
                  </a:cubicBezTo>
                  <a:cubicBezTo>
                    <a:pt x="465" y="37"/>
                    <a:pt x="465" y="37"/>
                    <a:pt x="466" y="37"/>
                  </a:cubicBezTo>
                  <a:cubicBezTo>
                    <a:pt x="464" y="37"/>
                    <a:pt x="463" y="36"/>
                    <a:pt x="463" y="36"/>
                  </a:cubicBezTo>
                  <a:cubicBezTo>
                    <a:pt x="466" y="38"/>
                    <a:pt x="462" y="37"/>
                    <a:pt x="458" y="36"/>
                  </a:cubicBezTo>
                  <a:cubicBezTo>
                    <a:pt x="457" y="35"/>
                    <a:pt x="457" y="35"/>
                    <a:pt x="457" y="35"/>
                  </a:cubicBezTo>
                  <a:cubicBezTo>
                    <a:pt x="456" y="35"/>
                    <a:pt x="456" y="35"/>
                    <a:pt x="454" y="35"/>
                  </a:cubicBezTo>
                  <a:cubicBezTo>
                    <a:pt x="454" y="34"/>
                    <a:pt x="451" y="33"/>
                    <a:pt x="451" y="33"/>
                  </a:cubicBezTo>
                  <a:cubicBezTo>
                    <a:pt x="448" y="32"/>
                    <a:pt x="447" y="32"/>
                    <a:pt x="446" y="32"/>
                  </a:cubicBezTo>
                  <a:cubicBezTo>
                    <a:pt x="447" y="33"/>
                    <a:pt x="449" y="33"/>
                    <a:pt x="450" y="33"/>
                  </a:cubicBezTo>
                  <a:cubicBezTo>
                    <a:pt x="449" y="33"/>
                    <a:pt x="446" y="33"/>
                    <a:pt x="445" y="32"/>
                  </a:cubicBezTo>
                  <a:cubicBezTo>
                    <a:pt x="445" y="32"/>
                    <a:pt x="447" y="32"/>
                    <a:pt x="443" y="31"/>
                  </a:cubicBezTo>
                  <a:cubicBezTo>
                    <a:pt x="445" y="32"/>
                    <a:pt x="442" y="31"/>
                    <a:pt x="441" y="31"/>
                  </a:cubicBezTo>
                  <a:cubicBezTo>
                    <a:pt x="442" y="32"/>
                    <a:pt x="444" y="32"/>
                    <a:pt x="444" y="32"/>
                  </a:cubicBezTo>
                  <a:cubicBezTo>
                    <a:pt x="439" y="31"/>
                    <a:pt x="437" y="31"/>
                    <a:pt x="435" y="30"/>
                  </a:cubicBezTo>
                  <a:cubicBezTo>
                    <a:pt x="437" y="31"/>
                    <a:pt x="440" y="31"/>
                    <a:pt x="441" y="31"/>
                  </a:cubicBezTo>
                  <a:cubicBezTo>
                    <a:pt x="438" y="30"/>
                    <a:pt x="432" y="30"/>
                    <a:pt x="429" y="29"/>
                  </a:cubicBezTo>
                  <a:cubicBezTo>
                    <a:pt x="433" y="30"/>
                    <a:pt x="433" y="29"/>
                    <a:pt x="435" y="29"/>
                  </a:cubicBezTo>
                  <a:cubicBezTo>
                    <a:pt x="435" y="30"/>
                    <a:pt x="436" y="30"/>
                    <a:pt x="438" y="30"/>
                  </a:cubicBezTo>
                  <a:cubicBezTo>
                    <a:pt x="438" y="30"/>
                    <a:pt x="439" y="30"/>
                    <a:pt x="441" y="31"/>
                  </a:cubicBezTo>
                  <a:cubicBezTo>
                    <a:pt x="441" y="31"/>
                    <a:pt x="441" y="31"/>
                    <a:pt x="443" y="31"/>
                  </a:cubicBezTo>
                  <a:cubicBezTo>
                    <a:pt x="445" y="32"/>
                    <a:pt x="444" y="31"/>
                    <a:pt x="447" y="32"/>
                  </a:cubicBezTo>
                  <a:cubicBezTo>
                    <a:pt x="446" y="32"/>
                    <a:pt x="444" y="31"/>
                    <a:pt x="442" y="30"/>
                  </a:cubicBezTo>
                  <a:cubicBezTo>
                    <a:pt x="443" y="31"/>
                    <a:pt x="441" y="30"/>
                    <a:pt x="440" y="30"/>
                  </a:cubicBezTo>
                  <a:cubicBezTo>
                    <a:pt x="438" y="30"/>
                    <a:pt x="438" y="30"/>
                    <a:pt x="437" y="29"/>
                  </a:cubicBezTo>
                  <a:cubicBezTo>
                    <a:pt x="437" y="30"/>
                    <a:pt x="437" y="30"/>
                    <a:pt x="435" y="29"/>
                  </a:cubicBezTo>
                  <a:cubicBezTo>
                    <a:pt x="433" y="29"/>
                    <a:pt x="436" y="29"/>
                    <a:pt x="434" y="29"/>
                  </a:cubicBezTo>
                  <a:cubicBezTo>
                    <a:pt x="434" y="29"/>
                    <a:pt x="433" y="29"/>
                    <a:pt x="432" y="29"/>
                  </a:cubicBezTo>
                  <a:cubicBezTo>
                    <a:pt x="431" y="28"/>
                    <a:pt x="427" y="28"/>
                    <a:pt x="428" y="28"/>
                  </a:cubicBezTo>
                  <a:cubicBezTo>
                    <a:pt x="425" y="27"/>
                    <a:pt x="419" y="27"/>
                    <a:pt x="416" y="26"/>
                  </a:cubicBezTo>
                  <a:cubicBezTo>
                    <a:pt x="417" y="26"/>
                    <a:pt x="418" y="26"/>
                    <a:pt x="419" y="26"/>
                  </a:cubicBezTo>
                  <a:cubicBezTo>
                    <a:pt x="418" y="26"/>
                    <a:pt x="418" y="26"/>
                    <a:pt x="419" y="26"/>
                  </a:cubicBezTo>
                  <a:cubicBezTo>
                    <a:pt x="421" y="26"/>
                    <a:pt x="418" y="26"/>
                    <a:pt x="421" y="27"/>
                  </a:cubicBezTo>
                  <a:cubicBezTo>
                    <a:pt x="422" y="26"/>
                    <a:pt x="428" y="27"/>
                    <a:pt x="431" y="28"/>
                  </a:cubicBezTo>
                  <a:cubicBezTo>
                    <a:pt x="431" y="28"/>
                    <a:pt x="433" y="28"/>
                    <a:pt x="434" y="28"/>
                  </a:cubicBezTo>
                  <a:cubicBezTo>
                    <a:pt x="432" y="28"/>
                    <a:pt x="437" y="29"/>
                    <a:pt x="434" y="28"/>
                  </a:cubicBezTo>
                  <a:cubicBezTo>
                    <a:pt x="433" y="28"/>
                    <a:pt x="432" y="27"/>
                    <a:pt x="430" y="27"/>
                  </a:cubicBezTo>
                  <a:cubicBezTo>
                    <a:pt x="430" y="28"/>
                    <a:pt x="425" y="26"/>
                    <a:pt x="422" y="26"/>
                  </a:cubicBezTo>
                  <a:cubicBezTo>
                    <a:pt x="422" y="26"/>
                    <a:pt x="421" y="26"/>
                    <a:pt x="422" y="26"/>
                  </a:cubicBezTo>
                  <a:cubicBezTo>
                    <a:pt x="423" y="26"/>
                    <a:pt x="425" y="27"/>
                    <a:pt x="425" y="26"/>
                  </a:cubicBezTo>
                  <a:cubicBezTo>
                    <a:pt x="424" y="26"/>
                    <a:pt x="422" y="26"/>
                    <a:pt x="420" y="25"/>
                  </a:cubicBezTo>
                  <a:cubicBezTo>
                    <a:pt x="420" y="26"/>
                    <a:pt x="419" y="25"/>
                    <a:pt x="418" y="25"/>
                  </a:cubicBezTo>
                  <a:cubicBezTo>
                    <a:pt x="419" y="26"/>
                    <a:pt x="418" y="26"/>
                    <a:pt x="416" y="25"/>
                  </a:cubicBezTo>
                  <a:cubicBezTo>
                    <a:pt x="416" y="25"/>
                    <a:pt x="418" y="25"/>
                    <a:pt x="415" y="25"/>
                  </a:cubicBezTo>
                  <a:cubicBezTo>
                    <a:pt x="414" y="25"/>
                    <a:pt x="412" y="25"/>
                    <a:pt x="410" y="25"/>
                  </a:cubicBezTo>
                  <a:cubicBezTo>
                    <a:pt x="411" y="25"/>
                    <a:pt x="409" y="25"/>
                    <a:pt x="408" y="25"/>
                  </a:cubicBezTo>
                  <a:cubicBezTo>
                    <a:pt x="409" y="25"/>
                    <a:pt x="410" y="25"/>
                    <a:pt x="410" y="25"/>
                  </a:cubicBezTo>
                  <a:cubicBezTo>
                    <a:pt x="406" y="24"/>
                    <a:pt x="411" y="25"/>
                    <a:pt x="408" y="24"/>
                  </a:cubicBezTo>
                  <a:cubicBezTo>
                    <a:pt x="407" y="25"/>
                    <a:pt x="406" y="24"/>
                    <a:pt x="403" y="24"/>
                  </a:cubicBezTo>
                  <a:cubicBezTo>
                    <a:pt x="404" y="24"/>
                    <a:pt x="404" y="24"/>
                    <a:pt x="402" y="24"/>
                  </a:cubicBezTo>
                  <a:cubicBezTo>
                    <a:pt x="406" y="24"/>
                    <a:pt x="403" y="24"/>
                    <a:pt x="403" y="24"/>
                  </a:cubicBezTo>
                  <a:cubicBezTo>
                    <a:pt x="403" y="24"/>
                    <a:pt x="404" y="24"/>
                    <a:pt x="404" y="24"/>
                  </a:cubicBezTo>
                  <a:cubicBezTo>
                    <a:pt x="403" y="24"/>
                    <a:pt x="408" y="24"/>
                    <a:pt x="407" y="24"/>
                  </a:cubicBezTo>
                  <a:cubicBezTo>
                    <a:pt x="406" y="24"/>
                    <a:pt x="407" y="23"/>
                    <a:pt x="407" y="23"/>
                  </a:cubicBezTo>
                  <a:cubicBezTo>
                    <a:pt x="404" y="23"/>
                    <a:pt x="401" y="23"/>
                    <a:pt x="400" y="23"/>
                  </a:cubicBezTo>
                  <a:cubicBezTo>
                    <a:pt x="397" y="23"/>
                    <a:pt x="393" y="23"/>
                    <a:pt x="394" y="22"/>
                  </a:cubicBezTo>
                  <a:cubicBezTo>
                    <a:pt x="396" y="22"/>
                    <a:pt x="396" y="23"/>
                    <a:pt x="398" y="23"/>
                  </a:cubicBezTo>
                  <a:cubicBezTo>
                    <a:pt x="401" y="23"/>
                    <a:pt x="404" y="23"/>
                    <a:pt x="406" y="23"/>
                  </a:cubicBezTo>
                  <a:cubicBezTo>
                    <a:pt x="404" y="23"/>
                    <a:pt x="404" y="22"/>
                    <a:pt x="405" y="23"/>
                  </a:cubicBezTo>
                  <a:cubicBezTo>
                    <a:pt x="408" y="23"/>
                    <a:pt x="411" y="24"/>
                    <a:pt x="411" y="23"/>
                  </a:cubicBezTo>
                  <a:cubicBezTo>
                    <a:pt x="412" y="24"/>
                    <a:pt x="418" y="24"/>
                    <a:pt x="418" y="25"/>
                  </a:cubicBezTo>
                  <a:cubicBezTo>
                    <a:pt x="421" y="25"/>
                    <a:pt x="421" y="25"/>
                    <a:pt x="422" y="25"/>
                  </a:cubicBezTo>
                  <a:cubicBezTo>
                    <a:pt x="422" y="25"/>
                    <a:pt x="425" y="26"/>
                    <a:pt x="426" y="26"/>
                  </a:cubicBezTo>
                  <a:cubicBezTo>
                    <a:pt x="425" y="26"/>
                    <a:pt x="427" y="27"/>
                    <a:pt x="428" y="27"/>
                  </a:cubicBezTo>
                  <a:cubicBezTo>
                    <a:pt x="428" y="27"/>
                    <a:pt x="433" y="28"/>
                    <a:pt x="431" y="27"/>
                  </a:cubicBezTo>
                  <a:cubicBezTo>
                    <a:pt x="430" y="27"/>
                    <a:pt x="429" y="27"/>
                    <a:pt x="429" y="27"/>
                  </a:cubicBezTo>
                  <a:cubicBezTo>
                    <a:pt x="431" y="27"/>
                    <a:pt x="432" y="27"/>
                    <a:pt x="433" y="27"/>
                  </a:cubicBezTo>
                  <a:cubicBezTo>
                    <a:pt x="433" y="27"/>
                    <a:pt x="430" y="26"/>
                    <a:pt x="431" y="26"/>
                  </a:cubicBezTo>
                  <a:cubicBezTo>
                    <a:pt x="432" y="27"/>
                    <a:pt x="434" y="27"/>
                    <a:pt x="435" y="27"/>
                  </a:cubicBezTo>
                  <a:cubicBezTo>
                    <a:pt x="433" y="27"/>
                    <a:pt x="437" y="28"/>
                    <a:pt x="436" y="28"/>
                  </a:cubicBezTo>
                  <a:cubicBezTo>
                    <a:pt x="440" y="28"/>
                    <a:pt x="440" y="29"/>
                    <a:pt x="444" y="30"/>
                  </a:cubicBezTo>
                  <a:cubicBezTo>
                    <a:pt x="444" y="29"/>
                    <a:pt x="441" y="29"/>
                    <a:pt x="437" y="28"/>
                  </a:cubicBezTo>
                  <a:cubicBezTo>
                    <a:pt x="437" y="27"/>
                    <a:pt x="435" y="27"/>
                    <a:pt x="433" y="26"/>
                  </a:cubicBezTo>
                  <a:cubicBezTo>
                    <a:pt x="431" y="26"/>
                    <a:pt x="429" y="26"/>
                    <a:pt x="429" y="25"/>
                  </a:cubicBezTo>
                  <a:cubicBezTo>
                    <a:pt x="426" y="25"/>
                    <a:pt x="427" y="25"/>
                    <a:pt x="424" y="24"/>
                  </a:cubicBezTo>
                  <a:cubicBezTo>
                    <a:pt x="424" y="25"/>
                    <a:pt x="424" y="25"/>
                    <a:pt x="424" y="25"/>
                  </a:cubicBezTo>
                  <a:cubicBezTo>
                    <a:pt x="427" y="25"/>
                    <a:pt x="426" y="25"/>
                    <a:pt x="429" y="25"/>
                  </a:cubicBezTo>
                  <a:cubicBezTo>
                    <a:pt x="430" y="26"/>
                    <a:pt x="432" y="26"/>
                    <a:pt x="432" y="26"/>
                  </a:cubicBezTo>
                  <a:cubicBezTo>
                    <a:pt x="430" y="26"/>
                    <a:pt x="429" y="26"/>
                    <a:pt x="426" y="25"/>
                  </a:cubicBezTo>
                  <a:cubicBezTo>
                    <a:pt x="426" y="25"/>
                    <a:pt x="422" y="25"/>
                    <a:pt x="422" y="24"/>
                  </a:cubicBezTo>
                  <a:cubicBezTo>
                    <a:pt x="423" y="25"/>
                    <a:pt x="429" y="26"/>
                    <a:pt x="432" y="27"/>
                  </a:cubicBezTo>
                  <a:cubicBezTo>
                    <a:pt x="427" y="26"/>
                    <a:pt x="422" y="25"/>
                    <a:pt x="418" y="24"/>
                  </a:cubicBezTo>
                  <a:cubicBezTo>
                    <a:pt x="416" y="24"/>
                    <a:pt x="418" y="24"/>
                    <a:pt x="417" y="24"/>
                  </a:cubicBezTo>
                  <a:cubicBezTo>
                    <a:pt x="417" y="24"/>
                    <a:pt x="416" y="24"/>
                    <a:pt x="416" y="24"/>
                  </a:cubicBezTo>
                  <a:cubicBezTo>
                    <a:pt x="417" y="24"/>
                    <a:pt x="420" y="25"/>
                    <a:pt x="418" y="24"/>
                  </a:cubicBezTo>
                  <a:cubicBezTo>
                    <a:pt x="416" y="24"/>
                    <a:pt x="413" y="24"/>
                    <a:pt x="412" y="23"/>
                  </a:cubicBezTo>
                  <a:cubicBezTo>
                    <a:pt x="412" y="23"/>
                    <a:pt x="414" y="23"/>
                    <a:pt x="415" y="23"/>
                  </a:cubicBezTo>
                  <a:cubicBezTo>
                    <a:pt x="413" y="23"/>
                    <a:pt x="412" y="23"/>
                    <a:pt x="411" y="23"/>
                  </a:cubicBezTo>
                  <a:cubicBezTo>
                    <a:pt x="411" y="23"/>
                    <a:pt x="409" y="23"/>
                    <a:pt x="407" y="23"/>
                  </a:cubicBezTo>
                  <a:cubicBezTo>
                    <a:pt x="412" y="23"/>
                    <a:pt x="400" y="22"/>
                    <a:pt x="402" y="21"/>
                  </a:cubicBezTo>
                  <a:cubicBezTo>
                    <a:pt x="400" y="21"/>
                    <a:pt x="400" y="22"/>
                    <a:pt x="397" y="21"/>
                  </a:cubicBezTo>
                  <a:cubicBezTo>
                    <a:pt x="399" y="21"/>
                    <a:pt x="396" y="21"/>
                    <a:pt x="394" y="21"/>
                  </a:cubicBezTo>
                  <a:cubicBezTo>
                    <a:pt x="396" y="21"/>
                    <a:pt x="399" y="21"/>
                    <a:pt x="401" y="21"/>
                  </a:cubicBezTo>
                  <a:cubicBezTo>
                    <a:pt x="404" y="21"/>
                    <a:pt x="406" y="22"/>
                    <a:pt x="408" y="22"/>
                  </a:cubicBezTo>
                  <a:cubicBezTo>
                    <a:pt x="413" y="22"/>
                    <a:pt x="417" y="23"/>
                    <a:pt x="418" y="23"/>
                  </a:cubicBezTo>
                  <a:cubicBezTo>
                    <a:pt x="423" y="24"/>
                    <a:pt x="425" y="25"/>
                    <a:pt x="429" y="25"/>
                  </a:cubicBezTo>
                  <a:cubicBezTo>
                    <a:pt x="428" y="25"/>
                    <a:pt x="429" y="25"/>
                    <a:pt x="429" y="25"/>
                  </a:cubicBezTo>
                  <a:cubicBezTo>
                    <a:pt x="426" y="24"/>
                    <a:pt x="427" y="24"/>
                    <a:pt x="425" y="24"/>
                  </a:cubicBezTo>
                  <a:cubicBezTo>
                    <a:pt x="426" y="24"/>
                    <a:pt x="426" y="24"/>
                    <a:pt x="425" y="24"/>
                  </a:cubicBezTo>
                  <a:cubicBezTo>
                    <a:pt x="423" y="24"/>
                    <a:pt x="421" y="24"/>
                    <a:pt x="420" y="23"/>
                  </a:cubicBezTo>
                  <a:cubicBezTo>
                    <a:pt x="421" y="23"/>
                    <a:pt x="423" y="24"/>
                    <a:pt x="424" y="24"/>
                  </a:cubicBezTo>
                  <a:cubicBezTo>
                    <a:pt x="423" y="24"/>
                    <a:pt x="419" y="22"/>
                    <a:pt x="416" y="22"/>
                  </a:cubicBezTo>
                  <a:cubicBezTo>
                    <a:pt x="418" y="22"/>
                    <a:pt x="420" y="23"/>
                    <a:pt x="420" y="23"/>
                  </a:cubicBezTo>
                  <a:cubicBezTo>
                    <a:pt x="414" y="22"/>
                    <a:pt x="409" y="22"/>
                    <a:pt x="404" y="21"/>
                  </a:cubicBezTo>
                  <a:cubicBezTo>
                    <a:pt x="402" y="21"/>
                    <a:pt x="400" y="21"/>
                    <a:pt x="398" y="20"/>
                  </a:cubicBezTo>
                  <a:cubicBezTo>
                    <a:pt x="397" y="20"/>
                    <a:pt x="396" y="20"/>
                    <a:pt x="395" y="20"/>
                  </a:cubicBezTo>
                  <a:cubicBezTo>
                    <a:pt x="394" y="20"/>
                    <a:pt x="392" y="19"/>
                    <a:pt x="390" y="19"/>
                  </a:cubicBezTo>
                  <a:cubicBezTo>
                    <a:pt x="390" y="19"/>
                    <a:pt x="393" y="19"/>
                    <a:pt x="392" y="20"/>
                  </a:cubicBezTo>
                  <a:cubicBezTo>
                    <a:pt x="388" y="19"/>
                    <a:pt x="393" y="20"/>
                    <a:pt x="392" y="20"/>
                  </a:cubicBezTo>
                  <a:cubicBezTo>
                    <a:pt x="391" y="20"/>
                    <a:pt x="389" y="20"/>
                    <a:pt x="388" y="20"/>
                  </a:cubicBezTo>
                  <a:cubicBezTo>
                    <a:pt x="388" y="20"/>
                    <a:pt x="391" y="20"/>
                    <a:pt x="392" y="21"/>
                  </a:cubicBezTo>
                  <a:cubicBezTo>
                    <a:pt x="389" y="20"/>
                    <a:pt x="385" y="20"/>
                    <a:pt x="382" y="19"/>
                  </a:cubicBezTo>
                  <a:cubicBezTo>
                    <a:pt x="379" y="19"/>
                    <a:pt x="376" y="19"/>
                    <a:pt x="376" y="20"/>
                  </a:cubicBezTo>
                  <a:cubicBezTo>
                    <a:pt x="374" y="20"/>
                    <a:pt x="374" y="20"/>
                    <a:pt x="374" y="20"/>
                  </a:cubicBezTo>
                  <a:cubicBezTo>
                    <a:pt x="373" y="19"/>
                    <a:pt x="376" y="19"/>
                    <a:pt x="374" y="19"/>
                  </a:cubicBezTo>
                  <a:cubicBezTo>
                    <a:pt x="373" y="19"/>
                    <a:pt x="373" y="19"/>
                    <a:pt x="371" y="19"/>
                  </a:cubicBezTo>
                  <a:cubicBezTo>
                    <a:pt x="371" y="19"/>
                    <a:pt x="367" y="19"/>
                    <a:pt x="365" y="19"/>
                  </a:cubicBezTo>
                  <a:cubicBezTo>
                    <a:pt x="368" y="19"/>
                    <a:pt x="374" y="19"/>
                    <a:pt x="380" y="19"/>
                  </a:cubicBezTo>
                  <a:cubicBezTo>
                    <a:pt x="380" y="19"/>
                    <a:pt x="381" y="19"/>
                    <a:pt x="382" y="19"/>
                  </a:cubicBezTo>
                  <a:cubicBezTo>
                    <a:pt x="383" y="18"/>
                    <a:pt x="378" y="18"/>
                    <a:pt x="380" y="18"/>
                  </a:cubicBezTo>
                  <a:cubicBezTo>
                    <a:pt x="382" y="18"/>
                    <a:pt x="381" y="18"/>
                    <a:pt x="383" y="18"/>
                  </a:cubicBezTo>
                  <a:cubicBezTo>
                    <a:pt x="384" y="18"/>
                    <a:pt x="386" y="19"/>
                    <a:pt x="389" y="19"/>
                  </a:cubicBezTo>
                  <a:cubicBezTo>
                    <a:pt x="390" y="18"/>
                    <a:pt x="387" y="19"/>
                    <a:pt x="385" y="18"/>
                  </a:cubicBezTo>
                  <a:cubicBezTo>
                    <a:pt x="389" y="18"/>
                    <a:pt x="392" y="19"/>
                    <a:pt x="395" y="19"/>
                  </a:cubicBezTo>
                  <a:cubicBezTo>
                    <a:pt x="398" y="19"/>
                    <a:pt x="401" y="19"/>
                    <a:pt x="404" y="20"/>
                  </a:cubicBezTo>
                  <a:cubicBezTo>
                    <a:pt x="405" y="19"/>
                    <a:pt x="409" y="20"/>
                    <a:pt x="408" y="19"/>
                  </a:cubicBezTo>
                  <a:cubicBezTo>
                    <a:pt x="409" y="20"/>
                    <a:pt x="412" y="20"/>
                    <a:pt x="409" y="20"/>
                  </a:cubicBezTo>
                  <a:cubicBezTo>
                    <a:pt x="411" y="21"/>
                    <a:pt x="414" y="21"/>
                    <a:pt x="412" y="20"/>
                  </a:cubicBezTo>
                  <a:cubicBezTo>
                    <a:pt x="411" y="20"/>
                    <a:pt x="414" y="20"/>
                    <a:pt x="410" y="20"/>
                  </a:cubicBezTo>
                  <a:cubicBezTo>
                    <a:pt x="411" y="20"/>
                    <a:pt x="412" y="20"/>
                    <a:pt x="414" y="20"/>
                  </a:cubicBezTo>
                  <a:cubicBezTo>
                    <a:pt x="416" y="20"/>
                    <a:pt x="414" y="20"/>
                    <a:pt x="415" y="20"/>
                  </a:cubicBezTo>
                  <a:cubicBezTo>
                    <a:pt x="418" y="21"/>
                    <a:pt x="417" y="21"/>
                    <a:pt x="420" y="21"/>
                  </a:cubicBezTo>
                  <a:cubicBezTo>
                    <a:pt x="422" y="21"/>
                    <a:pt x="418" y="20"/>
                    <a:pt x="421" y="21"/>
                  </a:cubicBezTo>
                  <a:cubicBezTo>
                    <a:pt x="422" y="21"/>
                    <a:pt x="424" y="22"/>
                    <a:pt x="427" y="22"/>
                  </a:cubicBezTo>
                  <a:cubicBezTo>
                    <a:pt x="428" y="22"/>
                    <a:pt x="431" y="23"/>
                    <a:pt x="434" y="23"/>
                  </a:cubicBezTo>
                  <a:cubicBezTo>
                    <a:pt x="437" y="24"/>
                    <a:pt x="440" y="24"/>
                    <a:pt x="442" y="25"/>
                  </a:cubicBezTo>
                  <a:cubicBezTo>
                    <a:pt x="442" y="25"/>
                    <a:pt x="444" y="26"/>
                    <a:pt x="445" y="26"/>
                  </a:cubicBezTo>
                  <a:cubicBezTo>
                    <a:pt x="444" y="25"/>
                    <a:pt x="443" y="25"/>
                    <a:pt x="442" y="25"/>
                  </a:cubicBezTo>
                  <a:cubicBezTo>
                    <a:pt x="445" y="26"/>
                    <a:pt x="446" y="26"/>
                    <a:pt x="449" y="26"/>
                  </a:cubicBezTo>
                  <a:cubicBezTo>
                    <a:pt x="449" y="27"/>
                    <a:pt x="453" y="27"/>
                    <a:pt x="454" y="28"/>
                  </a:cubicBezTo>
                  <a:cubicBezTo>
                    <a:pt x="455" y="28"/>
                    <a:pt x="453" y="27"/>
                    <a:pt x="455" y="28"/>
                  </a:cubicBezTo>
                  <a:cubicBezTo>
                    <a:pt x="456" y="28"/>
                    <a:pt x="456" y="28"/>
                    <a:pt x="456" y="28"/>
                  </a:cubicBezTo>
                  <a:cubicBezTo>
                    <a:pt x="457" y="28"/>
                    <a:pt x="455" y="28"/>
                    <a:pt x="455" y="28"/>
                  </a:cubicBezTo>
                  <a:cubicBezTo>
                    <a:pt x="458" y="29"/>
                    <a:pt x="455" y="28"/>
                    <a:pt x="458" y="29"/>
                  </a:cubicBezTo>
                  <a:cubicBezTo>
                    <a:pt x="459" y="29"/>
                    <a:pt x="457" y="28"/>
                    <a:pt x="457" y="28"/>
                  </a:cubicBezTo>
                  <a:cubicBezTo>
                    <a:pt x="461" y="29"/>
                    <a:pt x="465" y="30"/>
                    <a:pt x="468" y="31"/>
                  </a:cubicBezTo>
                  <a:cubicBezTo>
                    <a:pt x="469" y="31"/>
                    <a:pt x="471" y="32"/>
                    <a:pt x="473" y="33"/>
                  </a:cubicBezTo>
                  <a:cubicBezTo>
                    <a:pt x="474" y="33"/>
                    <a:pt x="473" y="33"/>
                    <a:pt x="475" y="34"/>
                  </a:cubicBezTo>
                  <a:cubicBezTo>
                    <a:pt x="475" y="34"/>
                    <a:pt x="476" y="34"/>
                    <a:pt x="476" y="34"/>
                  </a:cubicBezTo>
                  <a:cubicBezTo>
                    <a:pt x="475" y="33"/>
                    <a:pt x="474" y="33"/>
                    <a:pt x="474" y="33"/>
                  </a:cubicBezTo>
                  <a:cubicBezTo>
                    <a:pt x="475" y="33"/>
                    <a:pt x="478" y="34"/>
                    <a:pt x="480" y="35"/>
                  </a:cubicBezTo>
                  <a:cubicBezTo>
                    <a:pt x="483" y="36"/>
                    <a:pt x="486" y="37"/>
                    <a:pt x="488" y="37"/>
                  </a:cubicBezTo>
                  <a:cubicBezTo>
                    <a:pt x="489" y="38"/>
                    <a:pt x="495" y="40"/>
                    <a:pt x="492" y="39"/>
                  </a:cubicBezTo>
                  <a:cubicBezTo>
                    <a:pt x="494" y="40"/>
                    <a:pt x="497" y="41"/>
                    <a:pt x="497" y="42"/>
                  </a:cubicBezTo>
                  <a:cubicBezTo>
                    <a:pt x="495" y="41"/>
                    <a:pt x="495" y="40"/>
                    <a:pt x="492" y="40"/>
                  </a:cubicBezTo>
                  <a:cubicBezTo>
                    <a:pt x="493" y="40"/>
                    <a:pt x="491" y="39"/>
                    <a:pt x="490" y="39"/>
                  </a:cubicBezTo>
                  <a:cubicBezTo>
                    <a:pt x="494" y="41"/>
                    <a:pt x="489" y="39"/>
                    <a:pt x="493" y="40"/>
                  </a:cubicBezTo>
                  <a:cubicBezTo>
                    <a:pt x="495" y="41"/>
                    <a:pt x="491" y="39"/>
                    <a:pt x="493" y="40"/>
                  </a:cubicBezTo>
                  <a:cubicBezTo>
                    <a:pt x="494" y="41"/>
                    <a:pt x="496" y="41"/>
                    <a:pt x="496" y="42"/>
                  </a:cubicBezTo>
                  <a:cubicBezTo>
                    <a:pt x="495" y="41"/>
                    <a:pt x="496" y="41"/>
                    <a:pt x="495" y="41"/>
                  </a:cubicBezTo>
                  <a:cubicBezTo>
                    <a:pt x="496" y="42"/>
                    <a:pt x="500" y="44"/>
                    <a:pt x="501" y="44"/>
                  </a:cubicBezTo>
                  <a:cubicBezTo>
                    <a:pt x="500" y="43"/>
                    <a:pt x="497" y="42"/>
                    <a:pt x="497" y="42"/>
                  </a:cubicBezTo>
                  <a:cubicBezTo>
                    <a:pt x="497" y="42"/>
                    <a:pt x="499" y="42"/>
                    <a:pt x="498" y="42"/>
                  </a:cubicBezTo>
                  <a:cubicBezTo>
                    <a:pt x="501" y="43"/>
                    <a:pt x="498" y="42"/>
                    <a:pt x="502" y="44"/>
                  </a:cubicBezTo>
                  <a:cubicBezTo>
                    <a:pt x="503" y="44"/>
                    <a:pt x="501" y="43"/>
                    <a:pt x="502" y="44"/>
                  </a:cubicBezTo>
                  <a:cubicBezTo>
                    <a:pt x="505" y="45"/>
                    <a:pt x="502" y="43"/>
                    <a:pt x="504" y="44"/>
                  </a:cubicBezTo>
                  <a:cubicBezTo>
                    <a:pt x="506" y="45"/>
                    <a:pt x="506" y="45"/>
                    <a:pt x="507" y="46"/>
                  </a:cubicBezTo>
                  <a:cubicBezTo>
                    <a:pt x="509" y="47"/>
                    <a:pt x="516" y="50"/>
                    <a:pt x="512" y="48"/>
                  </a:cubicBezTo>
                  <a:cubicBezTo>
                    <a:pt x="513" y="48"/>
                    <a:pt x="515" y="49"/>
                    <a:pt x="516" y="50"/>
                  </a:cubicBezTo>
                  <a:cubicBezTo>
                    <a:pt x="513" y="49"/>
                    <a:pt x="515" y="49"/>
                    <a:pt x="515" y="50"/>
                  </a:cubicBezTo>
                  <a:cubicBezTo>
                    <a:pt x="519" y="51"/>
                    <a:pt x="521" y="53"/>
                    <a:pt x="524" y="55"/>
                  </a:cubicBezTo>
                  <a:cubicBezTo>
                    <a:pt x="525" y="55"/>
                    <a:pt x="522" y="53"/>
                    <a:pt x="524" y="54"/>
                  </a:cubicBezTo>
                  <a:cubicBezTo>
                    <a:pt x="524" y="54"/>
                    <a:pt x="525" y="55"/>
                    <a:pt x="527" y="56"/>
                  </a:cubicBezTo>
                  <a:cubicBezTo>
                    <a:pt x="527" y="56"/>
                    <a:pt x="527" y="56"/>
                    <a:pt x="528" y="56"/>
                  </a:cubicBezTo>
                  <a:cubicBezTo>
                    <a:pt x="531" y="58"/>
                    <a:pt x="534" y="60"/>
                    <a:pt x="535" y="60"/>
                  </a:cubicBezTo>
                  <a:cubicBezTo>
                    <a:pt x="534" y="60"/>
                    <a:pt x="531" y="58"/>
                    <a:pt x="531" y="59"/>
                  </a:cubicBezTo>
                  <a:cubicBezTo>
                    <a:pt x="534" y="60"/>
                    <a:pt x="536" y="61"/>
                    <a:pt x="538" y="63"/>
                  </a:cubicBezTo>
                  <a:cubicBezTo>
                    <a:pt x="538" y="62"/>
                    <a:pt x="538" y="62"/>
                    <a:pt x="538" y="62"/>
                  </a:cubicBezTo>
                  <a:cubicBezTo>
                    <a:pt x="541" y="64"/>
                    <a:pt x="544" y="65"/>
                    <a:pt x="544" y="66"/>
                  </a:cubicBezTo>
                  <a:cubicBezTo>
                    <a:pt x="541" y="64"/>
                    <a:pt x="538" y="63"/>
                    <a:pt x="540" y="64"/>
                  </a:cubicBezTo>
                  <a:cubicBezTo>
                    <a:pt x="542" y="65"/>
                    <a:pt x="544" y="67"/>
                    <a:pt x="545" y="67"/>
                  </a:cubicBezTo>
                  <a:cubicBezTo>
                    <a:pt x="547" y="68"/>
                    <a:pt x="544" y="66"/>
                    <a:pt x="546" y="67"/>
                  </a:cubicBezTo>
                  <a:cubicBezTo>
                    <a:pt x="548" y="69"/>
                    <a:pt x="555" y="72"/>
                    <a:pt x="558" y="75"/>
                  </a:cubicBezTo>
                  <a:cubicBezTo>
                    <a:pt x="557" y="74"/>
                    <a:pt x="554" y="72"/>
                    <a:pt x="554" y="72"/>
                  </a:cubicBezTo>
                  <a:cubicBezTo>
                    <a:pt x="557" y="74"/>
                    <a:pt x="559" y="75"/>
                    <a:pt x="561" y="77"/>
                  </a:cubicBezTo>
                  <a:cubicBezTo>
                    <a:pt x="564" y="79"/>
                    <a:pt x="566" y="80"/>
                    <a:pt x="567" y="82"/>
                  </a:cubicBezTo>
                  <a:cubicBezTo>
                    <a:pt x="567" y="81"/>
                    <a:pt x="565" y="79"/>
                    <a:pt x="564" y="79"/>
                  </a:cubicBezTo>
                  <a:cubicBezTo>
                    <a:pt x="567" y="81"/>
                    <a:pt x="570" y="83"/>
                    <a:pt x="575" y="87"/>
                  </a:cubicBezTo>
                  <a:cubicBezTo>
                    <a:pt x="574" y="86"/>
                    <a:pt x="574" y="86"/>
                    <a:pt x="573" y="86"/>
                  </a:cubicBezTo>
                  <a:cubicBezTo>
                    <a:pt x="576" y="89"/>
                    <a:pt x="576" y="88"/>
                    <a:pt x="578" y="89"/>
                  </a:cubicBezTo>
                  <a:cubicBezTo>
                    <a:pt x="576" y="88"/>
                    <a:pt x="576" y="88"/>
                    <a:pt x="575" y="87"/>
                  </a:cubicBezTo>
                  <a:cubicBezTo>
                    <a:pt x="575" y="87"/>
                    <a:pt x="575" y="87"/>
                    <a:pt x="576" y="87"/>
                  </a:cubicBezTo>
                  <a:cubicBezTo>
                    <a:pt x="579" y="90"/>
                    <a:pt x="582" y="93"/>
                    <a:pt x="583" y="94"/>
                  </a:cubicBezTo>
                  <a:cubicBezTo>
                    <a:pt x="584" y="94"/>
                    <a:pt x="580" y="91"/>
                    <a:pt x="578" y="90"/>
                  </a:cubicBezTo>
                  <a:cubicBezTo>
                    <a:pt x="582" y="92"/>
                    <a:pt x="582" y="93"/>
                    <a:pt x="585" y="95"/>
                  </a:cubicBezTo>
                  <a:cubicBezTo>
                    <a:pt x="585" y="95"/>
                    <a:pt x="582" y="93"/>
                    <a:pt x="583" y="93"/>
                  </a:cubicBezTo>
                  <a:cubicBezTo>
                    <a:pt x="580" y="91"/>
                    <a:pt x="577" y="89"/>
                    <a:pt x="575" y="87"/>
                  </a:cubicBezTo>
                  <a:cubicBezTo>
                    <a:pt x="572" y="85"/>
                    <a:pt x="570" y="83"/>
                    <a:pt x="568" y="81"/>
                  </a:cubicBezTo>
                  <a:cubicBezTo>
                    <a:pt x="572" y="85"/>
                    <a:pt x="570" y="82"/>
                    <a:pt x="572" y="84"/>
                  </a:cubicBezTo>
                  <a:cubicBezTo>
                    <a:pt x="574" y="85"/>
                    <a:pt x="577" y="88"/>
                    <a:pt x="578" y="88"/>
                  </a:cubicBezTo>
                  <a:cubicBezTo>
                    <a:pt x="577" y="88"/>
                    <a:pt x="577" y="88"/>
                    <a:pt x="577" y="88"/>
                  </a:cubicBezTo>
                  <a:cubicBezTo>
                    <a:pt x="579" y="89"/>
                    <a:pt x="583" y="92"/>
                    <a:pt x="582" y="92"/>
                  </a:cubicBezTo>
                  <a:cubicBezTo>
                    <a:pt x="581" y="91"/>
                    <a:pt x="581" y="90"/>
                    <a:pt x="580" y="90"/>
                  </a:cubicBezTo>
                  <a:cubicBezTo>
                    <a:pt x="583" y="92"/>
                    <a:pt x="585" y="94"/>
                    <a:pt x="587" y="96"/>
                  </a:cubicBezTo>
                  <a:cubicBezTo>
                    <a:pt x="589" y="97"/>
                    <a:pt x="591" y="99"/>
                    <a:pt x="592" y="100"/>
                  </a:cubicBezTo>
                  <a:cubicBezTo>
                    <a:pt x="592" y="101"/>
                    <a:pt x="601" y="108"/>
                    <a:pt x="602" y="109"/>
                  </a:cubicBezTo>
                  <a:cubicBezTo>
                    <a:pt x="596" y="104"/>
                    <a:pt x="593" y="101"/>
                    <a:pt x="588" y="97"/>
                  </a:cubicBezTo>
                  <a:cubicBezTo>
                    <a:pt x="589" y="98"/>
                    <a:pt x="587" y="96"/>
                    <a:pt x="585" y="95"/>
                  </a:cubicBezTo>
                  <a:cubicBezTo>
                    <a:pt x="588" y="98"/>
                    <a:pt x="593" y="102"/>
                    <a:pt x="596" y="104"/>
                  </a:cubicBezTo>
                  <a:cubicBezTo>
                    <a:pt x="596" y="104"/>
                    <a:pt x="597" y="105"/>
                    <a:pt x="597" y="105"/>
                  </a:cubicBezTo>
                  <a:cubicBezTo>
                    <a:pt x="595" y="103"/>
                    <a:pt x="594" y="103"/>
                    <a:pt x="592" y="101"/>
                  </a:cubicBezTo>
                  <a:cubicBezTo>
                    <a:pt x="593" y="102"/>
                    <a:pt x="592" y="102"/>
                    <a:pt x="594" y="103"/>
                  </a:cubicBezTo>
                  <a:cubicBezTo>
                    <a:pt x="594" y="103"/>
                    <a:pt x="593" y="102"/>
                    <a:pt x="593" y="102"/>
                  </a:cubicBezTo>
                  <a:cubicBezTo>
                    <a:pt x="595" y="104"/>
                    <a:pt x="596" y="105"/>
                    <a:pt x="598" y="106"/>
                  </a:cubicBezTo>
                  <a:cubicBezTo>
                    <a:pt x="599" y="108"/>
                    <a:pt x="598" y="107"/>
                    <a:pt x="597" y="107"/>
                  </a:cubicBezTo>
                  <a:cubicBezTo>
                    <a:pt x="596" y="107"/>
                    <a:pt x="596" y="106"/>
                    <a:pt x="595" y="106"/>
                  </a:cubicBezTo>
                  <a:cubicBezTo>
                    <a:pt x="596" y="107"/>
                    <a:pt x="592" y="103"/>
                    <a:pt x="590" y="102"/>
                  </a:cubicBezTo>
                  <a:cubicBezTo>
                    <a:pt x="592" y="104"/>
                    <a:pt x="592" y="103"/>
                    <a:pt x="595" y="106"/>
                  </a:cubicBezTo>
                  <a:cubicBezTo>
                    <a:pt x="595" y="107"/>
                    <a:pt x="594" y="106"/>
                    <a:pt x="595" y="107"/>
                  </a:cubicBezTo>
                  <a:cubicBezTo>
                    <a:pt x="595" y="106"/>
                    <a:pt x="598" y="109"/>
                    <a:pt x="598" y="109"/>
                  </a:cubicBezTo>
                  <a:cubicBezTo>
                    <a:pt x="596" y="107"/>
                    <a:pt x="595" y="106"/>
                    <a:pt x="595" y="106"/>
                  </a:cubicBezTo>
                  <a:cubicBezTo>
                    <a:pt x="595" y="106"/>
                    <a:pt x="595" y="106"/>
                    <a:pt x="596" y="107"/>
                  </a:cubicBezTo>
                  <a:cubicBezTo>
                    <a:pt x="598" y="108"/>
                    <a:pt x="598" y="108"/>
                    <a:pt x="599" y="109"/>
                  </a:cubicBezTo>
                  <a:cubicBezTo>
                    <a:pt x="599" y="109"/>
                    <a:pt x="599" y="109"/>
                    <a:pt x="599" y="110"/>
                  </a:cubicBezTo>
                  <a:cubicBezTo>
                    <a:pt x="600" y="110"/>
                    <a:pt x="597" y="108"/>
                    <a:pt x="598" y="108"/>
                  </a:cubicBezTo>
                  <a:cubicBezTo>
                    <a:pt x="600" y="109"/>
                    <a:pt x="599" y="107"/>
                    <a:pt x="604" y="112"/>
                  </a:cubicBezTo>
                  <a:cubicBezTo>
                    <a:pt x="605" y="114"/>
                    <a:pt x="607" y="116"/>
                    <a:pt x="611" y="119"/>
                  </a:cubicBezTo>
                  <a:cubicBezTo>
                    <a:pt x="611" y="119"/>
                    <a:pt x="610" y="119"/>
                    <a:pt x="610" y="119"/>
                  </a:cubicBezTo>
                  <a:cubicBezTo>
                    <a:pt x="611" y="120"/>
                    <a:pt x="616" y="126"/>
                    <a:pt x="616" y="125"/>
                  </a:cubicBezTo>
                  <a:cubicBezTo>
                    <a:pt x="616" y="125"/>
                    <a:pt x="615" y="124"/>
                    <a:pt x="613" y="122"/>
                  </a:cubicBezTo>
                  <a:cubicBezTo>
                    <a:pt x="614" y="123"/>
                    <a:pt x="612" y="120"/>
                    <a:pt x="612" y="120"/>
                  </a:cubicBezTo>
                  <a:cubicBezTo>
                    <a:pt x="616" y="125"/>
                    <a:pt x="617" y="126"/>
                    <a:pt x="618" y="127"/>
                  </a:cubicBezTo>
                  <a:cubicBezTo>
                    <a:pt x="623" y="133"/>
                    <a:pt x="625" y="136"/>
                    <a:pt x="631" y="144"/>
                  </a:cubicBezTo>
                  <a:cubicBezTo>
                    <a:pt x="632" y="145"/>
                    <a:pt x="630" y="142"/>
                    <a:pt x="632" y="144"/>
                  </a:cubicBezTo>
                  <a:cubicBezTo>
                    <a:pt x="633" y="146"/>
                    <a:pt x="634" y="147"/>
                    <a:pt x="636" y="150"/>
                  </a:cubicBezTo>
                  <a:cubicBezTo>
                    <a:pt x="635" y="149"/>
                    <a:pt x="635" y="149"/>
                    <a:pt x="636" y="151"/>
                  </a:cubicBezTo>
                  <a:cubicBezTo>
                    <a:pt x="638" y="153"/>
                    <a:pt x="639" y="154"/>
                    <a:pt x="639" y="155"/>
                  </a:cubicBezTo>
                  <a:cubicBezTo>
                    <a:pt x="641" y="156"/>
                    <a:pt x="641" y="157"/>
                    <a:pt x="641" y="158"/>
                  </a:cubicBezTo>
                  <a:cubicBezTo>
                    <a:pt x="642" y="158"/>
                    <a:pt x="642" y="158"/>
                    <a:pt x="642" y="158"/>
                  </a:cubicBezTo>
                  <a:cubicBezTo>
                    <a:pt x="640" y="156"/>
                    <a:pt x="638" y="152"/>
                    <a:pt x="639" y="153"/>
                  </a:cubicBezTo>
                  <a:cubicBezTo>
                    <a:pt x="638" y="151"/>
                    <a:pt x="634" y="147"/>
                    <a:pt x="634" y="146"/>
                  </a:cubicBezTo>
                  <a:cubicBezTo>
                    <a:pt x="635" y="147"/>
                    <a:pt x="638" y="151"/>
                    <a:pt x="640" y="155"/>
                  </a:cubicBezTo>
                  <a:cubicBezTo>
                    <a:pt x="643" y="158"/>
                    <a:pt x="644" y="161"/>
                    <a:pt x="642" y="158"/>
                  </a:cubicBezTo>
                  <a:cubicBezTo>
                    <a:pt x="643" y="160"/>
                    <a:pt x="644" y="161"/>
                    <a:pt x="644" y="162"/>
                  </a:cubicBezTo>
                  <a:cubicBezTo>
                    <a:pt x="645" y="162"/>
                    <a:pt x="645" y="162"/>
                    <a:pt x="645" y="163"/>
                  </a:cubicBezTo>
                  <a:cubicBezTo>
                    <a:pt x="644" y="160"/>
                    <a:pt x="644" y="160"/>
                    <a:pt x="643" y="159"/>
                  </a:cubicBezTo>
                  <a:cubicBezTo>
                    <a:pt x="642" y="157"/>
                    <a:pt x="642" y="157"/>
                    <a:pt x="641" y="155"/>
                  </a:cubicBezTo>
                  <a:cubicBezTo>
                    <a:pt x="641" y="155"/>
                    <a:pt x="641" y="155"/>
                    <a:pt x="641" y="155"/>
                  </a:cubicBezTo>
                  <a:cubicBezTo>
                    <a:pt x="642" y="157"/>
                    <a:pt x="643" y="158"/>
                    <a:pt x="643" y="158"/>
                  </a:cubicBezTo>
                  <a:cubicBezTo>
                    <a:pt x="641" y="155"/>
                    <a:pt x="639" y="154"/>
                    <a:pt x="636" y="149"/>
                  </a:cubicBezTo>
                  <a:cubicBezTo>
                    <a:pt x="639" y="152"/>
                    <a:pt x="637" y="149"/>
                    <a:pt x="638" y="151"/>
                  </a:cubicBezTo>
                  <a:cubicBezTo>
                    <a:pt x="636" y="149"/>
                    <a:pt x="634" y="145"/>
                    <a:pt x="633" y="143"/>
                  </a:cubicBezTo>
                  <a:cubicBezTo>
                    <a:pt x="632" y="141"/>
                    <a:pt x="632" y="141"/>
                    <a:pt x="635" y="145"/>
                  </a:cubicBezTo>
                  <a:cubicBezTo>
                    <a:pt x="635" y="145"/>
                    <a:pt x="634" y="143"/>
                    <a:pt x="633" y="142"/>
                  </a:cubicBezTo>
                  <a:cubicBezTo>
                    <a:pt x="633" y="143"/>
                    <a:pt x="633" y="142"/>
                    <a:pt x="631" y="140"/>
                  </a:cubicBezTo>
                  <a:cubicBezTo>
                    <a:pt x="631" y="140"/>
                    <a:pt x="632" y="142"/>
                    <a:pt x="631" y="140"/>
                  </a:cubicBezTo>
                  <a:cubicBezTo>
                    <a:pt x="629" y="139"/>
                    <a:pt x="628" y="136"/>
                    <a:pt x="627" y="135"/>
                  </a:cubicBezTo>
                  <a:cubicBezTo>
                    <a:pt x="625" y="134"/>
                    <a:pt x="624" y="133"/>
                    <a:pt x="623" y="131"/>
                  </a:cubicBezTo>
                  <a:cubicBezTo>
                    <a:pt x="622" y="130"/>
                    <a:pt x="621" y="129"/>
                    <a:pt x="620" y="127"/>
                  </a:cubicBezTo>
                  <a:cubicBezTo>
                    <a:pt x="617" y="125"/>
                    <a:pt x="615" y="122"/>
                    <a:pt x="612" y="119"/>
                  </a:cubicBezTo>
                  <a:cubicBezTo>
                    <a:pt x="610" y="116"/>
                    <a:pt x="607" y="114"/>
                    <a:pt x="604" y="111"/>
                  </a:cubicBezTo>
                  <a:cubicBezTo>
                    <a:pt x="603" y="110"/>
                    <a:pt x="602" y="108"/>
                    <a:pt x="601" y="107"/>
                  </a:cubicBezTo>
                  <a:cubicBezTo>
                    <a:pt x="599" y="106"/>
                    <a:pt x="598" y="105"/>
                    <a:pt x="596" y="103"/>
                  </a:cubicBezTo>
                  <a:cubicBezTo>
                    <a:pt x="599" y="105"/>
                    <a:pt x="599" y="105"/>
                    <a:pt x="601" y="108"/>
                  </a:cubicBezTo>
                  <a:cubicBezTo>
                    <a:pt x="601" y="107"/>
                    <a:pt x="604" y="110"/>
                    <a:pt x="605" y="111"/>
                  </a:cubicBezTo>
                  <a:cubicBezTo>
                    <a:pt x="603" y="109"/>
                    <a:pt x="607" y="113"/>
                    <a:pt x="605" y="110"/>
                  </a:cubicBezTo>
                  <a:cubicBezTo>
                    <a:pt x="609" y="115"/>
                    <a:pt x="613" y="119"/>
                    <a:pt x="616" y="121"/>
                  </a:cubicBezTo>
                  <a:cubicBezTo>
                    <a:pt x="611" y="117"/>
                    <a:pt x="618" y="123"/>
                    <a:pt x="615" y="119"/>
                  </a:cubicBezTo>
                  <a:cubicBezTo>
                    <a:pt x="613" y="118"/>
                    <a:pt x="609" y="114"/>
                    <a:pt x="606" y="110"/>
                  </a:cubicBezTo>
                  <a:cubicBezTo>
                    <a:pt x="605" y="110"/>
                    <a:pt x="606" y="111"/>
                    <a:pt x="605" y="110"/>
                  </a:cubicBezTo>
                  <a:cubicBezTo>
                    <a:pt x="603" y="108"/>
                    <a:pt x="607" y="112"/>
                    <a:pt x="609" y="113"/>
                  </a:cubicBezTo>
                  <a:cubicBezTo>
                    <a:pt x="606" y="111"/>
                    <a:pt x="604" y="109"/>
                    <a:pt x="602" y="106"/>
                  </a:cubicBezTo>
                  <a:cubicBezTo>
                    <a:pt x="603" y="106"/>
                    <a:pt x="603" y="107"/>
                    <a:pt x="605" y="108"/>
                  </a:cubicBezTo>
                  <a:cubicBezTo>
                    <a:pt x="607" y="110"/>
                    <a:pt x="606" y="110"/>
                    <a:pt x="609" y="112"/>
                  </a:cubicBezTo>
                  <a:cubicBezTo>
                    <a:pt x="609" y="112"/>
                    <a:pt x="608" y="112"/>
                    <a:pt x="608" y="112"/>
                  </a:cubicBezTo>
                  <a:cubicBezTo>
                    <a:pt x="610" y="114"/>
                    <a:pt x="610" y="114"/>
                    <a:pt x="612" y="115"/>
                  </a:cubicBezTo>
                  <a:cubicBezTo>
                    <a:pt x="611" y="116"/>
                    <a:pt x="611" y="116"/>
                    <a:pt x="611" y="116"/>
                  </a:cubicBezTo>
                  <a:cubicBezTo>
                    <a:pt x="613" y="117"/>
                    <a:pt x="615" y="119"/>
                    <a:pt x="618" y="122"/>
                  </a:cubicBezTo>
                  <a:cubicBezTo>
                    <a:pt x="616" y="120"/>
                    <a:pt x="615" y="118"/>
                    <a:pt x="613" y="116"/>
                  </a:cubicBezTo>
                  <a:cubicBezTo>
                    <a:pt x="611" y="114"/>
                    <a:pt x="609" y="112"/>
                    <a:pt x="608" y="110"/>
                  </a:cubicBezTo>
                  <a:cubicBezTo>
                    <a:pt x="608" y="110"/>
                    <a:pt x="606" y="108"/>
                    <a:pt x="607" y="109"/>
                  </a:cubicBezTo>
                  <a:cubicBezTo>
                    <a:pt x="610" y="112"/>
                    <a:pt x="610" y="112"/>
                    <a:pt x="612" y="114"/>
                  </a:cubicBezTo>
                  <a:cubicBezTo>
                    <a:pt x="612" y="114"/>
                    <a:pt x="612" y="114"/>
                    <a:pt x="612" y="114"/>
                  </a:cubicBezTo>
                  <a:cubicBezTo>
                    <a:pt x="614" y="116"/>
                    <a:pt x="615" y="117"/>
                    <a:pt x="615" y="118"/>
                  </a:cubicBezTo>
                  <a:cubicBezTo>
                    <a:pt x="615" y="119"/>
                    <a:pt x="616" y="119"/>
                    <a:pt x="618" y="122"/>
                  </a:cubicBezTo>
                  <a:cubicBezTo>
                    <a:pt x="619" y="123"/>
                    <a:pt x="620" y="123"/>
                    <a:pt x="621" y="124"/>
                  </a:cubicBezTo>
                  <a:cubicBezTo>
                    <a:pt x="620" y="123"/>
                    <a:pt x="621" y="124"/>
                    <a:pt x="622" y="125"/>
                  </a:cubicBezTo>
                  <a:cubicBezTo>
                    <a:pt x="623" y="126"/>
                    <a:pt x="624" y="127"/>
                    <a:pt x="623" y="126"/>
                  </a:cubicBezTo>
                  <a:cubicBezTo>
                    <a:pt x="625" y="128"/>
                    <a:pt x="629" y="133"/>
                    <a:pt x="630" y="135"/>
                  </a:cubicBezTo>
                  <a:cubicBezTo>
                    <a:pt x="630" y="135"/>
                    <a:pt x="629" y="134"/>
                    <a:pt x="630" y="135"/>
                  </a:cubicBezTo>
                  <a:cubicBezTo>
                    <a:pt x="628" y="133"/>
                    <a:pt x="626" y="131"/>
                    <a:pt x="624" y="129"/>
                  </a:cubicBezTo>
                  <a:cubicBezTo>
                    <a:pt x="622" y="126"/>
                    <a:pt x="620" y="124"/>
                    <a:pt x="618" y="122"/>
                  </a:cubicBezTo>
                  <a:cubicBezTo>
                    <a:pt x="618" y="122"/>
                    <a:pt x="619" y="123"/>
                    <a:pt x="619" y="124"/>
                  </a:cubicBezTo>
                  <a:cubicBezTo>
                    <a:pt x="619" y="123"/>
                    <a:pt x="620" y="124"/>
                    <a:pt x="621" y="125"/>
                  </a:cubicBezTo>
                  <a:cubicBezTo>
                    <a:pt x="621" y="126"/>
                    <a:pt x="621" y="126"/>
                    <a:pt x="621" y="126"/>
                  </a:cubicBezTo>
                  <a:cubicBezTo>
                    <a:pt x="622" y="127"/>
                    <a:pt x="624" y="129"/>
                    <a:pt x="624" y="129"/>
                  </a:cubicBezTo>
                  <a:cubicBezTo>
                    <a:pt x="621" y="126"/>
                    <a:pt x="621" y="126"/>
                    <a:pt x="621" y="126"/>
                  </a:cubicBezTo>
                  <a:cubicBezTo>
                    <a:pt x="621" y="127"/>
                    <a:pt x="622" y="128"/>
                    <a:pt x="623" y="129"/>
                  </a:cubicBezTo>
                  <a:cubicBezTo>
                    <a:pt x="625" y="131"/>
                    <a:pt x="626" y="132"/>
                    <a:pt x="627" y="133"/>
                  </a:cubicBezTo>
                  <a:cubicBezTo>
                    <a:pt x="626" y="132"/>
                    <a:pt x="625" y="132"/>
                    <a:pt x="625" y="131"/>
                  </a:cubicBezTo>
                  <a:cubicBezTo>
                    <a:pt x="626" y="132"/>
                    <a:pt x="626" y="132"/>
                    <a:pt x="627" y="133"/>
                  </a:cubicBezTo>
                  <a:cubicBezTo>
                    <a:pt x="629" y="135"/>
                    <a:pt x="627" y="134"/>
                    <a:pt x="628" y="135"/>
                  </a:cubicBezTo>
                  <a:cubicBezTo>
                    <a:pt x="629" y="136"/>
                    <a:pt x="628" y="136"/>
                    <a:pt x="629" y="137"/>
                  </a:cubicBezTo>
                  <a:cubicBezTo>
                    <a:pt x="630" y="137"/>
                    <a:pt x="630" y="137"/>
                    <a:pt x="631" y="139"/>
                  </a:cubicBezTo>
                  <a:cubicBezTo>
                    <a:pt x="631" y="139"/>
                    <a:pt x="631" y="139"/>
                    <a:pt x="632" y="140"/>
                  </a:cubicBezTo>
                  <a:cubicBezTo>
                    <a:pt x="634" y="142"/>
                    <a:pt x="636" y="145"/>
                    <a:pt x="638" y="148"/>
                  </a:cubicBezTo>
                  <a:cubicBezTo>
                    <a:pt x="640" y="151"/>
                    <a:pt x="642" y="154"/>
                    <a:pt x="645" y="157"/>
                  </a:cubicBezTo>
                  <a:cubicBezTo>
                    <a:pt x="645" y="158"/>
                    <a:pt x="646" y="160"/>
                    <a:pt x="647" y="161"/>
                  </a:cubicBezTo>
                  <a:cubicBezTo>
                    <a:pt x="647" y="160"/>
                    <a:pt x="646" y="159"/>
                    <a:pt x="646" y="158"/>
                  </a:cubicBezTo>
                  <a:cubicBezTo>
                    <a:pt x="644" y="155"/>
                    <a:pt x="639" y="149"/>
                    <a:pt x="638" y="147"/>
                  </a:cubicBezTo>
                  <a:cubicBezTo>
                    <a:pt x="639" y="149"/>
                    <a:pt x="642" y="151"/>
                    <a:pt x="642" y="153"/>
                  </a:cubicBezTo>
                  <a:cubicBezTo>
                    <a:pt x="642" y="152"/>
                    <a:pt x="642" y="152"/>
                    <a:pt x="643" y="153"/>
                  </a:cubicBezTo>
                  <a:cubicBezTo>
                    <a:pt x="646" y="156"/>
                    <a:pt x="648" y="161"/>
                    <a:pt x="651" y="165"/>
                  </a:cubicBezTo>
                  <a:cubicBezTo>
                    <a:pt x="654" y="169"/>
                    <a:pt x="657" y="173"/>
                    <a:pt x="659" y="177"/>
                  </a:cubicBezTo>
                  <a:cubicBezTo>
                    <a:pt x="658" y="175"/>
                    <a:pt x="659" y="176"/>
                    <a:pt x="658" y="175"/>
                  </a:cubicBezTo>
                  <a:cubicBezTo>
                    <a:pt x="656" y="173"/>
                    <a:pt x="654" y="169"/>
                    <a:pt x="653" y="167"/>
                  </a:cubicBezTo>
                  <a:cubicBezTo>
                    <a:pt x="650" y="162"/>
                    <a:pt x="645" y="155"/>
                    <a:pt x="642" y="151"/>
                  </a:cubicBezTo>
                  <a:cubicBezTo>
                    <a:pt x="642" y="150"/>
                    <a:pt x="637" y="144"/>
                    <a:pt x="638" y="144"/>
                  </a:cubicBezTo>
                  <a:cubicBezTo>
                    <a:pt x="637" y="142"/>
                    <a:pt x="634" y="139"/>
                    <a:pt x="634" y="138"/>
                  </a:cubicBezTo>
                  <a:cubicBezTo>
                    <a:pt x="635" y="140"/>
                    <a:pt x="635" y="140"/>
                    <a:pt x="636" y="141"/>
                  </a:cubicBezTo>
                  <a:cubicBezTo>
                    <a:pt x="635" y="139"/>
                    <a:pt x="634" y="138"/>
                    <a:pt x="632" y="136"/>
                  </a:cubicBezTo>
                  <a:cubicBezTo>
                    <a:pt x="632" y="136"/>
                    <a:pt x="633" y="137"/>
                    <a:pt x="632" y="135"/>
                  </a:cubicBezTo>
                  <a:cubicBezTo>
                    <a:pt x="630" y="132"/>
                    <a:pt x="627" y="129"/>
                    <a:pt x="625" y="127"/>
                  </a:cubicBezTo>
                  <a:cubicBezTo>
                    <a:pt x="622" y="124"/>
                    <a:pt x="620" y="121"/>
                    <a:pt x="618" y="118"/>
                  </a:cubicBezTo>
                  <a:cubicBezTo>
                    <a:pt x="619" y="118"/>
                    <a:pt x="623" y="123"/>
                    <a:pt x="625" y="125"/>
                  </a:cubicBezTo>
                  <a:cubicBezTo>
                    <a:pt x="623" y="123"/>
                    <a:pt x="627" y="128"/>
                    <a:pt x="627" y="127"/>
                  </a:cubicBezTo>
                  <a:cubicBezTo>
                    <a:pt x="625" y="126"/>
                    <a:pt x="626" y="125"/>
                    <a:pt x="627" y="127"/>
                  </a:cubicBezTo>
                  <a:cubicBezTo>
                    <a:pt x="628" y="128"/>
                    <a:pt x="629" y="129"/>
                    <a:pt x="629" y="129"/>
                  </a:cubicBezTo>
                  <a:cubicBezTo>
                    <a:pt x="630" y="131"/>
                    <a:pt x="631" y="132"/>
                    <a:pt x="631" y="132"/>
                  </a:cubicBezTo>
                  <a:cubicBezTo>
                    <a:pt x="628" y="129"/>
                    <a:pt x="631" y="131"/>
                    <a:pt x="630" y="130"/>
                  </a:cubicBezTo>
                  <a:cubicBezTo>
                    <a:pt x="629" y="129"/>
                    <a:pt x="629" y="129"/>
                    <a:pt x="628" y="128"/>
                  </a:cubicBezTo>
                  <a:cubicBezTo>
                    <a:pt x="628" y="127"/>
                    <a:pt x="625" y="125"/>
                    <a:pt x="624" y="124"/>
                  </a:cubicBezTo>
                  <a:cubicBezTo>
                    <a:pt x="623" y="123"/>
                    <a:pt x="621" y="121"/>
                    <a:pt x="619" y="118"/>
                  </a:cubicBezTo>
                  <a:cubicBezTo>
                    <a:pt x="618" y="117"/>
                    <a:pt x="617" y="116"/>
                    <a:pt x="616" y="115"/>
                  </a:cubicBezTo>
                  <a:cubicBezTo>
                    <a:pt x="615" y="114"/>
                    <a:pt x="614" y="113"/>
                    <a:pt x="614" y="112"/>
                  </a:cubicBezTo>
                  <a:cubicBezTo>
                    <a:pt x="615" y="114"/>
                    <a:pt x="617" y="115"/>
                    <a:pt x="618" y="117"/>
                  </a:cubicBezTo>
                  <a:cubicBezTo>
                    <a:pt x="619" y="117"/>
                    <a:pt x="621" y="118"/>
                    <a:pt x="623" y="121"/>
                  </a:cubicBezTo>
                  <a:cubicBezTo>
                    <a:pt x="624" y="122"/>
                    <a:pt x="623" y="121"/>
                    <a:pt x="622" y="121"/>
                  </a:cubicBezTo>
                  <a:cubicBezTo>
                    <a:pt x="624" y="122"/>
                    <a:pt x="626" y="124"/>
                    <a:pt x="627" y="126"/>
                  </a:cubicBezTo>
                  <a:cubicBezTo>
                    <a:pt x="626" y="125"/>
                    <a:pt x="624" y="123"/>
                    <a:pt x="625" y="124"/>
                  </a:cubicBezTo>
                  <a:cubicBezTo>
                    <a:pt x="628" y="127"/>
                    <a:pt x="631" y="130"/>
                    <a:pt x="634" y="133"/>
                  </a:cubicBezTo>
                  <a:cubicBezTo>
                    <a:pt x="634" y="133"/>
                    <a:pt x="634" y="133"/>
                    <a:pt x="633" y="132"/>
                  </a:cubicBezTo>
                  <a:cubicBezTo>
                    <a:pt x="636" y="135"/>
                    <a:pt x="638" y="138"/>
                    <a:pt x="641" y="140"/>
                  </a:cubicBezTo>
                  <a:cubicBezTo>
                    <a:pt x="643" y="143"/>
                    <a:pt x="644" y="145"/>
                    <a:pt x="645" y="147"/>
                  </a:cubicBezTo>
                  <a:cubicBezTo>
                    <a:pt x="647" y="149"/>
                    <a:pt x="650" y="153"/>
                    <a:pt x="651" y="154"/>
                  </a:cubicBezTo>
                  <a:cubicBezTo>
                    <a:pt x="649" y="152"/>
                    <a:pt x="649" y="151"/>
                    <a:pt x="648" y="150"/>
                  </a:cubicBezTo>
                  <a:cubicBezTo>
                    <a:pt x="650" y="152"/>
                    <a:pt x="651" y="153"/>
                    <a:pt x="652" y="154"/>
                  </a:cubicBezTo>
                  <a:cubicBezTo>
                    <a:pt x="652" y="155"/>
                    <a:pt x="655" y="159"/>
                    <a:pt x="656" y="161"/>
                  </a:cubicBezTo>
                  <a:cubicBezTo>
                    <a:pt x="656" y="162"/>
                    <a:pt x="654" y="158"/>
                    <a:pt x="654" y="158"/>
                  </a:cubicBezTo>
                  <a:cubicBezTo>
                    <a:pt x="656" y="162"/>
                    <a:pt x="660" y="167"/>
                    <a:pt x="663" y="172"/>
                  </a:cubicBezTo>
                  <a:cubicBezTo>
                    <a:pt x="664" y="175"/>
                    <a:pt x="666" y="178"/>
                    <a:pt x="667" y="180"/>
                  </a:cubicBezTo>
                  <a:cubicBezTo>
                    <a:pt x="668" y="182"/>
                    <a:pt x="670" y="185"/>
                    <a:pt x="671" y="187"/>
                  </a:cubicBezTo>
                  <a:cubicBezTo>
                    <a:pt x="669" y="186"/>
                    <a:pt x="667" y="180"/>
                    <a:pt x="666" y="180"/>
                  </a:cubicBezTo>
                  <a:cubicBezTo>
                    <a:pt x="668" y="183"/>
                    <a:pt x="670" y="186"/>
                    <a:pt x="672" y="190"/>
                  </a:cubicBezTo>
                  <a:cubicBezTo>
                    <a:pt x="672" y="191"/>
                    <a:pt x="671" y="190"/>
                    <a:pt x="670" y="187"/>
                  </a:cubicBezTo>
                  <a:cubicBezTo>
                    <a:pt x="670" y="187"/>
                    <a:pt x="668" y="184"/>
                    <a:pt x="667" y="182"/>
                  </a:cubicBezTo>
                  <a:cubicBezTo>
                    <a:pt x="666" y="180"/>
                    <a:pt x="665" y="178"/>
                    <a:pt x="667" y="180"/>
                  </a:cubicBezTo>
                  <a:cubicBezTo>
                    <a:pt x="664" y="176"/>
                    <a:pt x="662" y="172"/>
                    <a:pt x="661" y="170"/>
                  </a:cubicBezTo>
                  <a:cubicBezTo>
                    <a:pt x="660" y="168"/>
                    <a:pt x="660" y="169"/>
                    <a:pt x="659" y="167"/>
                  </a:cubicBezTo>
                  <a:cubicBezTo>
                    <a:pt x="659" y="167"/>
                    <a:pt x="659" y="168"/>
                    <a:pt x="660" y="168"/>
                  </a:cubicBezTo>
                  <a:cubicBezTo>
                    <a:pt x="658" y="166"/>
                    <a:pt x="656" y="162"/>
                    <a:pt x="653" y="158"/>
                  </a:cubicBezTo>
                  <a:cubicBezTo>
                    <a:pt x="651" y="156"/>
                    <a:pt x="650" y="154"/>
                    <a:pt x="649" y="152"/>
                  </a:cubicBezTo>
                  <a:cubicBezTo>
                    <a:pt x="647" y="150"/>
                    <a:pt x="646" y="148"/>
                    <a:pt x="645" y="147"/>
                  </a:cubicBezTo>
                  <a:cubicBezTo>
                    <a:pt x="645" y="147"/>
                    <a:pt x="645" y="147"/>
                    <a:pt x="644" y="146"/>
                  </a:cubicBezTo>
                  <a:cubicBezTo>
                    <a:pt x="644" y="145"/>
                    <a:pt x="642" y="144"/>
                    <a:pt x="642" y="144"/>
                  </a:cubicBezTo>
                  <a:cubicBezTo>
                    <a:pt x="644" y="146"/>
                    <a:pt x="644" y="146"/>
                    <a:pt x="644" y="147"/>
                  </a:cubicBezTo>
                  <a:cubicBezTo>
                    <a:pt x="645" y="147"/>
                    <a:pt x="647" y="150"/>
                    <a:pt x="647" y="151"/>
                  </a:cubicBezTo>
                  <a:cubicBezTo>
                    <a:pt x="647" y="151"/>
                    <a:pt x="646" y="149"/>
                    <a:pt x="646" y="149"/>
                  </a:cubicBezTo>
                  <a:cubicBezTo>
                    <a:pt x="646" y="150"/>
                    <a:pt x="647" y="151"/>
                    <a:pt x="647" y="151"/>
                  </a:cubicBezTo>
                  <a:cubicBezTo>
                    <a:pt x="646" y="150"/>
                    <a:pt x="646" y="149"/>
                    <a:pt x="646" y="150"/>
                  </a:cubicBezTo>
                  <a:cubicBezTo>
                    <a:pt x="648" y="152"/>
                    <a:pt x="651" y="156"/>
                    <a:pt x="652" y="158"/>
                  </a:cubicBezTo>
                  <a:cubicBezTo>
                    <a:pt x="650" y="156"/>
                    <a:pt x="651" y="157"/>
                    <a:pt x="650" y="156"/>
                  </a:cubicBezTo>
                  <a:cubicBezTo>
                    <a:pt x="648" y="152"/>
                    <a:pt x="644" y="148"/>
                    <a:pt x="643" y="147"/>
                  </a:cubicBezTo>
                  <a:cubicBezTo>
                    <a:pt x="646" y="151"/>
                    <a:pt x="645" y="151"/>
                    <a:pt x="647" y="153"/>
                  </a:cubicBezTo>
                  <a:cubicBezTo>
                    <a:pt x="645" y="151"/>
                    <a:pt x="646" y="152"/>
                    <a:pt x="645" y="150"/>
                  </a:cubicBezTo>
                  <a:cubicBezTo>
                    <a:pt x="644" y="150"/>
                    <a:pt x="646" y="152"/>
                    <a:pt x="647" y="154"/>
                  </a:cubicBezTo>
                  <a:cubicBezTo>
                    <a:pt x="646" y="152"/>
                    <a:pt x="646" y="153"/>
                    <a:pt x="645" y="152"/>
                  </a:cubicBezTo>
                  <a:cubicBezTo>
                    <a:pt x="647" y="154"/>
                    <a:pt x="649" y="158"/>
                    <a:pt x="647" y="156"/>
                  </a:cubicBezTo>
                  <a:cubicBezTo>
                    <a:pt x="649" y="158"/>
                    <a:pt x="651" y="162"/>
                    <a:pt x="651" y="162"/>
                  </a:cubicBezTo>
                  <a:cubicBezTo>
                    <a:pt x="650" y="161"/>
                    <a:pt x="647" y="156"/>
                    <a:pt x="647" y="157"/>
                  </a:cubicBezTo>
                  <a:cubicBezTo>
                    <a:pt x="651" y="162"/>
                    <a:pt x="654" y="167"/>
                    <a:pt x="657" y="171"/>
                  </a:cubicBezTo>
                  <a:cubicBezTo>
                    <a:pt x="659" y="176"/>
                    <a:pt x="661" y="180"/>
                    <a:pt x="665" y="186"/>
                  </a:cubicBezTo>
                  <a:cubicBezTo>
                    <a:pt x="664" y="186"/>
                    <a:pt x="665" y="188"/>
                    <a:pt x="666" y="190"/>
                  </a:cubicBezTo>
                  <a:cubicBezTo>
                    <a:pt x="665" y="189"/>
                    <a:pt x="664" y="187"/>
                    <a:pt x="663" y="185"/>
                  </a:cubicBezTo>
                  <a:cubicBezTo>
                    <a:pt x="662" y="184"/>
                    <a:pt x="662" y="184"/>
                    <a:pt x="661" y="182"/>
                  </a:cubicBezTo>
                  <a:cubicBezTo>
                    <a:pt x="660" y="180"/>
                    <a:pt x="661" y="182"/>
                    <a:pt x="660" y="179"/>
                  </a:cubicBezTo>
                  <a:cubicBezTo>
                    <a:pt x="660" y="179"/>
                    <a:pt x="660" y="180"/>
                    <a:pt x="660" y="180"/>
                  </a:cubicBezTo>
                  <a:cubicBezTo>
                    <a:pt x="658" y="177"/>
                    <a:pt x="657" y="176"/>
                    <a:pt x="655" y="171"/>
                  </a:cubicBezTo>
                  <a:cubicBezTo>
                    <a:pt x="654" y="170"/>
                    <a:pt x="652" y="168"/>
                    <a:pt x="653" y="170"/>
                  </a:cubicBezTo>
                  <a:cubicBezTo>
                    <a:pt x="656" y="174"/>
                    <a:pt x="657" y="177"/>
                    <a:pt x="660" y="181"/>
                  </a:cubicBezTo>
                  <a:cubicBezTo>
                    <a:pt x="659" y="179"/>
                    <a:pt x="660" y="184"/>
                    <a:pt x="662" y="185"/>
                  </a:cubicBezTo>
                  <a:cubicBezTo>
                    <a:pt x="661" y="184"/>
                    <a:pt x="660" y="182"/>
                    <a:pt x="660" y="182"/>
                  </a:cubicBezTo>
                  <a:cubicBezTo>
                    <a:pt x="660" y="182"/>
                    <a:pt x="660" y="181"/>
                    <a:pt x="661" y="182"/>
                  </a:cubicBezTo>
                  <a:cubicBezTo>
                    <a:pt x="662" y="185"/>
                    <a:pt x="663" y="187"/>
                    <a:pt x="663" y="187"/>
                  </a:cubicBezTo>
                  <a:cubicBezTo>
                    <a:pt x="663" y="186"/>
                    <a:pt x="662" y="184"/>
                    <a:pt x="662" y="184"/>
                  </a:cubicBezTo>
                  <a:cubicBezTo>
                    <a:pt x="663" y="187"/>
                    <a:pt x="662" y="185"/>
                    <a:pt x="663" y="187"/>
                  </a:cubicBezTo>
                  <a:cubicBezTo>
                    <a:pt x="664" y="188"/>
                    <a:pt x="667" y="194"/>
                    <a:pt x="668" y="196"/>
                  </a:cubicBezTo>
                  <a:cubicBezTo>
                    <a:pt x="668" y="196"/>
                    <a:pt x="668" y="196"/>
                    <a:pt x="668" y="196"/>
                  </a:cubicBezTo>
                  <a:cubicBezTo>
                    <a:pt x="666" y="193"/>
                    <a:pt x="664" y="192"/>
                    <a:pt x="666" y="193"/>
                  </a:cubicBezTo>
                  <a:cubicBezTo>
                    <a:pt x="668" y="199"/>
                    <a:pt x="670" y="200"/>
                    <a:pt x="671" y="201"/>
                  </a:cubicBezTo>
                  <a:cubicBezTo>
                    <a:pt x="671" y="203"/>
                    <a:pt x="671" y="202"/>
                    <a:pt x="671" y="203"/>
                  </a:cubicBezTo>
                  <a:cubicBezTo>
                    <a:pt x="672" y="203"/>
                    <a:pt x="673" y="207"/>
                    <a:pt x="675" y="209"/>
                  </a:cubicBezTo>
                  <a:cubicBezTo>
                    <a:pt x="674" y="208"/>
                    <a:pt x="674" y="206"/>
                    <a:pt x="674" y="208"/>
                  </a:cubicBezTo>
                  <a:cubicBezTo>
                    <a:pt x="677" y="212"/>
                    <a:pt x="680" y="221"/>
                    <a:pt x="682" y="225"/>
                  </a:cubicBezTo>
                  <a:cubicBezTo>
                    <a:pt x="681" y="225"/>
                    <a:pt x="680" y="223"/>
                    <a:pt x="681" y="226"/>
                  </a:cubicBezTo>
                  <a:cubicBezTo>
                    <a:pt x="682" y="225"/>
                    <a:pt x="682" y="227"/>
                    <a:pt x="683" y="229"/>
                  </a:cubicBezTo>
                  <a:cubicBezTo>
                    <a:pt x="684" y="231"/>
                    <a:pt x="684" y="233"/>
                    <a:pt x="685" y="234"/>
                  </a:cubicBezTo>
                  <a:cubicBezTo>
                    <a:pt x="685" y="234"/>
                    <a:pt x="684" y="231"/>
                    <a:pt x="684" y="231"/>
                  </a:cubicBezTo>
                  <a:cubicBezTo>
                    <a:pt x="686" y="235"/>
                    <a:pt x="686" y="233"/>
                    <a:pt x="687" y="236"/>
                  </a:cubicBezTo>
                  <a:cubicBezTo>
                    <a:pt x="687" y="238"/>
                    <a:pt x="688" y="241"/>
                    <a:pt x="689" y="244"/>
                  </a:cubicBezTo>
                  <a:cubicBezTo>
                    <a:pt x="690" y="248"/>
                    <a:pt x="691" y="251"/>
                    <a:pt x="692" y="252"/>
                  </a:cubicBezTo>
                  <a:cubicBezTo>
                    <a:pt x="692" y="251"/>
                    <a:pt x="691" y="248"/>
                    <a:pt x="691" y="247"/>
                  </a:cubicBezTo>
                  <a:cubicBezTo>
                    <a:pt x="691" y="248"/>
                    <a:pt x="691" y="247"/>
                    <a:pt x="692" y="248"/>
                  </a:cubicBezTo>
                  <a:cubicBezTo>
                    <a:pt x="692" y="250"/>
                    <a:pt x="694" y="254"/>
                    <a:pt x="694" y="255"/>
                  </a:cubicBezTo>
                  <a:cubicBezTo>
                    <a:pt x="693" y="252"/>
                    <a:pt x="693" y="251"/>
                    <a:pt x="694" y="254"/>
                  </a:cubicBezTo>
                  <a:cubicBezTo>
                    <a:pt x="693" y="251"/>
                    <a:pt x="692" y="248"/>
                    <a:pt x="692" y="246"/>
                  </a:cubicBezTo>
                  <a:cubicBezTo>
                    <a:pt x="691" y="243"/>
                    <a:pt x="690" y="240"/>
                    <a:pt x="688" y="237"/>
                  </a:cubicBezTo>
                  <a:cubicBezTo>
                    <a:pt x="688" y="237"/>
                    <a:pt x="688" y="237"/>
                    <a:pt x="688" y="236"/>
                  </a:cubicBezTo>
                  <a:cubicBezTo>
                    <a:pt x="688" y="235"/>
                    <a:pt x="686" y="232"/>
                    <a:pt x="686" y="232"/>
                  </a:cubicBezTo>
                  <a:cubicBezTo>
                    <a:pt x="687" y="232"/>
                    <a:pt x="688" y="236"/>
                    <a:pt x="688" y="236"/>
                  </a:cubicBezTo>
                  <a:cubicBezTo>
                    <a:pt x="688" y="234"/>
                    <a:pt x="685" y="227"/>
                    <a:pt x="685" y="227"/>
                  </a:cubicBezTo>
                  <a:cubicBezTo>
                    <a:pt x="684" y="223"/>
                    <a:pt x="684" y="223"/>
                    <a:pt x="684" y="223"/>
                  </a:cubicBezTo>
                  <a:cubicBezTo>
                    <a:pt x="683" y="224"/>
                    <a:pt x="680" y="214"/>
                    <a:pt x="681" y="216"/>
                  </a:cubicBezTo>
                  <a:cubicBezTo>
                    <a:pt x="680" y="213"/>
                    <a:pt x="677" y="208"/>
                    <a:pt x="677" y="207"/>
                  </a:cubicBezTo>
                  <a:cubicBezTo>
                    <a:pt x="678" y="209"/>
                    <a:pt x="679" y="211"/>
                    <a:pt x="680" y="213"/>
                  </a:cubicBezTo>
                  <a:cubicBezTo>
                    <a:pt x="681" y="215"/>
                    <a:pt x="682" y="217"/>
                    <a:pt x="683" y="219"/>
                  </a:cubicBezTo>
                  <a:cubicBezTo>
                    <a:pt x="682" y="217"/>
                    <a:pt x="682" y="217"/>
                    <a:pt x="681" y="215"/>
                  </a:cubicBezTo>
                  <a:cubicBezTo>
                    <a:pt x="681" y="216"/>
                    <a:pt x="680" y="214"/>
                    <a:pt x="680" y="213"/>
                  </a:cubicBezTo>
                  <a:cubicBezTo>
                    <a:pt x="680" y="213"/>
                    <a:pt x="679" y="210"/>
                    <a:pt x="678" y="209"/>
                  </a:cubicBezTo>
                  <a:cubicBezTo>
                    <a:pt x="679" y="209"/>
                    <a:pt x="678" y="208"/>
                    <a:pt x="678" y="207"/>
                  </a:cubicBezTo>
                  <a:cubicBezTo>
                    <a:pt x="679" y="209"/>
                    <a:pt x="680" y="211"/>
                    <a:pt x="681" y="212"/>
                  </a:cubicBezTo>
                  <a:cubicBezTo>
                    <a:pt x="681" y="214"/>
                    <a:pt x="682" y="216"/>
                    <a:pt x="683" y="218"/>
                  </a:cubicBezTo>
                  <a:cubicBezTo>
                    <a:pt x="683" y="218"/>
                    <a:pt x="681" y="213"/>
                    <a:pt x="681" y="213"/>
                  </a:cubicBezTo>
                  <a:cubicBezTo>
                    <a:pt x="681" y="213"/>
                    <a:pt x="682" y="215"/>
                    <a:pt x="682" y="215"/>
                  </a:cubicBezTo>
                  <a:cubicBezTo>
                    <a:pt x="682" y="214"/>
                    <a:pt x="680" y="210"/>
                    <a:pt x="679" y="209"/>
                  </a:cubicBezTo>
                  <a:cubicBezTo>
                    <a:pt x="680" y="210"/>
                    <a:pt x="682" y="214"/>
                    <a:pt x="682" y="214"/>
                  </a:cubicBezTo>
                  <a:cubicBezTo>
                    <a:pt x="683" y="216"/>
                    <a:pt x="684" y="219"/>
                    <a:pt x="685" y="221"/>
                  </a:cubicBezTo>
                  <a:cubicBezTo>
                    <a:pt x="684" y="219"/>
                    <a:pt x="686" y="224"/>
                    <a:pt x="687" y="225"/>
                  </a:cubicBezTo>
                  <a:cubicBezTo>
                    <a:pt x="685" y="221"/>
                    <a:pt x="683" y="216"/>
                    <a:pt x="682" y="213"/>
                  </a:cubicBezTo>
                  <a:cubicBezTo>
                    <a:pt x="680" y="209"/>
                    <a:pt x="677" y="203"/>
                    <a:pt x="676" y="200"/>
                  </a:cubicBezTo>
                  <a:cubicBezTo>
                    <a:pt x="677" y="202"/>
                    <a:pt x="678" y="204"/>
                    <a:pt x="679" y="204"/>
                  </a:cubicBezTo>
                  <a:cubicBezTo>
                    <a:pt x="678" y="202"/>
                    <a:pt x="676" y="199"/>
                    <a:pt x="675" y="196"/>
                  </a:cubicBezTo>
                  <a:cubicBezTo>
                    <a:pt x="675" y="197"/>
                    <a:pt x="676" y="198"/>
                    <a:pt x="676" y="197"/>
                  </a:cubicBezTo>
                  <a:cubicBezTo>
                    <a:pt x="675" y="195"/>
                    <a:pt x="674" y="195"/>
                    <a:pt x="674" y="194"/>
                  </a:cubicBezTo>
                  <a:cubicBezTo>
                    <a:pt x="673" y="193"/>
                    <a:pt x="672" y="190"/>
                    <a:pt x="673" y="192"/>
                  </a:cubicBezTo>
                  <a:cubicBezTo>
                    <a:pt x="676" y="197"/>
                    <a:pt x="678" y="201"/>
                    <a:pt x="680" y="206"/>
                  </a:cubicBezTo>
                  <a:cubicBezTo>
                    <a:pt x="681" y="208"/>
                    <a:pt x="682" y="210"/>
                    <a:pt x="683" y="212"/>
                  </a:cubicBezTo>
                  <a:cubicBezTo>
                    <a:pt x="684" y="215"/>
                    <a:pt x="685" y="217"/>
                    <a:pt x="686" y="220"/>
                  </a:cubicBezTo>
                  <a:cubicBezTo>
                    <a:pt x="684" y="217"/>
                    <a:pt x="683" y="213"/>
                    <a:pt x="682" y="211"/>
                  </a:cubicBezTo>
                  <a:cubicBezTo>
                    <a:pt x="681" y="208"/>
                    <a:pt x="680" y="206"/>
                    <a:pt x="679" y="205"/>
                  </a:cubicBezTo>
                  <a:cubicBezTo>
                    <a:pt x="681" y="208"/>
                    <a:pt x="681" y="210"/>
                    <a:pt x="682" y="211"/>
                  </a:cubicBezTo>
                  <a:cubicBezTo>
                    <a:pt x="683" y="215"/>
                    <a:pt x="683" y="215"/>
                    <a:pt x="685" y="218"/>
                  </a:cubicBezTo>
                  <a:cubicBezTo>
                    <a:pt x="683" y="216"/>
                    <a:pt x="684" y="217"/>
                    <a:pt x="685" y="218"/>
                  </a:cubicBezTo>
                  <a:cubicBezTo>
                    <a:pt x="686" y="221"/>
                    <a:pt x="686" y="220"/>
                    <a:pt x="687" y="224"/>
                  </a:cubicBezTo>
                  <a:cubicBezTo>
                    <a:pt x="687" y="224"/>
                    <a:pt x="688" y="226"/>
                    <a:pt x="689" y="227"/>
                  </a:cubicBezTo>
                  <a:cubicBezTo>
                    <a:pt x="690" y="229"/>
                    <a:pt x="690" y="231"/>
                    <a:pt x="690" y="231"/>
                  </a:cubicBezTo>
                  <a:cubicBezTo>
                    <a:pt x="689" y="227"/>
                    <a:pt x="687" y="223"/>
                    <a:pt x="686" y="220"/>
                  </a:cubicBezTo>
                  <a:cubicBezTo>
                    <a:pt x="684" y="216"/>
                    <a:pt x="683" y="212"/>
                    <a:pt x="682" y="209"/>
                  </a:cubicBezTo>
                  <a:cubicBezTo>
                    <a:pt x="681" y="207"/>
                    <a:pt x="682" y="210"/>
                    <a:pt x="681" y="208"/>
                  </a:cubicBezTo>
                  <a:cubicBezTo>
                    <a:pt x="681" y="207"/>
                    <a:pt x="680" y="206"/>
                    <a:pt x="680" y="206"/>
                  </a:cubicBezTo>
                  <a:cubicBezTo>
                    <a:pt x="682" y="208"/>
                    <a:pt x="680" y="205"/>
                    <a:pt x="680" y="203"/>
                  </a:cubicBezTo>
                  <a:cubicBezTo>
                    <a:pt x="682" y="207"/>
                    <a:pt x="681" y="206"/>
                    <a:pt x="682" y="209"/>
                  </a:cubicBezTo>
                  <a:cubicBezTo>
                    <a:pt x="683" y="210"/>
                    <a:pt x="685" y="213"/>
                    <a:pt x="685" y="214"/>
                  </a:cubicBezTo>
                  <a:cubicBezTo>
                    <a:pt x="685" y="214"/>
                    <a:pt x="684" y="213"/>
                    <a:pt x="684" y="213"/>
                  </a:cubicBezTo>
                  <a:cubicBezTo>
                    <a:pt x="685" y="214"/>
                    <a:pt x="685" y="215"/>
                    <a:pt x="685" y="216"/>
                  </a:cubicBezTo>
                  <a:cubicBezTo>
                    <a:pt x="685" y="216"/>
                    <a:pt x="686" y="216"/>
                    <a:pt x="686" y="217"/>
                  </a:cubicBezTo>
                  <a:cubicBezTo>
                    <a:pt x="686" y="218"/>
                    <a:pt x="687" y="220"/>
                    <a:pt x="688" y="224"/>
                  </a:cubicBezTo>
                  <a:cubicBezTo>
                    <a:pt x="688" y="225"/>
                    <a:pt x="688" y="223"/>
                    <a:pt x="688" y="224"/>
                  </a:cubicBezTo>
                  <a:cubicBezTo>
                    <a:pt x="689" y="227"/>
                    <a:pt x="691" y="231"/>
                    <a:pt x="692" y="234"/>
                  </a:cubicBezTo>
                  <a:cubicBezTo>
                    <a:pt x="692" y="235"/>
                    <a:pt x="693" y="237"/>
                    <a:pt x="694" y="240"/>
                  </a:cubicBezTo>
                  <a:cubicBezTo>
                    <a:pt x="694" y="240"/>
                    <a:pt x="694" y="242"/>
                    <a:pt x="695" y="244"/>
                  </a:cubicBezTo>
                  <a:cubicBezTo>
                    <a:pt x="696" y="245"/>
                    <a:pt x="696" y="247"/>
                    <a:pt x="696" y="247"/>
                  </a:cubicBezTo>
                  <a:cubicBezTo>
                    <a:pt x="696" y="247"/>
                    <a:pt x="696" y="248"/>
                    <a:pt x="697" y="249"/>
                  </a:cubicBezTo>
                  <a:cubicBezTo>
                    <a:pt x="697" y="249"/>
                    <a:pt x="696" y="246"/>
                    <a:pt x="695" y="243"/>
                  </a:cubicBezTo>
                  <a:cubicBezTo>
                    <a:pt x="694" y="240"/>
                    <a:pt x="693" y="237"/>
                    <a:pt x="693" y="236"/>
                  </a:cubicBezTo>
                  <a:cubicBezTo>
                    <a:pt x="695" y="240"/>
                    <a:pt x="694" y="238"/>
                    <a:pt x="693" y="236"/>
                  </a:cubicBezTo>
                  <a:cubicBezTo>
                    <a:pt x="695" y="239"/>
                    <a:pt x="696" y="242"/>
                    <a:pt x="696" y="245"/>
                  </a:cubicBezTo>
                  <a:cubicBezTo>
                    <a:pt x="697" y="248"/>
                    <a:pt x="698" y="250"/>
                    <a:pt x="698" y="250"/>
                  </a:cubicBezTo>
                  <a:cubicBezTo>
                    <a:pt x="698" y="252"/>
                    <a:pt x="700" y="257"/>
                    <a:pt x="700" y="256"/>
                  </a:cubicBezTo>
                  <a:cubicBezTo>
                    <a:pt x="699" y="252"/>
                    <a:pt x="699" y="255"/>
                    <a:pt x="700" y="255"/>
                  </a:cubicBezTo>
                  <a:cubicBezTo>
                    <a:pt x="700" y="254"/>
                    <a:pt x="698" y="250"/>
                    <a:pt x="698" y="249"/>
                  </a:cubicBezTo>
                  <a:cubicBezTo>
                    <a:pt x="698" y="249"/>
                    <a:pt x="700" y="254"/>
                    <a:pt x="699" y="252"/>
                  </a:cubicBezTo>
                  <a:cubicBezTo>
                    <a:pt x="698" y="248"/>
                    <a:pt x="698" y="248"/>
                    <a:pt x="697" y="246"/>
                  </a:cubicBezTo>
                  <a:cubicBezTo>
                    <a:pt x="697" y="245"/>
                    <a:pt x="697" y="245"/>
                    <a:pt x="697" y="243"/>
                  </a:cubicBezTo>
                  <a:cubicBezTo>
                    <a:pt x="696" y="242"/>
                    <a:pt x="696" y="244"/>
                    <a:pt x="696" y="241"/>
                  </a:cubicBezTo>
                  <a:cubicBezTo>
                    <a:pt x="696" y="239"/>
                    <a:pt x="692" y="230"/>
                    <a:pt x="690" y="225"/>
                  </a:cubicBezTo>
                  <a:cubicBezTo>
                    <a:pt x="693" y="230"/>
                    <a:pt x="695" y="236"/>
                    <a:pt x="696" y="240"/>
                  </a:cubicBezTo>
                  <a:cubicBezTo>
                    <a:pt x="698" y="245"/>
                    <a:pt x="699" y="250"/>
                    <a:pt x="701" y="254"/>
                  </a:cubicBezTo>
                  <a:cubicBezTo>
                    <a:pt x="700" y="253"/>
                    <a:pt x="700" y="253"/>
                    <a:pt x="701" y="254"/>
                  </a:cubicBezTo>
                  <a:cubicBezTo>
                    <a:pt x="701" y="256"/>
                    <a:pt x="701" y="256"/>
                    <a:pt x="701" y="256"/>
                  </a:cubicBezTo>
                  <a:cubicBezTo>
                    <a:pt x="701" y="256"/>
                    <a:pt x="701" y="257"/>
                    <a:pt x="701" y="257"/>
                  </a:cubicBezTo>
                  <a:cubicBezTo>
                    <a:pt x="702" y="260"/>
                    <a:pt x="702" y="261"/>
                    <a:pt x="703" y="264"/>
                  </a:cubicBezTo>
                  <a:cubicBezTo>
                    <a:pt x="704" y="267"/>
                    <a:pt x="705" y="273"/>
                    <a:pt x="706" y="278"/>
                  </a:cubicBezTo>
                  <a:cubicBezTo>
                    <a:pt x="707" y="283"/>
                    <a:pt x="708" y="289"/>
                    <a:pt x="709" y="291"/>
                  </a:cubicBezTo>
                  <a:cubicBezTo>
                    <a:pt x="709" y="293"/>
                    <a:pt x="710" y="298"/>
                    <a:pt x="711" y="302"/>
                  </a:cubicBezTo>
                  <a:cubicBezTo>
                    <a:pt x="711" y="307"/>
                    <a:pt x="712" y="312"/>
                    <a:pt x="712" y="314"/>
                  </a:cubicBezTo>
                  <a:cubicBezTo>
                    <a:pt x="712" y="314"/>
                    <a:pt x="712" y="313"/>
                    <a:pt x="712" y="314"/>
                  </a:cubicBezTo>
                  <a:cubicBezTo>
                    <a:pt x="712" y="317"/>
                    <a:pt x="713" y="321"/>
                    <a:pt x="713" y="324"/>
                  </a:cubicBezTo>
                  <a:cubicBezTo>
                    <a:pt x="713" y="326"/>
                    <a:pt x="713" y="328"/>
                    <a:pt x="713" y="329"/>
                  </a:cubicBezTo>
                  <a:cubicBezTo>
                    <a:pt x="713" y="330"/>
                    <a:pt x="713" y="331"/>
                    <a:pt x="713" y="331"/>
                  </a:cubicBezTo>
                  <a:cubicBezTo>
                    <a:pt x="714" y="332"/>
                    <a:pt x="714" y="330"/>
                    <a:pt x="714" y="332"/>
                  </a:cubicBezTo>
                  <a:cubicBezTo>
                    <a:pt x="714" y="334"/>
                    <a:pt x="714" y="334"/>
                    <a:pt x="714" y="336"/>
                  </a:cubicBezTo>
                  <a:cubicBezTo>
                    <a:pt x="714" y="339"/>
                    <a:pt x="714" y="345"/>
                    <a:pt x="714" y="350"/>
                  </a:cubicBezTo>
                  <a:cubicBezTo>
                    <a:pt x="715" y="349"/>
                    <a:pt x="714" y="347"/>
                    <a:pt x="714" y="347"/>
                  </a:cubicBezTo>
                  <a:close/>
                  <a:moveTo>
                    <a:pt x="658" y="164"/>
                  </a:moveTo>
                  <a:cubicBezTo>
                    <a:pt x="657" y="163"/>
                    <a:pt x="658" y="165"/>
                    <a:pt x="659" y="166"/>
                  </a:cubicBezTo>
                  <a:cubicBezTo>
                    <a:pt x="660" y="167"/>
                    <a:pt x="661" y="168"/>
                    <a:pt x="660" y="167"/>
                  </a:cubicBezTo>
                  <a:cubicBezTo>
                    <a:pt x="661" y="168"/>
                    <a:pt x="661" y="169"/>
                    <a:pt x="661" y="169"/>
                  </a:cubicBezTo>
                  <a:cubicBezTo>
                    <a:pt x="661" y="169"/>
                    <a:pt x="659" y="166"/>
                    <a:pt x="658" y="164"/>
                  </a:cubicBezTo>
                  <a:close/>
                  <a:moveTo>
                    <a:pt x="597" y="102"/>
                  </a:moveTo>
                  <a:cubicBezTo>
                    <a:pt x="595" y="100"/>
                    <a:pt x="593" y="98"/>
                    <a:pt x="593" y="98"/>
                  </a:cubicBezTo>
                  <a:cubicBezTo>
                    <a:pt x="592" y="97"/>
                    <a:pt x="595" y="100"/>
                    <a:pt x="597" y="102"/>
                  </a:cubicBezTo>
                  <a:cubicBezTo>
                    <a:pt x="595" y="99"/>
                    <a:pt x="590" y="95"/>
                    <a:pt x="587" y="93"/>
                  </a:cubicBezTo>
                  <a:cubicBezTo>
                    <a:pt x="587" y="92"/>
                    <a:pt x="587" y="92"/>
                    <a:pt x="586" y="92"/>
                  </a:cubicBezTo>
                  <a:cubicBezTo>
                    <a:pt x="587" y="92"/>
                    <a:pt x="589" y="94"/>
                    <a:pt x="588" y="93"/>
                  </a:cubicBezTo>
                  <a:cubicBezTo>
                    <a:pt x="590" y="94"/>
                    <a:pt x="595" y="99"/>
                    <a:pt x="595" y="99"/>
                  </a:cubicBezTo>
                  <a:cubicBezTo>
                    <a:pt x="597" y="100"/>
                    <a:pt x="599" y="102"/>
                    <a:pt x="601" y="104"/>
                  </a:cubicBezTo>
                  <a:cubicBezTo>
                    <a:pt x="601" y="104"/>
                    <a:pt x="604" y="107"/>
                    <a:pt x="606" y="109"/>
                  </a:cubicBezTo>
                  <a:cubicBezTo>
                    <a:pt x="605" y="108"/>
                    <a:pt x="603" y="107"/>
                    <a:pt x="602" y="105"/>
                  </a:cubicBezTo>
                  <a:cubicBezTo>
                    <a:pt x="600" y="104"/>
                    <a:pt x="598" y="103"/>
                    <a:pt x="597" y="102"/>
                  </a:cubicBezTo>
                  <a:close/>
                  <a:moveTo>
                    <a:pt x="634" y="147"/>
                  </a:moveTo>
                  <a:cubicBezTo>
                    <a:pt x="633" y="144"/>
                    <a:pt x="632" y="144"/>
                    <a:pt x="629" y="140"/>
                  </a:cubicBezTo>
                  <a:cubicBezTo>
                    <a:pt x="631" y="142"/>
                    <a:pt x="631" y="142"/>
                    <a:pt x="629" y="140"/>
                  </a:cubicBezTo>
                  <a:cubicBezTo>
                    <a:pt x="630" y="140"/>
                    <a:pt x="631" y="141"/>
                    <a:pt x="632" y="143"/>
                  </a:cubicBezTo>
                  <a:cubicBezTo>
                    <a:pt x="632" y="144"/>
                    <a:pt x="633" y="144"/>
                    <a:pt x="635" y="147"/>
                  </a:cubicBezTo>
                  <a:cubicBezTo>
                    <a:pt x="635" y="147"/>
                    <a:pt x="635" y="147"/>
                    <a:pt x="634" y="147"/>
                  </a:cubicBezTo>
                  <a:close/>
                  <a:moveTo>
                    <a:pt x="573" y="84"/>
                  </a:moveTo>
                  <a:cubicBezTo>
                    <a:pt x="576" y="87"/>
                    <a:pt x="577" y="87"/>
                    <a:pt x="580" y="90"/>
                  </a:cubicBezTo>
                  <a:cubicBezTo>
                    <a:pt x="579" y="89"/>
                    <a:pt x="574" y="85"/>
                    <a:pt x="573" y="84"/>
                  </a:cubicBezTo>
                  <a:close/>
                  <a:moveTo>
                    <a:pt x="393" y="19"/>
                  </a:moveTo>
                  <a:cubicBezTo>
                    <a:pt x="394" y="18"/>
                    <a:pt x="395" y="18"/>
                    <a:pt x="398" y="19"/>
                  </a:cubicBezTo>
                  <a:cubicBezTo>
                    <a:pt x="398" y="19"/>
                    <a:pt x="398" y="19"/>
                    <a:pt x="398" y="19"/>
                  </a:cubicBezTo>
                  <a:cubicBezTo>
                    <a:pt x="396" y="19"/>
                    <a:pt x="395" y="19"/>
                    <a:pt x="393" y="19"/>
                  </a:cubicBezTo>
                  <a:close/>
                  <a:moveTo>
                    <a:pt x="374" y="20"/>
                  </a:moveTo>
                  <a:cubicBezTo>
                    <a:pt x="373" y="20"/>
                    <a:pt x="373" y="20"/>
                    <a:pt x="371" y="20"/>
                  </a:cubicBezTo>
                  <a:cubicBezTo>
                    <a:pt x="370" y="20"/>
                    <a:pt x="369" y="20"/>
                    <a:pt x="367" y="20"/>
                  </a:cubicBezTo>
                  <a:cubicBezTo>
                    <a:pt x="366" y="20"/>
                    <a:pt x="365" y="20"/>
                    <a:pt x="363" y="20"/>
                  </a:cubicBezTo>
                  <a:cubicBezTo>
                    <a:pt x="364" y="20"/>
                    <a:pt x="365" y="20"/>
                    <a:pt x="367" y="19"/>
                  </a:cubicBezTo>
                  <a:cubicBezTo>
                    <a:pt x="369" y="19"/>
                    <a:pt x="370" y="20"/>
                    <a:pt x="372" y="19"/>
                  </a:cubicBezTo>
                  <a:cubicBezTo>
                    <a:pt x="374" y="19"/>
                    <a:pt x="374" y="20"/>
                    <a:pt x="374" y="20"/>
                  </a:cubicBezTo>
                  <a:close/>
                  <a:moveTo>
                    <a:pt x="406" y="23"/>
                  </a:moveTo>
                  <a:cubicBezTo>
                    <a:pt x="402" y="22"/>
                    <a:pt x="404" y="22"/>
                    <a:pt x="400" y="22"/>
                  </a:cubicBezTo>
                  <a:cubicBezTo>
                    <a:pt x="402" y="22"/>
                    <a:pt x="406" y="22"/>
                    <a:pt x="406" y="23"/>
                  </a:cubicBezTo>
                  <a:close/>
                  <a:moveTo>
                    <a:pt x="503" y="52"/>
                  </a:moveTo>
                  <a:cubicBezTo>
                    <a:pt x="503" y="53"/>
                    <a:pt x="500" y="51"/>
                    <a:pt x="499" y="51"/>
                  </a:cubicBezTo>
                  <a:cubicBezTo>
                    <a:pt x="498" y="50"/>
                    <a:pt x="500" y="51"/>
                    <a:pt x="499" y="50"/>
                  </a:cubicBezTo>
                  <a:cubicBezTo>
                    <a:pt x="500" y="51"/>
                    <a:pt x="501" y="51"/>
                    <a:pt x="503" y="52"/>
                  </a:cubicBezTo>
                  <a:close/>
                  <a:moveTo>
                    <a:pt x="520" y="66"/>
                  </a:moveTo>
                  <a:cubicBezTo>
                    <a:pt x="519" y="66"/>
                    <a:pt x="517" y="65"/>
                    <a:pt x="518" y="65"/>
                  </a:cubicBezTo>
                  <a:cubicBezTo>
                    <a:pt x="516" y="64"/>
                    <a:pt x="515" y="64"/>
                    <a:pt x="514" y="63"/>
                  </a:cubicBezTo>
                  <a:cubicBezTo>
                    <a:pt x="513" y="63"/>
                    <a:pt x="514" y="63"/>
                    <a:pt x="514" y="63"/>
                  </a:cubicBezTo>
                  <a:cubicBezTo>
                    <a:pt x="512" y="62"/>
                    <a:pt x="511" y="62"/>
                    <a:pt x="509" y="61"/>
                  </a:cubicBezTo>
                  <a:cubicBezTo>
                    <a:pt x="509" y="61"/>
                    <a:pt x="511" y="61"/>
                    <a:pt x="512" y="62"/>
                  </a:cubicBezTo>
                  <a:cubicBezTo>
                    <a:pt x="510" y="60"/>
                    <a:pt x="508" y="59"/>
                    <a:pt x="505" y="58"/>
                  </a:cubicBezTo>
                  <a:cubicBezTo>
                    <a:pt x="503" y="57"/>
                    <a:pt x="506" y="59"/>
                    <a:pt x="504" y="58"/>
                  </a:cubicBezTo>
                  <a:cubicBezTo>
                    <a:pt x="502" y="57"/>
                    <a:pt x="502" y="57"/>
                    <a:pt x="500" y="56"/>
                  </a:cubicBezTo>
                  <a:cubicBezTo>
                    <a:pt x="502" y="57"/>
                    <a:pt x="506" y="58"/>
                    <a:pt x="507" y="59"/>
                  </a:cubicBezTo>
                  <a:cubicBezTo>
                    <a:pt x="509" y="60"/>
                    <a:pt x="510" y="60"/>
                    <a:pt x="511" y="61"/>
                  </a:cubicBezTo>
                  <a:cubicBezTo>
                    <a:pt x="511" y="60"/>
                    <a:pt x="517" y="64"/>
                    <a:pt x="516" y="62"/>
                  </a:cubicBezTo>
                  <a:cubicBezTo>
                    <a:pt x="514" y="61"/>
                    <a:pt x="517" y="63"/>
                    <a:pt x="514" y="62"/>
                  </a:cubicBezTo>
                  <a:cubicBezTo>
                    <a:pt x="515" y="62"/>
                    <a:pt x="513" y="61"/>
                    <a:pt x="513" y="61"/>
                  </a:cubicBezTo>
                  <a:cubicBezTo>
                    <a:pt x="509" y="59"/>
                    <a:pt x="504" y="56"/>
                    <a:pt x="501" y="55"/>
                  </a:cubicBezTo>
                  <a:cubicBezTo>
                    <a:pt x="500" y="54"/>
                    <a:pt x="500" y="55"/>
                    <a:pt x="500" y="55"/>
                  </a:cubicBezTo>
                  <a:cubicBezTo>
                    <a:pt x="496" y="53"/>
                    <a:pt x="493" y="52"/>
                    <a:pt x="490" y="51"/>
                  </a:cubicBezTo>
                  <a:cubicBezTo>
                    <a:pt x="487" y="49"/>
                    <a:pt x="485" y="48"/>
                    <a:pt x="482" y="47"/>
                  </a:cubicBezTo>
                  <a:cubicBezTo>
                    <a:pt x="481" y="46"/>
                    <a:pt x="485" y="48"/>
                    <a:pt x="486" y="48"/>
                  </a:cubicBezTo>
                  <a:cubicBezTo>
                    <a:pt x="488" y="49"/>
                    <a:pt x="484" y="48"/>
                    <a:pt x="483" y="47"/>
                  </a:cubicBezTo>
                  <a:cubicBezTo>
                    <a:pt x="485" y="48"/>
                    <a:pt x="490" y="50"/>
                    <a:pt x="489" y="50"/>
                  </a:cubicBezTo>
                  <a:cubicBezTo>
                    <a:pt x="491" y="51"/>
                    <a:pt x="491" y="50"/>
                    <a:pt x="493" y="51"/>
                  </a:cubicBezTo>
                  <a:cubicBezTo>
                    <a:pt x="494" y="52"/>
                    <a:pt x="492" y="51"/>
                    <a:pt x="493" y="51"/>
                  </a:cubicBezTo>
                  <a:cubicBezTo>
                    <a:pt x="495" y="52"/>
                    <a:pt x="496" y="52"/>
                    <a:pt x="501" y="54"/>
                  </a:cubicBezTo>
                  <a:cubicBezTo>
                    <a:pt x="500" y="54"/>
                    <a:pt x="498" y="53"/>
                    <a:pt x="497" y="52"/>
                  </a:cubicBezTo>
                  <a:cubicBezTo>
                    <a:pt x="498" y="53"/>
                    <a:pt x="502" y="54"/>
                    <a:pt x="503" y="55"/>
                  </a:cubicBezTo>
                  <a:cubicBezTo>
                    <a:pt x="504" y="56"/>
                    <a:pt x="502" y="54"/>
                    <a:pt x="503" y="55"/>
                  </a:cubicBezTo>
                  <a:cubicBezTo>
                    <a:pt x="506" y="56"/>
                    <a:pt x="508" y="57"/>
                    <a:pt x="511" y="59"/>
                  </a:cubicBezTo>
                  <a:cubicBezTo>
                    <a:pt x="513" y="60"/>
                    <a:pt x="509" y="58"/>
                    <a:pt x="510" y="58"/>
                  </a:cubicBezTo>
                  <a:cubicBezTo>
                    <a:pt x="510" y="58"/>
                    <a:pt x="511" y="59"/>
                    <a:pt x="514" y="60"/>
                  </a:cubicBezTo>
                  <a:cubicBezTo>
                    <a:pt x="514" y="60"/>
                    <a:pt x="513" y="60"/>
                    <a:pt x="513" y="60"/>
                  </a:cubicBezTo>
                  <a:cubicBezTo>
                    <a:pt x="513" y="60"/>
                    <a:pt x="515" y="60"/>
                    <a:pt x="517" y="62"/>
                  </a:cubicBezTo>
                  <a:cubicBezTo>
                    <a:pt x="515" y="61"/>
                    <a:pt x="513" y="60"/>
                    <a:pt x="511" y="59"/>
                  </a:cubicBezTo>
                  <a:cubicBezTo>
                    <a:pt x="513" y="60"/>
                    <a:pt x="514" y="61"/>
                    <a:pt x="518" y="63"/>
                  </a:cubicBezTo>
                  <a:cubicBezTo>
                    <a:pt x="517" y="62"/>
                    <a:pt x="515" y="61"/>
                    <a:pt x="518" y="63"/>
                  </a:cubicBezTo>
                  <a:cubicBezTo>
                    <a:pt x="518" y="63"/>
                    <a:pt x="518" y="62"/>
                    <a:pt x="517" y="62"/>
                  </a:cubicBezTo>
                  <a:cubicBezTo>
                    <a:pt x="520" y="63"/>
                    <a:pt x="523" y="65"/>
                    <a:pt x="527" y="67"/>
                  </a:cubicBezTo>
                  <a:cubicBezTo>
                    <a:pt x="525" y="66"/>
                    <a:pt x="521" y="64"/>
                    <a:pt x="520" y="63"/>
                  </a:cubicBezTo>
                  <a:cubicBezTo>
                    <a:pt x="520" y="64"/>
                    <a:pt x="523" y="65"/>
                    <a:pt x="523" y="65"/>
                  </a:cubicBezTo>
                  <a:cubicBezTo>
                    <a:pt x="524" y="65"/>
                    <a:pt x="524" y="65"/>
                    <a:pt x="524" y="65"/>
                  </a:cubicBezTo>
                  <a:cubicBezTo>
                    <a:pt x="524" y="65"/>
                    <a:pt x="524" y="66"/>
                    <a:pt x="524" y="66"/>
                  </a:cubicBezTo>
                  <a:cubicBezTo>
                    <a:pt x="523" y="65"/>
                    <a:pt x="521" y="64"/>
                    <a:pt x="520" y="64"/>
                  </a:cubicBezTo>
                  <a:cubicBezTo>
                    <a:pt x="520" y="64"/>
                    <a:pt x="521" y="64"/>
                    <a:pt x="521" y="65"/>
                  </a:cubicBezTo>
                  <a:cubicBezTo>
                    <a:pt x="522" y="65"/>
                    <a:pt x="525" y="66"/>
                    <a:pt x="529" y="68"/>
                  </a:cubicBezTo>
                  <a:cubicBezTo>
                    <a:pt x="529" y="68"/>
                    <a:pt x="528" y="68"/>
                    <a:pt x="527" y="67"/>
                  </a:cubicBezTo>
                  <a:cubicBezTo>
                    <a:pt x="526" y="67"/>
                    <a:pt x="525" y="66"/>
                    <a:pt x="526" y="66"/>
                  </a:cubicBezTo>
                  <a:cubicBezTo>
                    <a:pt x="528" y="67"/>
                    <a:pt x="528" y="67"/>
                    <a:pt x="529" y="68"/>
                  </a:cubicBezTo>
                  <a:cubicBezTo>
                    <a:pt x="529" y="68"/>
                    <a:pt x="527" y="67"/>
                    <a:pt x="527" y="67"/>
                  </a:cubicBezTo>
                  <a:cubicBezTo>
                    <a:pt x="529" y="68"/>
                    <a:pt x="529" y="68"/>
                    <a:pt x="531" y="69"/>
                  </a:cubicBezTo>
                  <a:cubicBezTo>
                    <a:pt x="530" y="69"/>
                    <a:pt x="529" y="68"/>
                    <a:pt x="530" y="69"/>
                  </a:cubicBezTo>
                  <a:cubicBezTo>
                    <a:pt x="532" y="70"/>
                    <a:pt x="531" y="70"/>
                    <a:pt x="531" y="69"/>
                  </a:cubicBezTo>
                  <a:cubicBezTo>
                    <a:pt x="533" y="71"/>
                    <a:pt x="533" y="70"/>
                    <a:pt x="535" y="71"/>
                  </a:cubicBezTo>
                  <a:cubicBezTo>
                    <a:pt x="535" y="72"/>
                    <a:pt x="534" y="71"/>
                    <a:pt x="535" y="72"/>
                  </a:cubicBezTo>
                  <a:cubicBezTo>
                    <a:pt x="535" y="72"/>
                    <a:pt x="533" y="70"/>
                    <a:pt x="533" y="70"/>
                  </a:cubicBezTo>
                  <a:cubicBezTo>
                    <a:pt x="533" y="71"/>
                    <a:pt x="533" y="71"/>
                    <a:pt x="533" y="71"/>
                  </a:cubicBezTo>
                  <a:cubicBezTo>
                    <a:pt x="530" y="69"/>
                    <a:pt x="529" y="69"/>
                    <a:pt x="528" y="69"/>
                  </a:cubicBezTo>
                  <a:cubicBezTo>
                    <a:pt x="527" y="68"/>
                    <a:pt x="526" y="68"/>
                    <a:pt x="526" y="67"/>
                  </a:cubicBezTo>
                  <a:cubicBezTo>
                    <a:pt x="522" y="65"/>
                    <a:pt x="523" y="66"/>
                    <a:pt x="519" y="64"/>
                  </a:cubicBezTo>
                  <a:cubicBezTo>
                    <a:pt x="520" y="64"/>
                    <a:pt x="520" y="65"/>
                    <a:pt x="522" y="66"/>
                  </a:cubicBezTo>
                  <a:cubicBezTo>
                    <a:pt x="519" y="65"/>
                    <a:pt x="518" y="63"/>
                    <a:pt x="515" y="62"/>
                  </a:cubicBezTo>
                  <a:cubicBezTo>
                    <a:pt x="516" y="63"/>
                    <a:pt x="522" y="66"/>
                    <a:pt x="526" y="68"/>
                  </a:cubicBezTo>
                  <a:cubicBezTo>
                    <a:pt x="528" y="69"/>
                    <a:pt x="529" y="70"/>
                    <a:pt x="530" y="71"/>
                  </a:cubicBezTo>
                  <a:cubicBezTo>
                    <a:pt x="526" y="68"/>
                    <a:pt x="519" y="65"/>
                    <a:pt x="519" y="66"/>
                  </a:cubicBezTo>
                  <a:cubicBezTo>
                    <a:pt x="517" y="65"/>
                    <a:pt x="516" y="63"/>
                    <a:pt x="513" y="62"/>
                  </a:cubicBezTo>
                  <a:cubicBezTo>
                    <a:pt x="514" y="63"/>
                    <a:pt x="517" y="65"/>
                    <a:pt x="520" y="66"/>
                  </a:cubicBezTo>
                  <a:close/>
                  <a:moveTo>
                    <a:pt x="487" y="49"/>
                  </a:moveTo>
                  <a:cubicBezTo>
                    <a:pt x="488" y="49"/>
                    <a:pt x="489" y="49"/>
                    <a:pt x="490" y="50"/>
                  </a:cubicBezTo>
                  <a:cubicBezTo>
                    <a:pt x="489" y="49"/>
                    <a:pt x="490" y="50"/>
                    <a:pt x="490" y="50"/>
                  </a:cubicBezTo>
                  <a:cubicBezTo>
                    <a:pt x="488" y="49"/>
                    <a:pt x="488" y="49"/>
                    <a:pt x="487" y="49"/>
                  </a:cubicBezTo>
                  <a:close/>
                  <a:moveTo>
                    <a:pt x="592" y="118"/>
                  </a:moveTo>
                  <a:cubicBezTo>
                    <a:pt x="591" y="118"/>
                    <a:pt x="592" y="118"/>
                    <a:pt x="592" y="119"/>
                  </a:cubicBezTo>
                  <a:cubicBezTo>
                    <a:pt x="592" y="119"/>
                    <a:pt x="591" y="118"/>
                    <a:pt x="591" y="118"/>
                  </a:cubicBezTo>
                  <a:cubicBezTo>
                    <a:pt x="589" y="116"/>
                    <a:pt x="590" y="116"/>
                    <a:pt x="592" y="118"/>
                  </a:cubicBezTo>
                  <a:close/>
                  <a:moveTo>
                    <a:pt x="53" y="392"/>
                  </a:moveTo>
                  <a:cubicBezTo>
                    <a:pt x="53" y="391"/>
                    <a:pt x="53" y="390"/>
                    <a:pt x="53" y="388"/>
                  </a:cubicBezTo>
                  <a:cubicBezTo>
                    <a:pt x="53" y="387"/>
                    <a:pt x="53" y="390"/>
                    <a:pt x="53" y="389"/>
                  </a:cubicBezTo>
                  <a:cubicBezTo>
                    <a:pt x="53" y="390"/>
                    <a:pt x="53" y="390"/>
                    <a:pt x="53" y="392"/>
                  </a:cubicBezTo>
                  <a:close/>
                  <a:moveTo>
                    <a:pt x="54" y="463"/>
                  </a:moveTo>
                  <a:cubicBezTo>
                    <a:pt x="54" y="464"/>
                    <a:pt x="52" y="456"/>
                    <a:pt x="53" y="458"/>
                  </a:cubicBezTo>
                  <a:cubicBezTo>
                    <a:pt x="52" y="458"/>
                    <a:pt x="52" y="455"/>
                    <a:pt x="52" y="455"/>
                  </a:cubicBezTo>
                  <a:cubicBezTo>
                    <a:pt x="52" y="456"/>
                    <a:pt x="53" y="459"/>
                    <a:pt x="53" y="459"/>
                  </a:cubicBezTo>
                  <a:cubicBezTo>
                    <a:pt x="53" y="460"/>
                    <a:pt x="53" y="460"/>
                    <a:pt x="53" y="460"/>
                  </a:cubicBezTo>
                  <a:cubicBezTo>
                    <a:pt x="54" y="461"/>
                    <a:pt x="54" y="462"/>
                    <a:pt x="54" y="463"/>
                  </a:cubicBezTo>
                  <a:close/>
                  <a:moveTo>
                    <a:pt x="51" y="462"/>
                  </a:moveTo>
                  <a:cubicBezTo>
                    <a:pt x="51" y="461"/>
                    <a:pt x="50" y="457"/>
                    <a:pt x="50" y="458"/>
                  </a:cubicBezTo>
                  <a:cubicBezTo>
                    <a:pt x="51" y="460"/>
                    <a:pt x="51" y="460"/>
                    <a:pt x="51" y="462"/>
                  </a:cubicBezTo>
                  <a:close/>
                  <a:moveTo>
                    <a:pt x="62" y="512"/>
                  </a:moveTo>
                  <a:cubicBezTo>
                    <a:pt x="61" y="511"/>
                    <a:pt x="61" y="510"/>
                    <a:pt x="60" y="508"/>
                  </a:cubicBezTo>
                  <a:cubicBezTo>
                    <a:pt x="61" y="508"/>
                    <a:pt x="61" y="509"/>
                    <a:pt x="61" y="510"/>
                  </a:cubicBezTo>
                  <a:cubicBezTo>
                    <a:pt x="62" y="510"/>
                    <a:pt x="61" y="510"/>
                    <a:pt x="61" y="509"/>
                  </a:cubicBezTo>
                  <a:cubicBezTo>
                    <a:pt x="61" y="509"/>
                    <a:pt x="61" y="510"/>
                    <a:pt x="62" y="510"/>
                  </a:cubicBezTo>
                  <a:cubicBezTo>
                    <a:pt x="62" y="511"/>
                    <a:pt x="62" y="511"/>
                    <a:pt x="62" y="511"/>
                  </a:cubicBezTo>
                  <a:cubicBezTo>
                    <a:pt x="62" y="510"/>
                    <a:pt x="62" y="512"/>
                    <a:pt x="62" y="512"/>
                  </a:cubicBezTo>
                  <a:close/>
                  <a:moveTo>
                    <a:pt x="23" y="484"/>
                  </a:moveTo>
                  <a:cubicBezTo>
                    <a:pt x="22" y="481"/>
                    <a:pt x="22" y="479"/>
                    <a:pt x="21" y="475"/>
                  </a:cubicBezTo>
                  <a:cubicBezTo>
                    <a:pt x="21" y="475"/>
                    <a:pt x="20" y="472"/>
                    <a:pt x="21" y="475"/>
                  </a:cubicBezTo>
                  <a:cubicBezTo>
                    <a:pt x="22" y="477"/>
                    <a:pt x="22" y="477"/>
                    <a:pt x="22" y="478"/>
                  </a:cubicBezTo>
                  <a:cubicBezTo>
                    <a:pt x="22" y="480"/>
                    <a:pt x="23" y="481"/>
                    <a:pt x="23" y="483"/>
                  </a:cubicBezTo>
                  <a:cubicBezTo>
                    <a:pt x="23" y="483"/>
                    <a:pt x="23" y="484"/>
                    <a:pt x="23" y="484"/>
                  </a:cubicBezTo>
                  <a:close/>
                  <a:moveTo>
                    <a:pt x="10" y="266"/>
                  </a:moveTo>
                  <a:cubicBezTo>
                    <a:pt x="11" y="263"/>
                    <a:pt x="11" y="263"/>
                    <a:pt x="11" y="263"/>
                  </a:cubicBezTo>
                  <a:cubicBezTo>
                    <a:pt x="11" y="263"/>
                    <a:pt x="12" y="260"/>
                    <a:pt x="12" y="259"/>
                  </a:cubicBezTo>
                  <a:cubicBezTo>
                    <a:pt x="11" y="262"/>
                    <a:pt x="12" y="260"/>
                    <a:pt x="11" y="265"/>
                  </a:cubicBezTo>
                  <a:cubicBezTo>
                    <a:pt x="11" y="264"/>
                    <a:pt x="10" y="266"/>
                    <a:pt x="10" y="266"/>
                  </a:cubicBezTo>
                  <a:close/>
                  <a:moveTo>
                    <a:pt x="602" y="92"/>
                  </a:moveTo>
                  <a:cubicBezTo>
                    <a:pt x="603" y="93"/>
                    <a:pt x="605" y="95"/>
                    <a:pt x="605" y="95"/>
                  </a:cubicBezTo>
                  <a:cubicBezTo>
                    <a:pt x="602" y="93"/>
                    <a:pt x="603" y="93"/>
                    <a:pt x="602" y="92"/>
                  </a:cubicBezTo>
                  <a:close/>
                  <a:moveTo>
                    <a:pt x="711" y="298"/>
                  </a:moveTo>
                  <a:cubicBezTo>
                    <a:pt x="710" y="298"/>
                    <a:pt x="710" y="295"/>
                    <a:pt x="710" y="293"/>
                  </a:cubicBezTo>
                  <a:cubicBezTo>
                    <a:pt x="710" y="293"/>
                    <a:pt x="710" y="296"/>
                    <a:pt x="711" y="298"/>
                  </a:cubicBezTo>
                  <a:close/>
                  <a:moveTo>
                    <a:pt x="704" y="267"/>
                  </a:moveTo>
                  <a:cubicBezTo>
                    <a:pt x="704" y="264"/>
                    <a:pt x="703" y="263"/>
                    <a:pt x="703" y="260"/>
                  </a:cubicBezTo>
                  <a:cubicBezTo>
                    <a:pt x="703" y="260"/>
                    <a:pt x="703" y="260"/>
                    <a:pt x="703" y="260"/>
                  </a:cubicBezTo>
                  <a:cubicBezTo>
                    <a:pt x="704" y="263"/>
                    <a:pt x="704" y="265"/>
                    <a:pt x="704" y="267"/>
                  </a:cubicBezTo>
                  <a:close/>
                  <a:moveTo>
                    <a:pt x="692" y="234"/>
                  </a:moveTo>
                  <a:cubicBezTo>
                    <a:pt x="691" y="231"/>
                    <a:pt x="691" y="232"/>
                    <a:pt x="690" y="228"/>
                  </a:cubicBezTo>
                  <a:cubicBezTo>
                    <a:pt x="690" y="227"/>
                    <a:pt x="691" y="231"/>
                    <a:pt x="691" y="230"/>
                  </a:cubicBezTo>
                  <a:cubicBezTo>
                    <a:pt x="691" y="230"/>
                    <a:pt x="689" y="225"/>
                    <a:pt x="690" y="226"/>
                  </a:cubicBezTo>
                  <a:cubicBezTo>
                    <a:pt x="691" y="229"/>
                    <a:pt x="691" y="231"/>
                    <a:pt x="693" y="234"/>
                  </a:cubicBezTo>
                  <a:cubicBezTo>
                    <a:pt x="693" y="236"/>
                    <a:pt x="692" y="234"/>
                    <a:pt x="692" y="234"/>
                  </a:cubicBezTo>
                  <a:close/>
                  <a:moveTo>
                    <a:pt x="688" y="224"/>
                  </a:moveTo>
                  <a:cubicBezTo>
                    <a:pt x="688" y="223"/>
                    <a:pt x="687" y="221"/>
                    <a:pt x="687" y="219"/>
                  </a:cubicBezTo>
                  <a:cubicBezTo>
                    <a:pt x="687" y="219"/>
                    <a:pt x="689" y="224"/>
                    <a:pt x="688" y="224"/>
                  </a:cubicBezTo>
                  <a:close/>
                  <a:moveTo>
                    <a:pt x="687" y="217"/>
                  </a:moveTo>
                  <a:cubicBezTo>
                    <a:pt x="688" y="218"/>
                    <a:pt x="685" y="212"/>
                    <a:pt x="685" y="212"/>
                  </a:cubicBezTo>
                  <a:cubicBezTo>
                    <a:pt x="685" y="211"/>
                    <a:pt x="687" y="215"/>
                    <a:pt x="687" y="217"/>
                  </a:cubicBezTo>
                  <a:close/>
                  <a:moveTo>
                    <a:pt x="683" y="204"/>
                  </a:moveTo>
                  <a:cubicBezTo>
                    <a:pt x="682" y="203"/>
                    <a:pt x="680" y="199"/>
                    <a:pt x="679" y="197"/>
                  </a:cubicBezTo>
                  <a:cubicBezTo>
                    <a:pt x="680" y="196"/>
                    <a:pt x="682" y="203"/>
                    <a:pt x="683" y="204"/>
                  </a:cubicBezTo>
                  <a:close/>
                  <a:moveTo>
                    <a:pt x="678" y="206"/>
                  </a:moveTo>
                  <a:cubicBezTo>
                    <a:pt x="678" y="205"/>
                    <a:pt x="676" y="201"/>
                    <a:pt x="676" y="200"/>
                  </a:cubicBezTo>
                  <a:cubicBezTo>
                    <a:pt x="677" y="202"/>
                    <a:pt x="678" y="205"/>
                    <a:pt x="678" y="206"/>
                  </a:cubicBezTo>
                  <a:close/>
                  <a:moveTo>
                    <a:pt x="672" y="201"/>
                  </a:moveTo>
                  <a:cubicBezTo>
                    <a:pt x="671" y="200"/>
                    <a:pt x="671" y="201"/>
                    <a:pt x="671" y="201"/>
                  </a:cubicBezTo>
                  <a:cubicBezTo>
                    <a:pt x="669" y="197"/>
                    <a:pt x="669" y="197"/>
                    <a:pt x="668" y="195"/>
                  </a:cubicBezTo>
                  <a:cubicBezTo>
                    <a:pt x="666" y="192"/>
                    <a:pt x="665" y="188"/>
                    <a:pt x="668" y="193"/>
                  </a:cubicBezTo>
                  <a:cubicBezTo>
                    <a:pt x="667" y="192"/>
                    <a:pt x="671" y="199"/>
                    <a:pt x="672" y="201"/>
                  </a:cubicBezTo>
                  <a:close/>
                  <a:moveTo>
                    <a:pt x="672" y="193"/>
                  </a:moveTo>
                  <a:cubicBezTo>
                    <a:pt x="672" y="193"/>
                    <a:pt x="670" y="190"/>
                    <a:pt x="670" y="188"/>
                  </a:cubicBezTo>
                  <a:cubicBezTo>
                    <a:pt x="670" y="188"/>
                    <a:pt x="672" y="192"/>
                    <a:pt x="672" y="193"/>
                  </a:cubicBezTo>
                  <a:close/>
                  <a:moveTo>
                    <a:pt x="671" y="197"/>
                  </a:moveTo>
                  <a:cubicBezTo>
                    <a:pt x="671" y="197"/>
                    <a:pt x="669" y="193"/>
                    <a:pt x="669" y="195"/>
                  </a:cubicBezTo>
                  <a:cubicBezTo>
                    <a:pt x="669" y="194"/>
                    <a:pt x="668" y="193"/>
                    <a:pt x="667" y="191"/>
                  </a:cubicBezTo>
                  <a:cubicBezTo>
                    <a:pt x="667" y="190"/>
                    <a:pt x="670" y="195"/>
                    <a:pt x="671" y="197"/>
                  </a:cubicBezTo>
                  <a:close/>
                  <a:moveTo>
                    <a:pt x="671" y="186"/>
                  </a:moveTo>
                  <a:cubicBezTo>
                    <a:pt x="672" y="188"/>
                    <a:pt x="669" y="182"/>
                    <a:pt x="670" y="185"/>
                  </a:cubicBezTo>
                  <a:cubicBezTo>
                    <a:pt x="669" y="182"/>
                    <a:pt x="668" y="181"/>
                    <a:pt x="667" y="179"/>
                  </a:cubicBezTo>
                  <a:cubicBezTo>
                    <a:pt x="667" y="179"/>
                    <a:pt x="667" y="179"/>
                    <a:pt x="667" y="179"/>
                  </a:cubicBezTo>
                  <a:cubicBezTo>
                    <a:pt x="666" y="176"/>
                    <a:pt x="665" y="175"/>
                    <a:pt x="663" y="172"/>
                  </a:cubicBezTo>
                  <a:cubicBezTo>
                    <a:pt x="663" y="172"/>
                    <a:pt x="663" y="172"/>
                    <a:pt x="663" y="172"/>
                  </a:cubicBezTo>
                  <a:cubicBezTo>
                    <a:pt x="661" y="170"/>
                    <a:pt x="663" y="172"/>
                    <a:pt x="663" y="171"/>
                  </a:cubicBezTo>
                  <a:cubicBezTo>
                    <a:pt x="669" y="181"/>
                    <a:pt x="669" y="181"/>
                    <a:pt x="669" y="181"/>
                  </a:cubicBezTo>
                  <a:cubicBezTo>
                    <a:pt x="668" y="181"/>
                    <a:pt x="670" y="184"/>
                    <a:pt x="671" y="186"/>
                  </a:cubicBezTo>
                  <a:close/>
                  <a:moveTo>
                    <a:pt x="668" y="186"/>
                  </a:moveTo>
                  <a:cubicBezTo>
                    <a:pt x="668" y="185"/>
                    <a:pt x="667" y="183"/>
                    <a:pt x="667" y="183"/>
                  </a:cubicBezTo>
                  <a:cubicBezTo>
                    <a:pt x="667" y="182"/>
                    <a:pt x="667" y="183"/>
                    <a:pt x="668" y="185"/>
                  </a:cubicBezTo>
                  <a:cubicBezTo>
                    <a:pt x="669" y="186"/>
                    <a:pt x="669" y="186"/>
                    <a:pt x="668" y="186"/>
                  </a:cubicBezTo>
                  <a:close/>
                  <a:moveTo>
                    <a:pt x="665" y="180"/>
                  </a:moveTo>
                  <a:cubicBezTo>
                    <a:pt x="663" y="178"/>
                    <a:pt x="659" y="170"/>
                    <a:pt x="657" y="166"/>
                  </a:cubicBezTo>
                  <a:cubicBezTo>
                    <a:pt x="655" y="163"/>
                    <a:pt x="655" y="163"/>
                    <a:pt x="653" y="160"/>
                  </a:cubicBezTo>
                  <a:cubicBezTo>
                    <a:pt x="654" y="160"/>
                    <a:pt x="655" y="163"/>
                    <a:pt x="655" y="164"/>
                  </a:cubicBezTo>
                  <a:cubicBezTo>
                    <a:pt x="658" y="167"/>
                    <a:pt x="660" y="172"/>
                    <a:pt x="663" y="176"/>
                  </a:cubicBezTo>
                  <a:cubicBezTo>
                    <a:pt x="663" y="177"/>
                    <a:pt x="664" y="178"/>
                    <a:pt x="665" y="180"/>
                  </a:cubicBezTo>
                  <a:close/>
                  <a:moveTo>
                    <a:pt x="659" y="170"/>
                  </a:moveTo>
                  <a:cubicBezTo>
                    <a:pt x="659" y="171"/>
                    <a:pt x="658" y="169"/>
                    <a:pt x="657" y="168"/>
                  </a:cubicBezTo>
                  <a:cubicBezTo>
                    <a:pt x="656" y="167"/>
                    <a:pt x="655" y="165"/>
                    <a:pt x="655" y="165"/>
                  </a:cubicBezTo>
                  <a:cubicBezTo>
                    <a:pt x="656" y="165"/>
                    <a:pt x="657" y="167"/>
                    <a:pt x="659" y="170"/>
                  </a:cubicBezTo>
                  <a:close/>
                  <a:moveTo>
                    <a:pt x="652" y="163"/>
                  </a:moveTo>
                  <a:cubicBezTo>
                    <a:pt x="650" y="160"/>
                    <a:pt x="652" y="162"/>
                    <a:pt x="651" y="160"/>
                  </a:cubicBezTo>
                  <a:cubicBezTo>
                    <a:pt x="651" y="161"/>
                    <a:pt x="653" y="163"/>
                    <a:pt x="653" y="164"/>
                  </a:cubicBezTo>
                  <a:cubicBezTo>
                    <a:pt x="653" y="164"/>
                    <a:pt x="652" y="163"/>
                    <a:pt x="652" y="163"/>
                  </a:cubicBezTo>
                  <a:cubicBezTo>
                    <a:pt x="652" y="162"/>
                    <a:pt x="652" y="162"/>
                    <a:pt x="652" y="163"/>
                  </a:cubicBezTo>
                  <a:close/>
                  <a:moveTo>
                    <a:pt x="651" y="159"/>
                  </a:moveTo>
                  <a:cubicBezTo>
                    <a:pt x="651" y="160"/>
                    <a:pt x="649" y="157"/>
                    <a:pt x="648" y="156"/>
                  </a:cubicBezTo>
                  <a:cubicBezTo>
                    <a:pt x="648" y="156"/>
                    <a:pt x="648" y="156"/>
                    <a:pt x="649" y="157"/>
                  </a:cubicBezTo>
                  <a:cubicBezTo>
                    <a:pt x="646" y="153"/>
                    <a:pt x="649" y="156"/>
                    <a:pt x="651" y="159"/>
                  </a:cubicBezTo>
                  <a:close/>
                  <a:moveTo>
                    <a:pt x="647" y="152"/>
                  </a:moveTo>
                  <a:cubicBezTo>
                    <a:pt x="645" y="149"/>
                    <a:pt x="649" y="155"/>
                    <a:pt x="647" y="153"/>
                  </a:cubicBezTo>
                  <a:cubicBezTo>
                    <a:pt x="648" y="154"/>
                    <a:pt x="650" y="156"/>
                    <a:pt x="651" y="158"/>
                  </a:cubicBezTo>
                  <a:cubicBezTo>
                    <a:pt x="651" y="158"/>
                    <a:pt x="650" y="156"/>
                    <a:pt x="649" y="156"/>
                  </a:cubicBezTo>
                  <a:cubicBezTo>
                    <a:pt x="649" y="155"/>
                    <a:pt x="649" y="155"/>
                    <a:pt x="648" y="155"/>
                  </a:cubicBezTo>
                  <a:cubicBezTo>
                    <a:pt x="648" y="154"/>
                    <a:pt x="649" y="155"/>
                    <a:pt x="647" y="152"/>
                  </a:cubicBezTo>
                  <a:close/>
                  <a:moveTo>
                    <a:pt x="649" y="150"/>
                  </a:moveTo>
                  <a:cubicBezTo>
                    <a:pt x="649" y="151"/>
                    <a:pt x="648" y="150"/>
                    <a:pt x="648" y="149"/>
                  </a:cubicBezTo>
                  <a:cubicBezTo>
                    <a:pt x="646" y="147"/>
                    <a:pt x="646" y="146"/>
                    <a:pt x="646" y="145"/>
                  </a:cubicBezTo>
                  <a:cubicBezTo>
                    <a:pt x="647" y="147"/>
                    <a:pt x="648" y="149"/>
                    <a:pt x="649" y="150"/>
                  </a:cubicBezTo>
                  <a:close/>
                  <a:moveTo>
                    <a:pt x="645" y="146"/>
                  </a:moveTo>
                  <a:cubicBezTo>
                    <a:pt x="644" y="144"/>
                    <a:pt x="642" y="142"/>
                    <a:pt x="641" y="139"/>
                  </a:cubicBezTo>
                  <a:cubicBezTo>
                    <a:pt x="639" y="136"/>
                    <a:pt x="637" y="134"/>
                    <a:pt x="635" y="132"/>
                  </a:cubicBezTo>
                  <a:cubicBezTo>
                    <a:pt x="637" y="133"/>
                    <a:pt x="638" y="136"/>
                    <a:pt x="640" y="138"/>
                  </a:cubicBezTo>
                  <a:cubicBezTo>
                    <a:pt x="642" y="140"/>
                    <a:pt x="643" y="143"/>
                    <a:pt x="645" y="144"/>
                  </a:cubicBezTo>
                  <a:cubicBezTo>
                    <a:pt x="643" y="143"/>
                    <a:pt x="646" y="147"/>
                    <a:pt x="645" y="146"/>
                  </a:cubicBezTo>
                  <a:close/>
                  <a:moveTo>
                    <a:pt x="633" y="145"/>
                  </a:moveTo>
                  <a:cubicBezTo>
                    <a:pt x="633" y="145"/>
                    <a:pt x="633" y="145"/>
                    <a:pt x="633" y="145"/>
                  </a:cubicBezTo>
                  <a:cubicBezTo>
                    <a:pt x="631" y="143"/>
                    <a:pt x="630" y="141"/>
                    <a:pt x="630" y="141"/>
                  </a:cubicBezTo>
                  <a:cubicBezTo>
                    <a:pt x="631" y="142"/>
                    <a:pt x="632" y="144"/>
                    <a:pt x="633" y="145"/>
                  </a:cubicBezTo>
                  <a:close/>
                  <a:moveTo>
                    <a:pt x="634" y="131"/>
                  </a:moveTo>
                  <a:cubicBezTo>
                    <a:pt x="632" y="128"/>
                    <a:pt x="633" y="130"/>
                    <a:pt x="631" y="127"/>
                  </a:cubicBezTo>
                  <a:cubicBezTo>
                    <a:pt x="631" y="126"/>
                    <a:pt x="634" y="131"/>
                    <a:pt x="634" y="131"/>
                  </a:cubicBezTo>
                  <a:close/>
                  <a:moveTo>
                    <a:pt x="633" y="131"/>
                  </a:moveTo>
                  <a:cubicBezTo>
                    <a:pt x="633" y="132"/>
                    <a:pt x="630" y="128"/>
                    <a:pt x="630" y="128"/>
                  </a:cubicBezTo>
                  <a:cubicBezTo>
                    <a:pt x="630" y="128"/>
                    <a:pt x="631" y="129"/>
                    <a:pt x="633" y="131"/>
                  </a:cubicBezTo>
                  <a:close/>
                  <a:moveTo>
                    <a:pt x="630" y="141"/>
                  </a:moveTo>
                  <a:cubicBezTo>
                    <a:pt x="628" y="139"/>
                    <a:pt x="627" y="138"/>
                    <a:pt x="626" y="136"/>
                  </a:cubicBezTo>
                  <a:cubicBezTo>
                    <a:pt x="626" y="136"/>
                    <a:pt x="627" y="137"/>
                    <a:pt x="627" y="137"/>
                  </a:cubicBezTo>
                  <a:cubicBezTo>
                    <a:pt x="625" y="135"/>
                    <a:pt x="622" y="131"/>
                    <a:pt x="623" y="132"/>
                  </a:cubicBezTo>
                  <a:cubicBezTo>
                    <a:pt x="624" y="133"/>
                    <a:pt x="624" y="134"/>
                    <a:pt x="625" y="134"/>
                  </a:cubicBezTo>
                  <a:cubicBezTo>
                    <a:pt x="626" y="136"/>
                    <a:pt x="627" y="137"/>
                    <a:pt x="629" y="139"/>
                  </a:cubicBezTo>
                  <a:cubicBezTo>
                    <a:pt x="629" y="140"/>
                    <a:pt x="628" y="139"/>
                    <a:pt x="627" y="138"/>
                  </a:cubicBezTo>
                  <a:cubicBezTo>
                    <a:pt x="627" y="137"/>
                    <a:pt x="631" y="142"/>
                    <a:pt x="630" y="141"/>
                  </a:cubicBezTo>
                  <a:close/>
                  <a:moveTo>
                    <a:pt x="628" y="139"/>
                  </a:moveTo>
                  <a:cubicBezTo>
                    <a:pt x="627" y="139"/>
                    <a:pt x="627" y="138"/>
                    <a:pt x="626" y="138"/>
                  </a:cubicBezTo>
                  <a:cubicBezTo>
                    <a:pt x="624" y="135"/>
                    <a:pt x="625" y="135"/>
                    <a:pt x="622" y="132"/>
                  </a:cubicBezTo>
                  <a:cubicBezTo>
                    <a:pt x="622" y="132"/>
                    <a:pt x="624" y="133"/>
                    <a:pt x="624" y="133"/>
                  </a:cubicBezTo>
                  <a:cubicBezTo>
                    <a:pt x="626" y="136"/>
                    <a:pt x="624" y="134"/>
                    <a:pt x="628" y="139"/>
                  </a:cubicBezTo>
                  <a:close/>
                  <a:moveTo>
                    <a:pt x="621" y="146"/>
                  </a:moveTo>
                  <a:cubicBezTo>
                    <a:pt x="621" y="146"/>
                    <a:pt x="620" y="145"/>
                    <a:pt x="621" y="146"/>
                  </a:cubicBezTo>
                  <a:cubicBezTo>
                    <a:pt x="620" y="145"/>
                    <a:pt x="620" y="145"/>
                    <a:pt x="620" y="145"/>
                  </a:cubicBezTo>
                  <a:cubicBezTo>
                    <a:pt x="620" y="145"/>
                    <a:pt x="620" y="145"/>
                    <a:pt x="619" y="144"/>
                  </a:cubicBezTo>
                  <a:cubicBezTo>
                    <a:pt x="620" y="145"/>
                    <a:pt x="620" y="145"/>
                    <a:pt x="621" y="146"/>
                  </a:cubicBezTo>
                  <a:close/>
                  <a:moveTo>
                    <a:pt x="621" y="130"/>
                  </a:moveTo>
                  <a:cubicBezTo>
                    <a:pt x="620" y="129"/>
                    <a:pt x="614" y="123"/>
                    <a:pt x="612" y="120"/>
                  </a:cubicBezTo>
                  <a:cubicBezTo>
                    <a:pt x="615" y="122"/>
                    <a:pt x="617" y="126"/>
                    <a:pt x="621" y="130"/>
                  </a:cubicBezTo>
                  <a:close/>
                  <a:moveTo>
                    <a:pt x="621" y="118"/>
                  </a:moveTo>
                  <a:cubicBezTo>
                    <a:pt x="620" y="118"/>
                    <a:pt x="618" y="116"/>
                    <a:pt x="616" y="114"/>
                  </a:cubicBezTo>
                  <a:cubicBezTo>
                    <a:pt x="614" y="112"/>
                    <a:pt x="612" y="110"/>
                    <a:pt x="610" y="108"/>
                  </a:cubicBezTo>
                  <a:cubicBezTo>
                    <a:pt x="610" y="107"/>
                    <a:pt x="612" y="109"/>
                    <a:pt x="613" y="110"/>
                  </a:cubicBezTo>
                  <a:cubicBezTo>
                    <a:pt x="617" y="114"/>
                    <a:pt x="619" y="116"/>
                    <a:pt x="621" y="118"/>
                  </a:cubicBezTo>
                  <a:close/>
                  <a:moveTo>
                    <a:pt x="614" y="137"/>
                  </a:moveTo>
                  <a:cubicBezTo>
                    <a:pt x="613" y="136"/>
                    <a:pt x="608" y="130"/>
                    <a:pt x="607" y="129"/>
                  </a:cubicBezTo>
                  <a:cubicBezTo>
                    <a:pt x="608" y="130"/>
                    <a:pt x="613" y="136"/>
                    <a:pt x="614" y="137"/>
                  </a:cubicBezTo>
                  <a:close/>
                  <a:moveTo>
                    <a:pt x="610" y="118"/>
                  </a:moveTo>
                  <a:cubicBezTo>
                    <a:pt x="610" y="118"/>
                    <a:pt x="611" y="118"/>
                    <a:pt x="612" y="120"/>
                  </a:cubicBezTo>
                  <a:cubicBezTo>
                    <a:pt x="611" y="119"/>
                    <a:pt x="609" y="117"/>
                    <a:pt x="608" y="116"/>
                  </a:cubicBezTo>
                  <a:cubicBezTo>
                    <a:pt x="607" y="115"/>
                    <a:pt x="609" y="116"/>
                    <a:pt x="610" y="118"/>
                  </a:cubicBezTo>
                  <a:close/>
                  <a:moveTo>
                    <a:pt x="610" y="107"/>
                  </a:moveTo>
                  <a:cubicBezTo>
                    <a:pt x="610" y="107"/>
                    <a:pt x="610" y="107"/>
                    <a:pt x="610" y="107"/>
                  </a:cubicBezTo>
                  <a:cubicBezTo>
                    <a:pt x="607" y="105"/>
                    <a:pt x="608" y="105"/>
                    <a:pt x="607" y="105"/>
                  </a:cubicBezTo>
                  <a:cubicBezTo>
                    <a:pt x="608" y="105"/>
                    <a:pt x="609" y="106"/>
                    <a:pt x="610" y="107"/>
                  </a:cubicBezTo>
                  <a:close/>
                  <a:moveTo>
                    <a:pt x="607" y="115"/>
                  </a:moveTo>
                  <a:cubicBezTo>
                    <a:pt x="606" y="114"/>
                    <a:pt x="603" y="111"/>
                    <a:pt x="602" y="110"/>
                  </a:cubicBezTo>
                  <a:cubicBezTo>
                    <a:pt x="604" y="111"/>
                    <a:pt x="605" y="113"/>
                    <a:pt x="607" y="115"/>
                  </a:cubicBezTo>
                  <a:close/>
                  <a:moveTo>
                    <a:pt x="604" y="125"/>
                  </a:moveTo>
                  <a:cubicBezTo>
                    <a:pt x="604" y="126"/>
                    <a:pt x="602" y="124"/>
                    <a:pt x="601" y="122"/>
                  </a:cubicBezTo>
                  <a:cubicBezTo>
                    <a:pt x="600" y="121"/>
                    <a:pt x="603" y="124"/>
                    <a:pt x="604" y="125"/>
                  </a:cubicBezTo>
                  <a:close/>
                  <a:moveTo>
                    <a:pt x="605" y="107"/>
                  </a:moveTo>
                  <a:cubicBezTo>
                    <a:pt x="606" y="108"/>
                    <a:pt x="605" y="107"/>
                    <a:pt x="604" y="107"/>
                  </a:cubicBezTo>
                  <a:cubicBezTo>
                    <a:pt x="601" y="104"/>
                    <a:pt x="602" y="104"/>
                    <a:pt x="605" y="107"/>
                  </a:cubicBezTo>
                  <a:close/>
                  <a:moveTo>
                    <a:pt x="595" y="101"/>
                  </a:moveTo>
                  <a:cubicBezTo>
                    <a:pt x="597" y="102"/>
                    <a:pt x="600" y="104"/>
                    <a:pt x="601" y="105"/>
                  </a:cubicBezTo>
                  <a:cubicBezTo>
                    <a:pt x="603" y="107"/>
                    <a:pt x="602" y="107"/>
                    <a:pt x="604" y="109"/>
                  </a:cubicBezTo>
                  <a:cubicBezTo>
                    <a:pt x="603" y="108"/>
                    <a:pt x="602" y="107"/>
                    <a:pt x="601" y="106"/>
                  </a:cubicBezTo>
                  <a:cubicBezTo>
                    <a:pt x="600" y="105"/>
                    <a:pt x="599" y="105"/>
                    <a:pt x="598" y="104"/>
                  </a:cubicBezTo>
                  <a:cubicBezTo>
                    <a:pt x="601" y="106"/>
                    <a:pt x="602" y="107"/>
                    <a:pt x="605" y="110"/>
                  </a:cubicBezTo>
                  <a:cubicBezTo>
                    <a:pt x="605" y="110"/>
                    <a:pt x="604" y="110"/>
                    <a:pt x="604" y="109"/>
                  </a:cubicBezTo>
                  <a:cubicBezTo>
                    <a:pt x="602" y="108"/>
                    <a:pt x="602" y="108"/>
                    <a:pt x="601" y="106"/>
                  </a:cubicBezTo>
                  <a:cubicBezTo>
                    <a:pt x="603" y="109"/>
                    <a:pt x="595" y="102"/>
                    <a:pt x="593" y="100"/>
                  </a:cubicBezTo>
                  <a:cubicBezTo>
                    <a:pt x="594" y="100"/>
                    <a:pt x="595" y="101"/>
                    <a:pt x="597" y="103"/>
                  </a:cubicBezTo>
                  <a:cubicBezTo>
                    <a:pt x="597" y="103"/>
                    <a:pt x="597" y="103"/>
                    <a:pt x="598" y="103"/>
                  </a:cubicBezTo>
                  <a:cubicBezTo>
                    <a:pt x="598" y="103"/>
                    <a:pt x="595" y="101"/>
                    <a:pt x="594" y="100"/>
                  </a:cubicBezTo>
                  <a:cubicBezTo>
                    <a:pt x="593" y="98"/>
                    <a:pt x="595" y="100"/>
                    <a:pt x="592" y="98"/>
                  </a:cubicBezTo>
                  <a:cubicBezTo>
                    <a:pt x="593" y="98"/>
                    <a:pt x="595" y="100"/>
                    <a:pt x="595" y="101"/>
                  </a:cubicBezTo>
                  <a:close/>
                  <a:moveTo>
                    <a:pt x="591" y="128"/>
                  </a:moveTo>
                  <a:cubicBezTo>
                    <a:pt x="591" y="128"/>
                    <a:pt x="590" y="127"/>
                    <a:pt x="591" y="128"/>
                  </a:cubicBezTo>
                  <a:cubicBezTo>
                    <a:pt x="590" y="127"/>
                    <a:pt x="588" y="126"/>
                    <a:pt x="587" y="125"/>
                  </a:cubicBezTo>
                  <a:cubicBezTo>
                    <a:pt x="586" y="123"/>
                    <a:pt x="591" y="128"/>
                    <a:pt x="589" y="126"/>
                  </a:cubicBezTo>
                  <a:cubicBezTo>
                    <a:pt x="589" y="126"/>
                    <a:pt x="591" y="128"/>
                    <a:pt x="591" y="128"/>
                  </a:cubicBezTo>
                  <a:close/>
                  <a:moveTo>
                    <a:pt x="590" y="97"/>
                  </a:moveTo>
                  <a:cubicBezTo>
                    <a:pt x="590" y="98"/>
                    <a:pt x="590" y="98"/>
                    <a:pt x="591" y="98"/>
                  </a:cubicBezTo>
                  <a:cubicBezTo>
                    <a:pt x="591" y="98"/>
                    <a:pt x="589" y="96"/>
                    <a:pt x="590" y="97"/>
                  </a:cubicBezTo>
                  <a:cubicBezTo>
                    <a:pt x="593" y="100"/>
                    <a:pt x="592" y="99"/>
                    <a:pt x="595" y="102"/>
                  </a:cubicBezTo>
                  <a:cubicBezTo>
                    <a:pt x="592" y="100"/>
                    <a:pt x="589" y="97"/>
                    <a:pt x="586" y="94"/>
                  </a:cubicBezTo>
                  <a:cubicBezTo>
                    <a:pt x="583" y="91"/>
                    <a:pt x="579" y="88"/>
                    <a:pt x="575" y="85"/>
                  </a:cubicBezTo>
                  <a:cubicBezTo>
                    <a:pt x="575" y="85"/>
                    <a:pt x="575" y="85"/>
                    <a:pt x="574" y="84"/>
                  </a:cubicBezTo>
                  <a:cubicBezTo>
                    <a:pt x="575" y="85"/>
                    <a:pt x="577" y="86"/>
                    <a:pt x="577" y="86"/>
                  </a:cubicBezTo>
                  <a:cubicBezTo>
                    <a:pt x="578" y="87"/>
                    <a:pt x="578" y="87"/>
                    <a:pt x="578" y="87"/>
                  </a:cubicBezTo>
                  <a:cubicBezTo>
                    <a:pt x="579" y="88"/>
                    <a:pt x="580" y="88"/>
                    <a:pt x="582" y="90"/>
                  </a:cubicBezTo>
                  <a:cubicBezTo>
                    <a:pt x="584" y="92"/>
                    <a:pt x="589" y="95"/>
                    <a:pt x="590" y="97"/>
                  </a:cubicBezTo>
                  <a:close/>
                  <a:moveTo>
                    <a:pt x="591" y="96"/>
                  </a:moveTo>
                  <a:cubicBezTo>
                    <a:pt x="590" y="95"/>
                    <a:pt x="591" y="96"/>
                    <a:pt x="591" y="97"/>
                  </a:cubicBezTo>
                  <a:cubicBezTo>
                    <a:pt x="589" y="94"/>
                    <a:pt x="581" y="89"/>
                    <a:pt x="579" y="87"/>
                  </a:cubicBezTo>
                  <a:cubicBezTo>
                    <a:pt x="583" y="89"/>
                    <a:pt x="588" y="94"/>
                    <a:pt x="591" y="96"/>
                  </a:cubicBezTo>
                  <a:close/>
                  <a:moveTo>
                    <a:pt x="585" y="89"/>
                  </a:moveTo>
                  <a:cubicBezTo>
                    <a:pt x="586" y="90"/>
                    <a:pt x="583" y="87"/>
                    <a:pt x="581" y="85"/>
                  </a:cubicBezTo>
                  <a:cubicBezTo>
                    <a:pt x="581" y="85"/>
                    <a:pt x="584" y="88"/>
                    <a:pt x="585" y="89"/>
                  </a:cubicBezTo>
                  <a:close/>
                  <a:moveTo>
                    <a:pt x="586" y="91"/>
                  </a:moveTo>
                  <a:cubicBezTo>
                    <a:pt x="586" y="92"/>
                    <a:pt x="586" y="92"/>
                    <a:pt x="586" y="92"/>
                  </a:cubicBezTo>
                  <a:cubicBezTo>
                    <a:pt x="582" y="89"/>
                    <a:pt x="582" y="88"/>
                    <a:pt x="586" y="91"/>
                  </a:cubicBezTo>
                  <a:close/>
                  <a:moveTo>
                    <a:pt x="579" y="116"/>
                  </a:moveTo>
                  <a:cubicBezTo>
                    <a:pt x="578" y="115"/>
                    <a:pt x="577" y="115"/>
                    <a:pt x="576" y="113"/>
                  </a:cubicBezTo>
                  <a:cubicBezTo>
                    <a:pt x="574" y="112"/>
                    <a:pt x="575" y="113"/>
                    <a:pt x="576" y="113"/>
                  </a:cubicBezTo>
                  <a:cubicBezTo>
                    <a:pt x="577" y="114"/>
                    <a:pt x="578" y="115"/>
                    <a:pt x="579" y="116"/>
                  </a:cubicBezTo>
                  <a:close/>
                  <a:moveTo>
                    <a:pt x="579" y="87"/>
                  </a:moveTo>
                  <a:cubicBezTo>
                    <a:pt x="581" y="88"/>
                    <a:pt x="579" y="86"/>
                    <a:pt x="580" y="87"/>
                  </a:cubicBezTo>
                  <a:cubicBezTo>
                    <a:pt x="582" y="88"/>
                    <a:pt x="582" y="89"/>
                    <a:pt x="579" y="87"/>
                  </a:cubicBezTo>
                  <a:close/>
                  <a:moveTo>
                    <a:pt x="580" y="84"/>
                  </a:moveTo>
                  <a:cubicBezTo>
                    <a:pt x="580" y="84"/>
                    <a:pt x="576" y="81"/>
                    <a:pt x="576" y="81"/>
                  </a:cubicBezTo>
                  <a:cubicBezTo>
                    <a:pt x="578" y="82"/>
                    <a:pt x="580" y="83"/>
                    <a:pt x="580" y="84"/>
                  </a:cubicBezTo>
                  <a:close/>
                  <a:moveTo>
                    <a:pt x="573" y="110"/>
                  </a:moveTo>
                  <a:cubicBezTo>
                    <a:pt x="574" y="111"/>
                    <a:pt x="572" y="110"/>
                    <a:pt x="573" y="111"/>
                  </a:cubicBezTo>
                  <a:cubicBezTo>
                    <a:pt x="574" y="112"/>
                    <a:pt x="570" y="108"/>
                    <a:pt x="570" y="109"/>
                  </a:cubicBezTo>
                  <a:cubicBezTo>
                    <a:pt x="569" y="108"/>
                    <a:pt x="569" y="108"/>
                    <a:pt x="568" y="107"/>
                  </a:cubicBezTo>
                  <a:cubicBezTo>
                    <a:pt x="567" y="106"/>
                    <a:pt x="569" y="107"/>
                    <a:pt x="568" y="107"/>
                  </a:cubicBezTo>
                  <a:cubicBezTo>
                    <a:pt x="567" y="106"/>
                    <a:pt x="567" y="106"/>
                    <a:pt x="566" y="105"/>
                  </a:cubicBezTo>
                  <a:cubicBezTo>
                    <a:pt x="566" y="105"/>
                    <a:pt x="566" y="105"/>
                    <a:pt x="566" y="105"/>
                  </a:cubicBezTo>
                  <a:cubicBezTo>
                    <a:pt x="564" y="103"/>
                    <a:pt x="565" y="105"/>
                    <a:pt x="562" y="102"/>
                  </a:cubicBezTo>
                  <a:cubicBezTo>
                    <a:pt x="562" y="102"/>
                    <a:pt x="564" y="103"/>
                    <a:pt x="566" y="105"/>
                  </a:cubicBezTo>
                  <a:cubicBezTo>
                    <a:pt x="565" y="104"/>
                    <a:pt x="565" y="103"/>
                    <a:pt x="564" y="103"/>
                  </a:cubicBezTo>
                  <a:cubicBezTo>
                    <a:pt x="566" y="104"/>
                    <a:pt x="567" y="105"/>
                    <a:pt x="569" y="107"/>
                  </a:cubicBezTo>
                  <a:cubicBezTo>
                    <a:pt x="568" y="107"/>
                    <a:pt x="571" y="109"/>
                    <a:pt x="573" y="110"/>
                  </a:cubicBezTo>
                  <a:close/>
                  <a:moveTo>
                    <a:pt x="574" y="96"/>
                  </a:moveTo>
                  <a:cubicBezTo>
                    <a:pt x="573" y="97"/>
                    <a:pt x="572" y="95"/>
                    <a:pt x="570" y="94"/>
                  </a:cubicBezTo>
                  <a:cubicBezTo>
                    <a:pt x="569" y="93"/>
                    <a:pt x="572" y="95"/>
                    <a:pt x="574" y="96"/>
                  </a:cubicBezTo>
                  <a:close/>
                  <a:moveTo>
                    <a:pt x="574" y="83"/>
                  </a:moveTo>
                  <a:cubicBezTo>
                    <a:pt x="575" y="84"/>
                    <a:pt x="572" y="82"/>
                    <a:pt x="571" y="81"/>
                  </a:cubicBezTo>
                  <a:cubicBezTo>
                    <a:pt x="571" y="81"/>
                    <a:pt x="573" y="82"/>
                    <a:pt x="574" y="83"/>
                  </a:cubicBezTo>
                  <a:close/>
                  <a:moveTo>
                    <a:pt x="572" y="84"/>
                  </a:moveTo>
                  <a:cubicBezTo>
                    <a:pt x="571" y="82"/>
                    <a:pt x="570" y="82"/>
                    <a:pt x="568" y="80"/>
                  </a:cubicBezTo>
                  <a:cubicBezTo>
                    <a:pt x="568" y="80"/>
                    <a:pt x="573" y="84"/>
                    <a:pt x="572" y="84"/>
                  </a:cubicBezTo>
                  <a:close/>
                  <a:moveTo>
                    <a:pt x="571" y="99"/>
                  </a:moveTo>
                  <a:cubicBezTo>
                    <a:pt x="571" y="99"/>
                    <a:pt x="570" y="98"/>
                    <a:pt x="569" y="98"/>
                  </a:cubicBezTo>
                  <a:cubicBezTo>
                    <a:pt x="569" y="98"/>
                    <a:pt x="569" y="98"/>
                    <a:pt x="570" y="99"/>
                  </a:cubicBezTo>
                  <a:cubicBezTo>
                    <a:pt x="569" y="99"/>
                    <a:pt x="568" y="97"/>
                    <a:pt x="567" y="97"/>
                  </a:cubicBezTo>
                  <a:cubicBezTo>
                    <a:pt x="568" y="97"/>
                    <a:pt x="569" y="98"/>
                    <a:pt x="571" y="99"/>
                  </a:cubicBezTo>
                  <a:close/>
                  <a:moveTo>
                    <a:pt x="548" y="61"/>
                  </a:moveTo>
                  <a:cubicBezTo>
                    <a:pt x="550" y="62"/>
                    <a:pt x="541" y="57"/>
                    <a:pt x="546" y="59"/>
                  </a:cubicBezTo>
                  <a:cubicBezTo>
                    <a:pt x="545" y="58"/>
                    <a:pt x="544" y="58"/>
                    <a:pt x="543" y="58"/>
                  </a:cubicBezTo>
                  <a:cubicBezTo>
                    <a:pt x="543" y="58"/>
                    <a:pt x="544" y="58"/>
                    <a:pt x="544" y="58"/>
                  </a:cubicBezTo>
                  <a:cubicBezTo>
                    <a:pt x="541" y="57"/>
                    <a:pt x="538" y="55"/>
                    <a:pt x="538" y="55"/>
                  </a:cubicBezTo>
                  <a:cubicBezTo>
                    <a:pt x="536" y="54"/>
                    <a:pt x="536" y="54"/>
                    <a:pt x="533" y="52"/>
                  </a:cubicBezTo>
                  <a:cubicBezTo>
                    <a:pt x="533" y="52"/>
                    <a:pt x="534" y="52"/>
                    <a:pt x="535" y="53"/>
                  </a:cubicBezTo>
                  <a:cubicBezTo>
                    <a:pt x="536" y="54"/>
                    <a:pt x="537" y="54"/>
                    <a:pt x="537" y="54"/>
                  </a:cubicBezTo>
                  <a:cubicBezTo>
                    <a:pt x="535" y="53"/>
                    <a:pt x="533" y="52"/>
                    <a:pt x="532" y="51"/>
                  </a:cubicBezTo>
                  <a:cubicBezTo>
                    <a:pt x="531" y="51"/>
                    <a:pt x="534" y="52"/>
                    <a:pt x="533" y="52"/>
                  </a:cubicBezTo>
                  <a:cubicBezTo>
                    <a:pt x="530" y="51"/>
                    <a:pt x="530" y="50"/>
                    <a:pt x="527" y="49"/>
                  </a:cubicBezTo>
                  <a:cubicBezTo>
                    <a:pt x="526" y="48"/>
                    <a:pt x="530" y="50"/>
                    <a:pt x="529" y="50"/>
                  </a:cubicBezTo>
                  <a:cubicBezTo>
                    <a:pt x="529" y="49"/>
                    <a:pt x="527" y="48"/>
                    <a:pt x="526" y="48"/>
                  </a:cubicBezTo>
                  <a:cubicBezTo>
                    <a:pt x="524" y="47"/>
                    <a:pt x="528" y="49"/>
                    <a:pt x="526" y="48"/>
                  </a:cubicBezTo>
                  <a:cubicBezTo>
                    <a:pt x="523" y="47"/>
                    <a:pt x="524" y="47"/>
                    <a:pt x="520" y="45"/>
                  </a:cubicBezTo>
                  <a:cubicBezTo>
                    <a:pt x="520" y="45"/>
                    <a:pt x="521" y="45"/>
                    <a:pt x="521" y="45"/>
                  </a:cubicBezTo>
                  <a:cubicBezTo>
                    <a:pt x="518" y="43"/>
                    <a:pt x="519" y="45"/>
                    <a:pt x="518" y="44"/>
                  </a:cubicBezTo>
                  <a:cubicBezTo>
                    <a:pt x="511" y="40"/>
                    <a:pt x="503" y="37"/>
                    <a:pt x="496" y="34"/>
                  </a:cubicBezTo>
                  <a:cubicBezTo>
                    <a:pt x="495" y="34"/>
                    <a:pt x="489" y="31"/>
                    <a:pt x="489" y="31"/>
                  </a:cubicBezTo>
                  <a:cubicBezTo>
                    <a:pt x="487" y="31"/>
                    <a:pt x="488" y="31"/>
                    <a:pt x="484" y="30"/>
                  </a:cubicBezTo>
                  <a:cubicBezTo>
                    <a:pt x="483" y="29"/>
                    <a:pt x="478" y="27"/>
                    <a:pt x="474" y="26"/>
                  </a:cubicBezTo>
                  <a:cubicBezTo>
                    <a:pt x="473" y="26"/>
                    <a:pt x="471" y="25"/>
                    <a:pt x="470" y="25"/>
                  </a:cubicBezTo>
                  <a:cubicBezTo>
                    <a:pt x="469" y="24"/>
                    <a:pt x="468" y="24"/>
                    <a:pt x="467" y="24"/>
                  </a:cubicBezTo>
                  <a:cubicBezTo>
                    <a:pt x="464" y="23"/>
                    <a:pt x="462" y="23"/>
                    <a:pt x="461" y="22"/>
                  </a:cubicBezTo>
                  <a:cubicBezTo>
                    <a:pt x="461" y="22"/>
                    <a:pt x="462" y="22"/>
                    <a:pt x="463" y="23"/>
                  </a:cubicBezTo>
                  <a:cubicBezTo>
                    <a:pt x="463" y="22"/>
                    <a:pt x="463" y="22"/>
                    <a:pt x="462" y="22"/>
                  </a:cubicBezTo>
                  <a:cubicBezTo>
                    <a:pt x="460" y="22"/>
                    <a:pt x="452" y="20"/>
                    <a:pt x="449" y="19"/>
                  </a:cubicBezTo>
                  <a:cubicBezTo>
                    <a:pt x="445" y="18"/>
                    <a:pt x="441" y="17"/>
                    <a:pt x="436" y="16"/>
                  </a:cubicBezTo>
                  <a:cubicBezTo>
                    <a:pt x="436" y="16"/>
                    <a:pt x="438" y="16"/>
                    <a:pt x="438" y="16"/>
                  </a:cubicBezTo>
                  <a:cubicBezTo>
                    <a:pt x="439" y="16"/>
                    <a:pt x="442" y="17"/>
                    <a:pt x="443" y="17"/>
                  </a:cubicBezTo>
                  <a:cubicBezTo>
                    <a:pt x="443" y="17"/>
                    <a:pt x="442" y="17"/>
                    <a:pt x="440" y="16"/>
                  </a:cubicBezTo>
                  <a:cubicBezTo>
                    <a:pt x="443" y="17"/>
                    <a:pt x="448" y="18"/>
                    <a:pt x="453" y="19"/>
                  </a:cubicBezTo>
                  <a:cubicBezTo>
                    <a:pt x="452" y="19"/>
                    <a:pt x="452" y="19"/>
                    <a:pt x="453" y="19"/>
                  </a:cubicBezTo>
                  <a:cubicBezTo>
                    <a:pt x="454" y="20"/>
                    <a:pt x="456" y="20"/>
                    <a:pt x="457" y="21"/>
                  </a:cubicBezTo>
                  <a:cubicBezTo>
                    <a:pt x="459" y="21"/>
                    <a:pt x="464" y="22"/>
                    <a:pt x="468" y="23"/>
                  </a:cubicBezTo>
                  <a:cubicBezTo>
                    <a:pt x="472" y="24"/>
                    <a:pt x="475" y="25"/>
                    <a:pt x="474" y="25"/>
                  </a:cubicBezTo>
                  <a:cubicBezTo>
                    <a:pt x="480" y="27"/>
                    <a:pt x="482" y="27"/>
                    <a:pt x="488" y="29"/>
                  </a:cubicBezTo>
                  <a:cubicBezTo>
                    <a:pt x="489" y="29"/>
                    <a:pt x="491" y="30"/>
                    <a:pt x="492" y="31"/>
                  </a:cubicBezTo>
                  <a:cubicBezTo>
                    <a:pt x="493" y="31"/>
                    <a:pt x="502" y="34"/>
                    <a:pt x="506" y="36"/>
                  </a:cubicBezTo>
                  <a:cubicBezTo>
                    <a:pt x="508" y="37"/>
                    <a:pt x="508" y="37"/>
                    <a:pt x="509" y="37"/>
                  </a:cubicBezTo>
                  <a:cubicBezTo>
                    <a:pt x="512" y="39"/>
                    <a:pt x="516" y="41"/>
                    <a:pt x="520" y="43"/>
                  </a:cubicBezTo>
                  <a:cubicBezTo>
                    <a:pt x="524" y="45"/>
                    <a:pt x="527" y="46"/>
                    <a:pt x="531" y="48"/>
                  </a:cubicBezTo>
                  <a:cubicBezTo>
                    <a:pt x="531" y="49"/>
                    <a:pt x="535" y="51"/>
                    <a:pt x="539" y="53"/>
                  </a:cubicBezTo>
                  <a:cubicBezTo>
                    <a:pt x="540" y="54"/>
                    <a:pt x="543" y="56"/>
                    <a:pt x="546" y="58"/>
                  </a:cubicBezTo>
                  <a:cubicBezTo>
                    <a:pt x="548" y="59"/>
                    <a:pt x="549" y="59"/>
                    <a:pt x="551" y="60"/>
                  </a:cubicBezTo>
                  <a:cubicBezTo>
                    <a:pt x="552" y="61"/>
                    <a:pt x="553" y="62"/>
                    <a:pt x="554" y="62"/>
                  </a:cubicBezTo>
                  <a:cubicBezTo>
                    <a:pt x="557" y="64"/>
                    <a:pt x="554" y="62"/>
                    <a:pt x="555" y="63"/>
                  </a:cubicBezTo>
                  <a:cubicBezTo>
                    <a:pt x="557" y="65"/>
                    <a:pt x="563" y="68"/>
                    <a:pt x="565" y="70"/>
                  </a:cubicBezTo>
                  <a:cubicBezTo>
                    <a:pt x="562" y="68"/>
                    <a:pt x="569" y="73"/>
                    <a:pt x="571" y="75"/>
                  </a:cubicBezTo>
                  <a:cubicBezTo>
                    <a:pt x="569" y="74"/>
                    <a:pt x="565" y="71"/>
                    <a:pt x="563" y="69"/>
                  </a:cubicBezTo>
                  <a:cubicBezTo>
                    <a:pt x="562" y="69"/>
                    <a:pt x="562" y="69"/>
                    <a:pt x="560" y="67"/>
                  </a:cubicBezTo>
                  <a:cubicBezTo>
                    <a:pt x="560" y="67"/>
                    <a:pt x="560" y="68"/>
                    <a:pt x="560" y="67"/>
                  </a:cubicBezTo>
                  <a:cubicBezTo>
                    <a:pt x="550" y="61"/>
                    <a:pt x="541" y="55"/>
                    <a:pt x="533" y="51"/>
                  </a:cubicBezTo>
                  <a:cubicBezTo>
                    <a:pt x="531" y="50"/>
                    <a:pt x="526" y="47"/>
                    <a:pt x="526" y="47"/>
                  </a:cubicBezTo>
                  <a:cubicBezTo>
                    <a:pt x="529" y="49"/>
                    <a:pt x="533" y="51"/>
                    <a:pt x="536" y="53"/>
                  </a:cubicBezTo>
                  <a:cubicBezTo>
                    <a:pt x="540" y="55"/>
                    <a:pt x="544" y="57"/>
                    <a:pt x="547" y="59"/>
                  </a:cubicBezTo>
                  <a:cubicBezTo>
                    <a:pt x="546" y="59"/>
                    <a:pt x="546" y="59"/>
                    <a:pt x="546" y="59"/>
                  </a:cubicBezTo>
                  <a:cubicBezTo>
                    <a:pt x="546" y="59"/>
                    <a:pt x="548" y="60"/>
                    <a:pt x="549" y="61"/>
                  </a:cubicBezTo>
                  <a:cubicBezTo>
                    <a:pt x="551" y="62"/>
                    <a:pt x="552" y="63"/>
                    <a:pt x="552" y="63"/>
                  </a:cubicBezTo>
                  <a:cubicBezTo>
                    <a:pt x="554" y="64"/>
                    <a:pt x="556" y="66"/>
                    <a:pt x="558" y="66"/>
                  </a:cubicBezTo>
                  <a:cubicBezTo>
                    <a:pt x="561" y="68"/>
                    <a:pt x="564" y="70"/>
                    <a:pt x="564" y="71"/>
                  </a:cubicBezTo>
                  <a:cubicBezTo>
                    <a:pt x="562" y="69"/>
                    <a:pt x="561" y="69"/>
                    <a:pt x="560" y="68"/>
                  </a:cubicBezTo>
                  <a:cubicBezTo>
                    <a:pt x="562" y="69"/>
                    <a:pt x="563" y="70"/>
                    <a:pt x="565" y="72"/>
                  </a:cubicBezTo>
                  <a:cubicBezTo>
                    <a:pt x="565" y="72"/>
                    <a:pt x="564" y="71"/>
                    <a:pt x="566" y="72"/>
                  </a:cubicBezTo>
                  <a:cubicBezTo>
                    <a:pt x="569" y="74"/>
                    <a:pt x="570" y="75"/>
                    <a:pt x="572" y="77"/>
                  </a:cubicBezTo>
                  <a:cubicBezTo>
                    <a:pt x="570" y="76"/>
                    <a:pt x="568" y="74"/>
                    <a:pt x="567" y="74"/>
                  </a:cubicBezTo>
                  <a:cubicBezTo>
                    <a:pt x="565" y="73"/>
                    <a:pt x="565" y="72"/>
                    <a:pt x="565" y="72"/>
                  </a:cubicBezTo>
                  <a:cubicBezTo>
                    <a:pt x="561" y="70"/>
                    <a:pt x="561" y="70"/>
                    <a:pt x="556" y="66"/>
                  </a:cubicBezTo>
                  <a:cubicBezTo>
                    <a:pt x="556" y="67"/>
                    <a:pt x="557" y="68"/>
                    <a:pt x="556" y="67"/>
                  </a:cubicBezTo>
                  <a:cubicBezTo>
                    <a:pt x="552" y="64"/>
                    <a:pt x="553" y="65"/>
                    <a:pt x="551" y="63"/>
                  </a:cubicBezTo>
                  <a:cubicBezTo>
                    <a:pt x="553" y="64"/>
                    <a:pt x="552" y="64"/>
                    <a:pt x="554" y="65"/>
                  </a:cubicBezTo>
                  <a:cubicBezTo>
                    <a:pt x="555" y="66"/>
                    <a:pt x="554" y="65"/>
                    <a:pt x="555" y="66"/>
                  </a:cubicBezTo>
                  <a:cubicBezTo>
                    <a:pt x="552" y="63"/>
                    <a:pt x="549" y="62"/>
                    <a:pt x="545" y="59"/>
                  </a:cubicBezTo>
                  <a:cubicBezTo>
                    <a:pt x="545" y="59"/>
                    <a:pt x="549" y="61"/>
                    <a:pt x="548" y="61"/>
                  </a:cubicBezTo>
                  <a:close/>
                  <a:moveTo>
                    <a:pt x="568" y="76"/>
                  </a:moveTo>
                  <a:cubicBezTo>
                    <a:pt x="568" y="75"/>
                    <a:pt x="566" y="74"/>
                    <a:pt x="564" y="73"/>
                  </a:cubicBezTo>
                  <a:cubicBezTo>
                    <a:pt x="565" y="73"/>
                    <a:pt x="567" y="74"/>
                    <a:pt x="568" y="76"/>
                  </a:cubicBezTo>
                  <a:close/>
                  <a:moveTo>
                    <a:pt x="567" y="80"/>
                  </a:moveTo>
                  <a:cubicBezTo>
                    <a:pt x="566" y="79"/>
                    <a:pt x="565" y="79"/>
                    <a:pt x="566" y="79"/>
                  </a:cubicBezTo>
                  <a:cubicBezTo>
                    <a:pt x="564" y="78"/>
                    <a:pt x="564" y="78"/>
                    <a:pt x="564" y="78"/>
                  </a:cubicBezTo>
                  <a:cubicBezTo>
                    <a:pt x="563" y="77"/>
                    <a:pt x="565" y="78"/>
                    <a:pt x="564" y="78"/>
                  </a:cubicBezTo>
                  <a:cubicBezTo>
                    <a:pt x="563" y="77"/>
                    <a:pt x="563" y="77"/>
                    <a:pt x="561" y="75"/>
                  </a:cubicBezTo>
                  <a:cubicBezTo>
                    <a:pt x="561" y="75"/>
                    <a:pt x="562" y="76"/>
                    <a:pt x="562" y="76"/>
                  </a:cubicBezTo>
                  <a:cubicBezTo>
                    <a:pt x="562" y="75"/>
                    <a:pt x="560" y="75"/>
                    <a:pt x="558" y="73"/>
                  </a:cubicBezTo>
                  <a:cubicBezTo>
                    <a:pt x="561" y="74"/>
                    <a:pt x="565" y="77"/>
                    <a:pt x="567" y="79"/>
                  </a:cubicBezTo>
                  <a:cubicBezTo>
                    <a:pt x="565" y="78"/>
                    <a:pt x="568" y="81"/>
                    <a:pt x="567" y="80"/>
                  </a:cubicBezTo>
                  <a:close/>
                  <a:moveTo>
                    <a:pt x="566" y="78"/>
                  </a:moveTo>
                  <a:cubicBezTo>
                    <a:pt x="566" y="78"/>
                    <a:pt x="560" y="73"/>
                    <a:pt x="559" y="73"/>
                  </a:cubicBezTo>
                  <a:cubicBezTo>
                    <a:pt x="562" y="75"/>
                    <a:pt x="564" y="76"/>
                    <a:pt x="566" y="78"/>
                  </a:cubicBezTo>
                  <a:close/>
                  <a:moveTo>
                    <a:pt x="565" y="73"/>
                  </a:moveTo>
                  <a:cubicBezTo>
                    <a:pt x="565" y="73"/>
                    <a:pt x="564" y="73"/>
                    <a:pt x="563" y="72"/>
                  </a:cubicBezTo>
                  <a:cubicBezTo>
                    <a:pt x="562" y="71"/>
                    <a:pt x="561" y="70"/>
                    <a:pt x="562" y="70"/>
                  </a:cubicBezTo>
                  <a:cubicBezTo>
                    <a:pt x="564" y="72"/>
                    <a:pt x="563" y="72"/>
                    <a:pt x="565" y="73"/>
                  </a:cubicBezTo>
                  <a:close/>
                  <a:moveTo>
                    <a:pt x="560" y="100"/>
                  </a:moveTo>
                  <a:cubicBezTo>
                    <a:pt x="562" y="101"/>
                    <a:pt x="562" y="101"/>
                    <a:pt x="563" y="102"/>
                  </a:cubicBezTo>
                  <a:cubicBezTo>
                    <a:pt x="563" y="102"/>
                    <a:pt x="562" y="101"/>
                    <a:pt x="561" y="101"/>
                  </a:cubicBezTo>
                  <a:cubicBezTo>
                    <a:pt x="560" y="100"/>
                    <a:pt x="561" y="101"/>
                    <a:pt x="559" y="99"/>
                  </a:cubicBezTo>
                  <a:cubicBezTo>
                    <a:pt x="559" y="99"/>
                    <a:pt x="559" y="99"/>
                    <a:pt x="559" y="99"/>
                  </a:cubicBezTo>
                  <a:cubicBezTo>
                    <a:pt x="560" y="100"/>
                    <a:pt x="561" y="100"/>
                    <a:pt x="560" y="100"/>
                  </a:cubicBezTo>
                  <a:close/>
                  <a:moveTo>
                    <a:pt x="563" y="72"/>
                  </a:moveTo>
                  <a:cubicBezTo>
                    <a:pt x="563" y="72"/>
                    <a:pt x="560" y="70"/>
                    <a:pt x="559" y="69"/>
                  </a:cubicBezTo>
                  <a:cubicBezTo>
                    <a:pt x="559" y="69"/>
                    <a:pt x="560" y="69"/>
                    <a:pt x="560" y="69"/>
                  </a:cubicBezTo>
                  <a:cubicBezTo>
                    <a:pt x="561" y="70"/>
                    <a:pt x="560" y="70"/>
                    <a:pt x="563" y="72"/>
                  </a:cubicBezTo>
                  <a:close/>
                  <a:moveTo>
                    <a:pt x="553" y="81"/>
                  </a:moveTo>
                  <a:cubicBezTo>
                    <a:pt x="554" y="81"/>
                    <a:pt x="555" y="82"/>
                    <a:pt x="556" y="83"/>
                  </a:cubicBezTo>
                  <a:cubicBezTo>
                    <a:pt x="557" y="84"/>
                    <a:pt x="557" y="84"/>
                    <a:pt x="558" y="85"/>
                  </a:cubicBezTo>
                  <a:cubicBezTo>
                    <a:pt x="558" y="85"/>
                    <a:pt x="555" y="83"/>
                    <a:pt x="554" y="82"/>
                  </a:cubicBezTo>
                  <a:cubicBezTo>
                    <a:pt x="554" y="82"/>
                    <a:pt x="552" y="81"/>
                    <a:pt x="553" y="81"/>
                  </a:cubicBezTo>
                  <a:cubicBezTo>
                    <a:pt x="551" y="80"/>
                    <a:pt x="550" y="80"/>
                    <a:pt x="548" y="78"/>
                  </a:cubicBezTo>
                  <a:cubicBezTo>
                    <a:pt x="548" y="78"/>
                    <a:pt x="552" y="80"/>
                    <a:pt x="549" y="78"/>
                  </a:cubicBezTo>
                  <a:cubicBezTo>
                    <a:pt x="549" y="78"/>
                    <a:pt x="550" y="79"/>
                    <a:pt x="552" y="80"/>
                  </a:cubicBezTo>
                  <a:cubicBezTo>
                    <a:pt x="552" y="80"/>
                    <a:pt x="551" y="79"/>
                    <a:pt x="551" y="80"/>
                  </a:cubicBezTo>
                  <a:cubicBezTo>
                    <a:pt x="553" y="81"/>
                    <a:pt x="554" y="81"/>
                    <a:pt x="557" y="83"/>
                  </a:cubicBezTo>
                  <a:cubicBezTo>
                    <a:pt x="553" y="81"/>
                    <a:pt x="557" y="83"/>
                    <a:pt x="553" y="81"/>
                  </a:cubicBezTo>
                  <a:close/>
                  <a:moveTo>
                    <a:pt x="552" y="64"/>
                  </a:moveTo>
                  <a:cubicBezTo>
                    <a:pt x="553" y="65"/>
                    <a:pt x="549" y="62"/>
                    <a:pt x="547" y="61"/>
                  </a:cubicBezTo>
                  <a:cubicBezTo>
                    <a:pt x="547" y="61"/>
                    <a:pt x="548" y="62"/>
                    <a:pt x="549" y="62"/>
                  </a:cubicBezTo>
                  <a:cubicBezTo>
                    <a:pt x="550" y="63"/>
                    <a:pt x="551" y="64"/>
                    <a:pt x="552" y="64"/>
                  </a:cubicBezTo>
                  <a:close/>
                  <a:moveTo>
                    <a:pt x="548" y="78"/>
                  </a:moveTo>
                  <a:cubicBezTo>
                    <a:pt x="547" y="77"/>
                    <a:pt x="547" y="77"/>
                    <a:pt x="547" y="77"/>
                  </a:cubicBezTo>
                  <a:cubicBezTo>
                    <a:pt x="544" y="76"/>
                    <a:pt x="545" y="76"/>
                    <a:pt x="543" y="75"/>
                  </a:cubicBezTo>
                  <a:cubicBezTo>
                    <a:pt x="543" y="75"/>
                    <a:pt x="548" y="77"/>
                    <a:pt x="545" y="76"/>
                  </a:cubicBezTo>
                  <a:cubicBezTo>
                    <a:pt x="546" y="76"/>
                    <a:pt x="547" y="77"/>
                    <a:pt x="548" y="78"/>
                  </a:cubicBezTo>
                  <a:close/>
                  <a:moveTo>
                    <a:pt x="542" y="74"/>
                  </a:moveTo>
                  <a:cubicBezTo>
                    <a:pt x="542" y="74"/>
                    <a:pt x="539" y="72"/>
                    <a:pt x="540" y="73"/>
                  </a:cubicBezTo>
                  <a:cubicBezTo>
                    <a:pt x="539" y="72"/>
                    <a:pt x="540" y="73"/>
                    <a:pt x="537" y="71"/>
                  </a:cubicBezTo>
                  <a:cubicBezTo>
                    <a:pt x="540" y="73"/>
                    <a:pt x="537" y="71"/>
                    <a:pt x="536" y="70"/>
                  </a:cubicBezTo>
                  <a:cubicBezTo>
                    <a:pt x="537" y="71"/>
                    <a:pt x="540" y="72"/>
                    <a:pt x="542" y="74"/>
                  </a:cubicBezTo>
                  <a:close/>
                  <a:moveTo>
                    <a:pt x="537" y="70"/>
                  </a:moveTo>
                  <a:cubicBezTo>
                    <a:pt x="537" y="70"/>
                    <a:pt x="538" y="71"/>
                    <a:pt x="540" y="72"/>
                  </a:cubicBezTo>
                  <a:cubicBezTo>
                    <a:pt x="540" y="72"/>
                    <a:pt x="540" y="72"/>
                    <a:pt x="540" y="72"/>
                  </a:cubicBezTo>
                  <a:cubicBezTo>
                    <a:pt x="539" y="72"/>
                    <a:pt x="539" y="72"/>
                    <a:pt x="538" y="71"/>
                  </a:cubicBezTo>
                  <a:cubicBezTo>
                    <a:pt x="539" y="71"/>
                    <a:pt x="539" y="71"/>
                    <a:pt x="537" y="70"/>
                  </a:cubicBezTo>
                  <a:close/>
                  <a:moveTo>
                    <a:pt x="538" y="56"/>
                  </a:moveTo>
                  <a:cubicBezTo>
                    <a:pt x="539" y="56"/>
                    <a:pt x="535" y="54"/>
                    <a:pt x="534" y="53"/>
                  </a:cubicBezTo>
                  <a:cubicBezTo>
                    <a:pt x="534" y="53"/>
                    <a:pt x="536" y="54"/>
                    <a:pt x="538" y="56"/>
                  </a:cubicBezTo>
                  <a:close/>
                  <a:moveTo>
                    <a:pt x="537" y="85"/>
                  </a:moveTo>
                  <a:cubicBezTo>
                    <a:pt x="538" y="85"/>
                    <a:pt x="536" y="84"/>
                    <a:pt x="537" y="85"/>
                  </a:cubicBezTo>
                  <a:cubicBezTo>
                    <a:pt x="535" y="84"/>
                    <a:pt x="531" y="82"/>
                    <a:pt x="531" y="81"/>
                  </a:cubicBezTo>
                  <a:cubicBezTo>
                    <a:pt x="536" y="85"/>
                    <a:pt x="535" y="83"/>
                    <a:pt x="537" y="85"/>
                  </a:cubicBezTo>
                  <a:close/>
                  <a:moveTo>
                    <a:pt x="535" y="74"/>
                  </a:moveTo>
                  <a:cubicBezTo>
                    <a:pt x="535" y="73"/>
                    <a:pt x="534" y="73"/>
                    <a:pt x="535" y="74"/>
                  </a:cubicBezTo>
                  <a:cubicBezTo>
                    <a:pt x="533" y="73"/>
                    <a:pt x="533" y="73"/>
                    <a:pt x="532" y="72"/>
                  </a:cubicBezTo>
                  <a:cubicBezTo>
                    <a:pt x="532" y="72"/>
                    <a:pt x="533" y="72"/>
                    <a:pt x="535" y="74"/>
                  </a:cubicBezTo>
                  <a:close/>
                  <a:moveTo>
                    <a:pt x="531" y="67"/>
                  </a:moveTo>
                  <a:cubicBezTo>
                    <a:pt x="532" y="68"/>
                    <a:pt x="528" y="66"/>
                    <a:pt x="528" y="66"/>
                  </a:cubicBezTo>
                  <a:cubicBezTo>
                    <a:pt x="525" y="64"/>
                    <a:pt x="528" y="65"/>
                    <a:pt x="526" y="65"/>
                  </a:cubicBezTo>
                  <a:cubicBezTo>
                    <a:pt x="525" y="64"/>
                    <a:pt x="522" y="63"/>
                    <a:pt x="520" y="61"/>
                  </a:cubicBezTo>
                  <a:cubicBezTo>
                    <a:pt x="524" y="63"/>
                    <a:pt x="528" y="65"/>
                    <a:pt x="531" y="67"/>
                  </a:cubicBezTo>
                  <a:close/>
                  <a:moveTo>
                    <a:pt x="529" y="66"/>
                  </a:moveTo>
                  <a:cubicBezTo>
                    <a:pt x="526" y="65"/>
                    <a:pt x="522" y="62"/>
                    <a:pt x="519" y="61"/>
                  </a:cubicBezTo>
                  <a:cubicBezTo>
                    <a:pt x="521" y="62"/>
                    <a:pt x="526" y="65"/>
                    <a:pt x="529" y="66"/>
                  </a:cubicBezTo>
                  <a:close/>
                  <a:moveTo>
                    <a:pt x="528" y="80"/>
                  </a:moveTo>
                  <a:cubicBezTo>
                    <a:pt x="526" y="79"/>
                    <a:pt x="527" y="79"/>
                    <a:pt x="525" y="78"/>
                  </a:cubicBezTo>
                  <a:cubicBezTo>
                    <a:pt x="526" y="78"/>
                    <a:pt x="530" y="81"/>
                    <a:pt x="528" y="80"/>
                  </a:cubicBezTo>
                  <a:close/>
                  <a:moveTo>
                    <a:pt x="520" y="68"/>
                  </a:moveTo>
                  <a:cubicBezTo>
                    <a:pt x="516" y="66"/>
                    <a:pt x="518" y="67"/>
                    <a:pt x="514" y="64"/>
                  </a:cubicBezTo>
                  <a:cubicBezTo>
                    <a:pt x="518" y="66"/>
                    <a:pt x="521" y="68"/>
                    <a:pt x="520" y="68"/>
                  </a:cubicBezTo>
                  <a:close/>
                  <a:moveTo>
                    <a:pt x="517" y="59"/>
                  </a:moveTo>
                  <a:cubicBezTo>
                    <a:pt x="516" y="59"/>
                    <a:pt x="515" y="59"/>
                    <a:pt x="514" y="58"/>
                  </a:cubicBezTo>
                  <a:cubicBezTo>
                    <a:pt x="512" y="57"/>
                    <a:pt x="511" y="57"/>
                    <a:pt x="510" y="56"/>
                  </a:cubicBezTo>
                  <a:cubicBezTo>
                    <a:pt x="510" y="56"/>
                    <a:pt x="506" y="54"/>
                    <a:pt x="502" y="52"/>
                  </a:cubicBezTo>
                  <a:cubicBezTo>
                    <a:pt x="502" y="52"/>
                    <a:pt x="502" y="53"/>
                    <a:pt x="502" y="52"/>
                  </a:cubicBezTo>
                  <a:cubicBezTo>
                    <a:pt x="505" y="53"/>
                    <a:pt x="504" y="54"/>
                    <a:pt x="506" y="54"/>
                  </a:cubicBezTo>
                  <a:cubicBezTo>
                    <a:pt x="506" y="54"/>
                    <a:pt x="509" y="56"/>
                    <a:pt x="510" y="56"/>
                  </a:cubicBezTo>
                  <a:cubicBezTo>
                    <a:pt x="511" y="56"/>
                    <a:pt x="513" y="58"/>
                    <a:pt x="514" y="58"/>
                  </a:cubicBezTo>
                  <a:cubicBezTo>
                    <a:pt x="515" y="58"/>
                    <a:pt x="516" y="59"/>
                    <a:pt x="517" y="59"/>
                  </a:cubicBezTo>
                  <a:close/>
                  <a:moveTo>
                    <a:pt x="513" y="61"/>
                  </a:moveTo>
                  <a:cubicBezTo>
                    <a:pt x="513" y="61"/>
                    <a:pt x="512" y="60"/>
                    <a:pt x="511" y="60"/>
                  </a:cubicBezTo>
                  <a:cubicBezTo>
                    <a:pt x="510" y="59"/>
                    <a:pt x="514" y="61"/>
                    <a:pt x="513" y="61"/>
                  </a:cubicBezTo>
                  <a:close/>
                  <a:moveTo>
                    <a:pt x="509" y="60"/>
                  </a:moveTo>
                  <a:cubicBezTo>
                    <a:pt x="508" y="60"/>
                    <a:pt x="504" y="58"/>
                    <a:pt x="501" y="57"/>
                  </a:cubicBezTo>
                  <a:cubicBezTo>
                    <a:pt x="503" y="58"/>
                    <a:pt x="505" y="59"/>
                    <a:pt x="509" y="60"/>
                  </a:cubicBezTo>
                  <a:close/>
                  <a:moveTo>
                    <a:pt x="508" y="59"/>
                  </a:moveTo>
                  <a:cubicBezTo>
                    <a:pt x="509" y="59"/>
                    <a:pt x="505" y="58"/>
                    <a:pt x="504" y="57"/>
                  </a:cubicBezTo>
                  <a:cubicBezTo>
                    <a:pt x="504" y="57"/>
                    <a:pt x="506" y="58"/>
                    <a:pt x="508" y="59"/>
                  </a:cubicBezTo>
                  <a:close/>
                  <a:moveTo>
                    <a:pt x="498" y="51"/>
                  </a:moveTo>
                  <a:cubicBezTo>
                    <a:pt x="497" y="50"/>
                    <a:pt x="496" y="50"/>
                    <a:pt x="496" y="50"/>
                  </a:cubicBezTo>
                  <a:cubicBezTo>
                    <a:pt x="493" y="49"/>
                    <a:pt x="498" y="50"/>
                    <a:pt x="498" y="51"/>
                  </a:cubicBezTo>
                  <a:close/>
                  <a:moveTo>
                    <a:pt x="497" y="53"/>
                  </a:moveTo>
                  <a:cubicBezTo>
                    <a:pt x="496" y="52"/>
                    <a:pt x="494" y="51"/>
                    <a:pt x="493" y="51"/>
                  </a:cubicBezTo>
                  <a:cubicBezTo>
                    <a:pt x="495" y="52"/>
                    <a:pt x="495" y="52"/>
                    <a:pt x="497" y="53"/>
                  </a:cubicBezTo>
                  <a:close/>
                  <a:moveTo>
                    <a:pt x="497" y="56"/>
                  </a:moveTo>
                  <a:cubicBezTo>
                    <a:pt x="495" y="55"/>
                    <a:pt x="491" y="54"/>
                    <a:pt x="487" y="53"/>
                  </a:cubicBezTo>
                  <a:cubicBezTo>
                    <a:pt x="487" y="52"/>
                    <a:pt x="492" y="54"/>
                    <a:pt x="491" y="54"/>
                  </a:cubicBezTo>
                  <a:cubicBezTo>
                    <a:pt x="493" y="54"/>
                    <a:pt x="495" y="55"/>
                    <a:pt x="497" y="56"/>
                  </a:cubicBezTo>
                  <a:close/>
                  <a:moveTo>
                    <a:pt x="490" y="53"/>
                  </a:moveTo>
                  <a:cubicBezTo>
                    <a:pt x="488" y="53"/>
                    <a:pt x="483" y="51"/>
                    <a:pt x="483" y="51"/>
                  </a:cubicBezTo>
                  <a:cubicBezTo>
                    <a:pt x="486" y="52"/>
                    <a:pt x="487" y="52"/>
                    <a:pt x="490" y="53"/>
                  </a:cubicBezTo>
                  <a:close/>
                  <a:moveTo>
                    <a:pt x="480" y="47"/>
                  </a:moveTo>
                  <a:cubicBezTo>
                    <a:pt x="478" y="46"/>
                    <a:pt x="478" y="46"/>
                    <a:pt x="475" y="45"/>
                  </a:cubicBezTo>
                  <a:cubicBezTo>
                    <a:pt x="475" y="44"/>
                    <a:pt x="476" y="45"/>
                    <a:pt x="476" y="45"/>
                  </a:cubicBezTo>
                  <a:cubicBezTo>
                    <a:pt x="480" y="46"/>
                    <a:pt x="480" y="46"/>
                    <a:pt x="480" y="46"/>
                  </a:cubicBezTo>
                  <a:cubicBezTo>
                    <a:pt x="481" y="46"/>
                    <a:pt x="481" y="47"/>
                    <a:pt x="480" y="47"/>
                  </a:cubicBezTo>
                  <a:close/>
                  <a:moveTo>
                    <a:pt x="477" y="33"/>
                  </a:moveTo>
                  <a:cubicBezTo>
                    <a:pt x="478" y="34"/>
                    <a:pt x="475" y="32"/>
                    <a:pt x="476" y="33"/>
                  </a:cubicBezTo>
                  <a:cubicBezTo>
                    <a:pt x="474" y="32"/>
                    <a:pt x="475" y="32"/>
                    <a:pt x="477" y="33"/>
                  </a:cubicBezTo>
                  <a:close/>
                  <a:moveTo>
                    <a:pt x="473" y="32"/>
                  </a:moveTo>
                  <a:cubicBezTo>
                    <a:pt x="468" y="30"/>
                    <a:pt x="470" y="31"/>
                    <a:pt x="464" y="29"/>
                  </a:cubicBezTo>
                  <a:cubicBezTo>
                    <a:pt x="464" y="29"/>
                    <a:pt x="463" y="29"/>
                    <a:pt x="463" y="29"/>
                  </a:cubicBezTo>
                  <a:cubicBezTo>
                    <a:pt x="465" y="29"/>
                    <a:pt x="467" y="30"/>
                    <a:pt x="469" y="30"/>
                  </a:cubicBezTo>
                  <a:cubicBezTo>
                    <a:pt x="470" y="31"/>
                    <a:pt x="472" y="31"/>
                    <a:pt x="474" y="32"/>
                  </a:cubicBezTo>
                  <a:cubicBezTo>
                    <a:pt x="474" y="32"/>
                    <a:pt x="474" y="32"/>
                    <a:pt x="471" y="32"/>
                  </a:cubicBezTo>
                  <a:cubicBezTo>
                    <a:pt x="471" y="31"/>
                    <a:pt x="472" y="31"/>
                    <a:pt x="473" y="32"/>
                  </a:cubicBezTo>
                  <a:close/>
                  <a:moveTo>
                    <a:pt x="471" y="43"/>
                  </a:moveTo>
                  <a:cubicBezTo>
                    <a:pt x="472" y="44"/>
                    <a:pt x="472" y="44"/>
                    <a:pt x="472" y="44"/>
                  </a:cubicBezTo>
                  <a:cubicBezTo>
                    <a:pt x="470" y="43"/>
                    <a:pt x="469" y="43"/>
                    <a:pt x="468" y="43"/>
                  </a:cubicBezTo>
                  <a:cubicBezTo>
                    <a:pt x="468" y="42"/>
                    <a:pt x="471" y="44"/>
                    <a:pt x="471" y="43"/>
                  </a:cubicBezTo>
                  <a:close/>
                  <a:moveTo>
                    <a:pt x="470" y="40"/>
                  </a:moveTo>
                  <a:cubicBezTo>
                    <a:pt x="472" y="41"/>
                    <a:pt x="468" y="40"/>
                    <a:pt x="468" y="40"/>
                  </a:cubicBezTo>
                  <a:cubicBezTo>
                    <a:pt x="466" y="39"/>
                    <a:pt x="469" y="40"/>
                    <a:pt x="468" y="40"/>
                  </a:cubicBezTo>
                  <a:cubicBezTo>
                    <a:pt x="466" y="39"/>
                    <a:pt x="466" y="39"/>
                    <a:pt x="465" y="39"/>
                  </a:cubicBezTo>
                  <a:cubicBezTo>
                    <a:pt x="467" y="39"/>
                    <a:pt x="469" y="40"/>
                    <a:pt x="470" y="40"/>
                  </a:cubicBezTo>
                  <a:close/>
                  <a:moveTo>
                    <a:pt x="464" y="38"/>
                  </a:moveTo>
                  <a:cubicBezTo>
                    <a:pt x="466" y="39"/>
                    <a:pt x="462" y="38"/>
                    <a:pt x="462" y="38"/>
                  </a:cubicBezTo>
                  <a:cubicBezTo>
                    <a:pt x="461" y="38"/>
                    <a:pt x="462" y="38"/>
                    <a:pt x="463" y="38"/>
                  </a:cubicBezTo>
                  <a:cubicBezTo>
                    <a:pt x="462" y="38"/>
                    <a:pt x="461" y="37"/>
                    <a:pt x="460" y="37"/>
                  </a:cubicBezTo>
                  <a:cubicBezTo>
                    <a:pt x="460" y="37"/>
                    <a:pt x="460" y="37"/>
                    <a:pt x="461" y="38"/>
                  </a:cubicBezTo>
                  <a:cubicBezTo>
                    <a:pt x="461" y="38"/>
                    <a:pt x="454" y="35"/>
                    <a:pt x="458" y="37"/>
                  </a:cubicBezTo>
                  <a:cubicBezTo>
                    <a:pt x="457" y="36"/>
                    <a:pt x="454" y="35"/>
                    <a:pt x="455" y="36"/>
                  </a:cubicBezTo>
                  <a:cubicBezTo>
                    <a:pt x="454" y="36"/>
                    <a:pt x="453" y="36"/>
                    <a:pt x="452" y="35"/>
                  </a:cubicBezTo>
                  <a:cubicBezTo>
                    <a:pt x="452" y="35"/>
                    <a:pt x="454" y="35"/>
                    <a:pt x="454" y="35"/>
                  </a:cubicBezTo>
                  <a:cubicBezTo>
                    <a:pt x="457" y="36"/>
                    <a:pt x="460" y="37"/>
                    <a:pt x="464" y="38"/>
                  </a:cubicBezTo>
                  <a:cubicBezTo>
                    <a:pt x="465" y="38"/>
                    <a:pt x="462" y="38"/>
                    <a:pt x="464" y="38"/>
                  </a:cubicBezTo>
                  <a:close/>
                  <a:moveTo>
                    <a:pt x="456" y="20"/>
                  </a:moveTo>
                  <a:cubicBezTo>
                    <a:pt x="456" y="19"/>
                    <a:pt x="456" y="19"/>
                    <a:pt x="456" y="19"/>
                  </a:cubicBezTo>
                  <a:cubicBezTo>
                    <a:pt x="459" y="20"/>
                    <a:pt x="459" y="21"/>
                    <a:pt x="456" y="20"/>
                  </a:cubicBezTo>
                  <a:close/>
                  <a:moveTo>
                    <a:pt x="455" y="19"/>
                  </a:moveTo>
                  <a:cubicBezTo>
                    <a:pt x="453" y="18"/>
                    <a:pt x="452" y="19"/>
                    <a:pt x="449" y="18"/>
                  </a:cubicBezTo>
                  <a:cubicBezTo>
                    <a:pt x="451" y="18"/>
                    <a:pt x="449" y="18"/>
                    <a:pt x="449" y="17"/>
                  </a:cubicBezTo>
                  <a:cubicBezTo>
                    <a:pt x="452" y="18"/>
                    <a:pt x="455" y="19"/>
                    <a:pt x="455" y="19"/>
                  </a:cubicBezTo>
                  <a:close/>
                  <a:moveTo>
                    <a:pt x="456" y="35"/>
                  </a:moveTo>
                  <a:cubicBezTo>
                    <a:pt x="456" y="35"/>
                    <a:pt x="455" y="35"/>
                    <a:pt x="455" y="35"/>
                  </a:cubicBezTo>
                  <a:cubicBezTo>
                    <a:pt x="453" y="35"/>
                    <a:pt x="454" y="35"/>
                    <a:pt x="452" y="34"/>
                  </a:cubicBezTo>
                  <a:cubicBezTo>
                    <a:pt x="452" y="34"/>
                    <a:pt x="455" y="35"/>
                    <a:pt x="456" y="35"/>
                  </a:cubicBezTo>
                  <a:close/>
                  <a:moveTo>
                    <a:pt x="438" y="31"/>
                  </a:moveTo>
                  <a:cubicBezTo>
                    <a:pt x="437" y="31"/>
                    <a:pt x="433" y="30"/>
                    <a:pt x="434" y="30"/>
                  </a:cubicBezTo>
                  <a:cubicBezTo>
                    <a:pt x="436" y="31"/>
                    <a:pt x="436" y="31"/>
                    <a:pt x="438" y="31"/>
                  </a:cubicBezTo>
                  <a:close/>
                  <a:moveTo>
                    <a:pt x="431" y="29"/>
                  </a:moveTo>
                  <a:cubicBezTo>
                    <a:pt x="429" y="28"/>
                    <a:pt x="426" y="28"/>
                    <a:pt x="425" y="27"/>
                  </a:cubicBezTo>
                  <a:cubicBezTo>
                    <a:pt x="429" y="28"/>
                    <a:pt x="430" y="28"/>
                    <a:pt x="431" y="29"/>
                  </a:cubicBezTo>
                  <a:close/>
                  <a:moveTo>
                    <a:pt x="424" y="28"/>
                  </a:moveTo>
                  <a:cubicBezTo>
                    <a:pt x="422" y="27"/>
                    <a:pt x="422" y="27"/>
                    <a:pt x="420" y="27"/>
                  </a:cubicBezTo>
                  <a:cubicBezTo>
                    <a:pt x="421" y="27"/>
                    <a:pt x="422" y="27"/>
                    <a:pt x="424" y="27"/>
                  </a:cubicBezTo>
                  <a:cubicBezTo>
                    <a:pt x="425" y="28"/>
                    <a:pt x="423" y="27"/>
                    <a:pt x="424" y="28"/>
                  </a:cubicBezTo>
                  <a:close/>
                  <a:moveTo>
                    <a:pt x="408" y="4"/>
                  </a:moveTo>
                  <a:cubicBezTo>
                    <a:pt x="407" y="4"/>
                    <a:pt x="407" y="4"/>
                    <a:pt x="406" y="4"/>
                  </a:cubicBezTo>
                  <a:cubicBezTo>
                    <a:pt x="404" y="4"/>
                    <a:pt x="405" y="4"/>
                    <a:pt x="402" y="4"/>
                  </a:cubicBezTo>
                  <a:cubicBezTo>
                    <a:pt x="403" y="3"/>
                    <a:pt x="408" y="4"/>
                    <a:pt x="408" y="4"/>
                  </a:cubicBezTo>
                  <a:close/>
                  <a:moveTo>
                    <a:pt x="410" y="27"/>
                  </a:moveTo>
                  <a:cubicBezTo>
                    <a:pt x="410" y="27"/>
                    <a:pt x="406" y="26"/>
                    <a:pt x="407" y="26"/>
                  </a:cubicBezTo>
                  <a:cubicBezTo>
                    <a:pt x="409" y="27"/>
                    <a:pt x="407" y="27"/>
                    <a:pt x="410" y="27"/>
                  </a:cubicBezTo>
                  <a:close/>
                  <a:moveTo>
                    <a:pt x="409" y="25"/>
                  </a:moveTo>
                  <a:cubicBezTo>
                    <a:pt x="406" y="25"/>
                    <a:pt x="405" y="25"/>
                    <a:pt x="402" y="25"/>
                  </a:cubicBezTo>
                  <a:cubicBezTo>
                    <a:pt x="402" y="24"/>
                    <a:pt x="406" y="25"/>
                    <a:pt x="405" y="25"/>
                  </a:cubicBezTo>
                  <a:cubicBezTo>
                    <a:pt x="406" y="25"/>
                    <a:pt x="408" y="25"/>
                    <a:pt x="409" y="25"/>
                  </a:cubicBezTo>
                  <a:close/>
                  <a:moveTo>
                    <a:pt x="390" y="2"/>
                  </a:moveTo>
                  <a:cubicBezTo>
                    <a:pt x="391" y="2"/>
                    <a:pt x="385" y="2"/>
                    <a:pt x="386" y="2"/>
                  </a:cubicBezTo>
                  <a:cubicBezTo>
                    <a:pt x="388" y="2"/>
                    <a:pt x="388" y="2"/>
                    <a:pt x="390" y="2"/>
                  </a:cubicBezTo>
                  <a:close/>
                  <a:moveTo>
                    <a:pt x="402" y="24"/>
                  </a:moveTo>
                  <a:cubicBezTo>
                    <a:pt x="401" y="24"/>
                    <a:pt x="401" y="24"/>
                    <a:pt x="401" y="24"/>
                  </a:cubicBezTo>
                  <a:cubicBezTo>
                    <a:pt x="397" y="24"/>
                    <a:pt x="398" y="23"/>
                    <a:pt x="402" y="24"/>
                  </a:cubicBezTo>
                  <a:close/>
                  <a:moveTo>
                    <a:pt x="400" y="22"/>
                  </a:moveTo>
                  <a:cubicBezTo>
                    <a:pt x="399" y="23"/>
                    <a:pt x="397" y="22"/>
                    <a:pt x="396" y="22"/>
                  </a:cubicBezTo>
                  <a:cubicBezTo>
                    <a:pt x="396" y="22"/>
                    <a:pt x="399" y="22"/>
                    <a:pt x="400" y="22"/>
                  </a:cubicBezTo>
                  <a:close/>
                  <a:moveTo>
                    <a:pt x="392" y="19"/>
                  </a:moveTo>
                  <a:cubicBezTo>
                    <a:pt x="390" y="18"/>
                    <a:pt x="386" y="18"/>
                    <a:pt x="386" y="18"/>
                  </a:cubicBezTo>
                  <a:cubicBezTo>
                    <a:pt x="388" y="18"/>
                    <a:pt x="392" y="18"/>
                    <a:pt x="392" y="19"/>
                  </a:cubicBezTo>
                  <a:close/>
                  <a:moveTo>
                    <a:pt x="382" y="3"/>
                  </a:moveTo>
                  <a:cubicBezTo>
                    <a:pt x="380" y="2"/>
                    <a:pt x="376" y="3"/>
                    <a:pt x="377" y="2"/>
                  </a:cubicBezTo>
                  <a:cubicBezTo>
                    <a:pt x="380" y="2"/>
                    <a:pt x="382" y="2"/>
                    <a:pt x="382" y="3"/>
                  </a:cubicBezTo>
                  <a:close/>
                  <a:moveTo>
                    <a:pt x="392" y="23"/>
                  </a:moveTo>
                  <a:cubicBezTo>
                    <a:pt x="389" y="23"/>
                    <a:pt x="390" y="22"/>
                    <a:pt x="388" y="22"/>
                  </a:cubicBezTo>
                  <a:cubicBezTo>
                    <a:pt x="388" y="22"/>
                    <a:pt x="390" y="22"/>
                    <a:pt x="391" y="22"/>
                  </a:cubicBezTo>
                  <a:cubicBezTo>
                    <a:pt x="393" y="23"/>
                    <a:pt x="391" y="23"/>
                    <a:pt x="392" y="23"/>
                  </a:cubicBezTo>
                  <a:close/>
                  <a:moveTo>
                    <a:pt x="385" y="22"/>
                  </a:moveTo>
                  <a:cubicBezTo>
                    <a:pt x="385" y="22"/>
                    <a:pt x="381" y="22"/>
                    <a:pt x="379" y="22"/>
                  </a:cubicBezTo>
                  <a:cubicBezTo>
                    <a:pt x="380" y="22"/>
                    <a:pt x="384" y="22"/>
                    <a:pt x="385" y="22"/>
                  </a:cubicBezTo>
                  <a:close/>
                  <a:moveTo>
                    <a:pt x="380" y="18"/>
                  </a:moveTo>
                  <a:cubicBezTo>
                    <a:pt x="380" y="18"/>
                    <a:pt x="381" y="18"/>
                    <a:pt x="378" y="18"/>
                  </a:cubicBezTo>
                  <a:cubicBezTo>
                    <a:pt x="378" y="18"/>
                    <a:pt x="378" y="18"/>
                    <a:pt x="380" y="18"/>
                  </a:cubicBezTo>
                  <a:close/>
                  <a:moveTo>
                    <a:pt x="381" y="20"/>
                  </a:moveTo>
                  <a:cubicBezTo>
                    <a:pt x="381" y="20"/>
                    <a:pt x="377" y="20"/>
                    <a:pt x="377" y="20"/>
                  </a:cubicBezTo>
                  <a:cubicBezTo>
                    <a:pt x="377" y="20"/>
                    <a:pt x="377" y="19"/>
                    <a:pt x="380" y="20"/>
                  </a:cubicBezTo>
                  <a:cubicBezTo>
                    <a:pt x="379" y="20"/>
                    <a:pt x="379" y="20"/>
                    <a:pt x="381" y="20"/>
                  </a:cubicBezTo>
                  <a:close/>
                  <a:moveTo>
                    <a:pt x="362" y="19"/>
                  </a:moveTo>
                  <a:cubicBezTo>
                    <a:pt x="363" y="19"/>
                    <a:pt x="364" y="19"/>
                    <a:pt x="366" y="19"/>
                  </a:cubicBezTo>
                  <a:cubicBezTo>
                    <a:pt x="366" y="19"/>
                    <a:pt x="363" y="19"/>
                    <a:pt x="363" y="19"/>
                  </a:cubicBezTo>
                  <a:cubicBezTo>
                    <a:pt x="361" y="19"/>
                    <a:pt x="364" y="19"/>
                    <a:pt x="362" y="19"/>
                  </a:cubicBezTo>
                  <a:close/>
                  <a:moveTo>
                    <a:pt x="338" y="4"/>
                  </a:moveTo>
                  <a:cubicBezTo>
                    <a:pt x="337" y="4"/>
                    <a:pt x="336" y="4"/>
                    <a:pt x="334" y="4"/>
                  </a:cubicBezTo>
                  <a:cubicBezTo>
                    <a:pt x="332" y="4"/>
                    <a:pt x="337" y="4"/>
                    <a:pt x="338" y="4"/>
                  </a:cubicBezTo>
                  <a:close/>
                  <a:moveTo>
                    <a:pt x="333" y="21"/>
                  </a:moveTo>
                  <a:cubicBezTo>
                    <a:pt x="333" y="22"/>
                    <a:pt x="327" y="22"/>
                    <a:pt x="328" y="22"/>
                  </a:cubicBezTo>
                  <a:cubicBezTo>
                    <a:pt x="331" y="21"/>
                    <a:pt x="330" y="22"/>
                    <a:pt x="333" y="21"/>
                  </a:cubicBezTo>
                  <a:close/>
                  <a:moveTo>
                    <a:pt x="323" y="13"/>
                  </a:moveTo>
                  <a:cubicBezTo>
                    <a:pt x="323" y="13"/>
                    <a:pt x="322" y="13"/>
                    <a:pt x="322" y="13"/>
                  </a:cubicBezTo>
                  <a:cubicBezTo>
                    <a:pt x="321" y="13"/>
                    <a:pt x="319" y="13"/>
                    <a:pt x="317" y="13"/>
                  </a:cubicBezTo>
                  <a:cubicBezTo>
                    <a:pt x="318" y="13"/>
                    <a:pt x="321" y="13"/>
                    <a:pt x="323" y="13"/>
                  </a:cubicBezTo>
                  <a:close/>
                  <a:moveTo>
                    <a:pt x="286" y="20"/>
                  </a:moveTo>
                  <a:cubicBezTo>
                    <a:pt x="286" y="20"/>
                    <a:pt x="285" y="20"/>
                    <a:pt x="283" y="21"/>
                  </a:cubicBezTo>
                  <a:cubicBezTo>
                    <a:pt x="283" y="21"/>
                    <a:pt x="283" y="21"/>
                    <a:pt x="283" y="21"/>
                  </a:cubicBezTo>
                  <a:cubicBezTo>
                    <a:pt x="284" y="20"/>
                    <a:pt x="285" y="20"/>
                    <a:pt x="286" y="20"/>
                  </a:cubicBezTo>
                  <a:close/>
                  <a:moveTo>
                    <a:pt x="265" y="15"/>
                  </a:moveTo>
                  <a:cubicBezTo>
                    <a:pt x="261" y="17"/>
                    <a:pt x="258" y="17"/>
                    <a:pt x="253" y="19"/>
                  </a:cubicBezTo>
                  <a:cubicBezTo>
                    <a:pt x="253" y="19"/>
                    <a:pt x="257" y="18"/>
                    <a:pt x="258" y="17"/>
                  </a:cubicBezTo>
                  <a:cubicBezTo>
                    <a:pt x="258" y="17"/>
                    <a:pt x="256" y="18"/>
                    <a:pt x="255" y="18"/>
                  </a:cubicBezTo>
                  <a:cubicBezTo>
                    <a:pt x="259" y="17"/>
                    <a:pt x="263" y="15"/>
                    <a:pt x="265" y="15"/>
                  </a:cubicBezTo>
                  <a:close/>
                  <a:moveTo>
                    <a:pt x="206" y="36"/>
                  </a:moveTo>
                  <a:cubicBezTo>
                    <a:pt x="207" y="36"/>
                    <a:pt x="205" y="37"/>
                    <a:pt x="204" y="38"/>
                  </a:cubicBezTo>
                  <a:cubicBezTo>
                    <a:pt x="203" y="38"/>
                    <a:pt x="205" y="37"/>
                    <a:pt x="206" y="36"/>
                  </a:cubicBezTo>
                  <a:close/>
                  <a:moveTo>
                    <a:pt x="135" y="111"/>
                  </a:moveTo>
                  <a:cubicBezTo>
                    <a:pt x="134" y="111"/>
                    <a:pt x="136" y="110"/>
                    <a:pt x="135" y="110"/>
                  </a:cubicBezTo>
                  <a:cubicBezTo>
                    <a:pt x="137" y="109"/>
                    <a:pt x="137" y="109"/>
                    <a:pt x="135" y="111"/>
                  </a:cubicBezTo>
                  <a:close/>
                  <a:moveTo>
                    <a:pt x="101" y="112"/>
                  </a:moveTo>
                  <a:cubicBezTo>
                    <a:pt x="103" y="111"/>
                    <a:pt x="98" y="116"/>
                    <a:pt x="98" y="116"/>
                  </a:cubicBezTo>
                  <a:cubicBezTo>
                    <a:pt x="100" y="113"/>
                    <a:pt x="99" y="114"/>
                    <a:pt x="101" y="112"/>
                  </a:cubicBezTo>
                  <a:close/>
                  <a:moveTo>
                    <a:pt x="88" y="120"/>
                  </a:moveTo>
                  <a:cubicBezTo>
                    <a:pt x="87" y="121"/>
                    <a:pt x="88" y="120"/>
                    <a:pt x="86" y="123"/>
                  </a:cubicBezTo>
                  <a:cubicBezTo>
                    <a:pt x="85" y="123"/>
                    <a:pt x="86" y="122"/>
                    <a:pt x="88" y="120"/>
                  </a:cubicBezTo>
                  <a:close/>
                  <a:moveTo>
                    <a:pt x="41" y="192"/>
                  </a:moveTo>
                  <a:cubicBezTo>
                    <a:pt x="41" y="192"/>
                    <a:pt x="39" y="195"/>
                    <a:pt x="39" y="197"/>
                  </a:cubicBezTo>
                  <a:cubicBezTo>
                    <a:pt x="38" y="197"/>
                    <a:pt x="40" y="194"/>
                    <a:pt x="41" y="192"/>
                  </a:cubicBezTo>
                  <a:close/>
                  <a:moveTo>
                    <a:pt x="85" y="233"/>
                  </a:moveTo>
                  <a:cubicBezTo>
                    <a:pt x="86" y="230"/>
                    <a:pt x="88" y="228"/>
                    <a:pt x="88" y="226"/>
                  </a:cubicBezTo>
                  <a:cubicBezTo>
                    <a:pt x="91" y="222"/>
                    <a:pt x="87" y="230"/>
                    <a:pt x="86" y="232"/>
                  </a:cubicBezTo>
                  <a:cubicBezTo>
                    <a:pt x="87" y="231"/>
                    <a:pt x="86" y="231"/>
                    <a:pt x="86" y="232"/>
                  </a:cubicBezTo>
                  <a:cubicBezTo>
                    <a:pt x="85" y="233"/>
                    <a:pt x="86" y="232"/>
                    <a:pt x="85" y="233"/>
                  </a:cubicBezTo>
                  <a:close/>
                  <a:moveTo>
                    <a:pt x="27" y="236"/>
                  </a:moveTo>
                  <a:cubicBezTo>
                    <a:pt x="28" y="234"/>
                    <a:pt x="26" y="239"/>
                    <a:pt x="26" y="240"/>
                  </a:cubicBezTo>
                  <a:cubicBezTo>
                    <a:pt x="24" y="243"/>
                    <a:pt x="27" y="237"/>
                    <a:pt x="27" y="236"/>
                  </a:cubicBezTo>
                  <a:close/>
                  <a:moveTo>
                    <a:pt x="24" y="243"/>
                  </a:moveTo>
                  <a:cubicBezTo>
                    <a:pt x="24" y="243"/>
                    <a:pt x="25" y="241"/>
                    <a:pt x="25" y="242"/>
                  </a:cubicBezTo>
                  <a:cubicBezTo>
                    <a:pt x="24" y="246"/>
                    <a:pt x="22" y="250"/>
                    <a:pt x="21" y="253"/>
                  </a:cubicBezTo>
                  <a:cubicBezTo>
                    <a:pt x="20" y="256"/>
                    <a:pt x="19" y="259"/>
                    <a:pt x="18" y="263"/>
                  </a:cubicBezTo>
                  <a:cubicBezTo>
                    <a:pt x="19" y="260"/>
                    <a:pt x="18" y="266"/>
                    <a:pt x="19" y="263"/>
                  </a:cubicBezTo>
                  <a:cubicBezTo>
                    <a:pt x="19" y="261"/>
                    <a:pt x="20" y="259"/>
                    <a:pt x="20" y="258"/>
                  </a:cubicBezTo>
                  <a:cubicBezTo>
                    <a:pt x="21" y="256"/>
                    <a:pt x="21" y="258"/>
                    <a:pt x="22" y="254"/>
                  </a:cubicBezTo>
                  <a:cubicBezTo>
                    <a:pt x="22" y="255"/>
                    <a:pt x="22" y="256"/>
                    <a:pt x="22" y="256"/>
                  </a:cubicBezTo>
                  <a:cubicBezTo>
                    <a:pt x="21" y="260"/>
                    <a:pt x="22" y="256"/>
                    <a:pt x="21" y="259"/>
                  </a:cubicBezTo>
                  <a:cubicBezTo>
                    <a:pt x="20" y="259"/>
                    <a:pt x="21" y="258"/>
                    <a:pt x="20" y="258"/>
                  </a:cubicBezTo>
                  <a:cubicBezTo>
                    <a:pt x="21" y="259"/>
                    <a:pt x="20" y="260"/>
                    <a:pt x="20" y="261"/>
                  </a:cubicBezTo>
                  <a:cubicBezTo>
                    <a:pt x="19" y="263"/>
                    <a:pt x="19" y="264"/>
                    <a:pt x="19" y="265"/>
                  </a:cubicBezTo>
                  <a:cubicBezTo>
                    <a:pt x="19" y="264"/>
                    <a:pt x="17" y="269"/>
                    <a:pt x="18" y="266"/>
                  </a:cubicBezTo>
                  <a:cubicBezTo>
                    <a:pt x="17" y="266"/>
                    <a:pt x="17" y="269"/>
                    <a:pt x="16" y="271"/>
                  </a:cubicBezTo>
                  <a:cubicBezTo>
                    <a:pt x="16" y="271"/>
                    <a:pt x="16" y="270"/>
                    <a:pt x="16" y="270"/>
                  </a:cubicBezTo>
                  <a:cubicBezTo>
                    <a:pt x="17" y="268"/>
                    <a:pt x="17" y="266"/>
                    <a:pt x="18" y="265"/>
                  </a:cubicBezTo>
                  <a:cubicBezTo>
                    <a:pt x="17" y="266"/>
                    <a:pt x="16" y="269"/>
                    <a:pt x="16" y="269"/>
                  </a:cubicBezTo>
                  <a:cubicBezTo>
                    <a:pt x="17" y="267"/>
                    <a:pt x="17" y="265"/>
                    <a:pt x="18" y="262"/>
                  </a:cubicBezTo>
                  <a:cubicBezTo>
                    <a:pt x="17" y="264"/>
                    <a:pt x="17" y="264"/>
                    <a:pt x="16" y="269"/>
                  </a:cubicBezTo>
                  <a:cubicBezTo>
                    <a:pt x="15" y="270"/>
                    <a:pt x="16" y="267"/>
                    <a:pt x="17" y="265"/>
                  </a:cubicBezTo>
                  <a:cubicBezTo>
                    <a:pt x="16" y="265"/>
                    <a:pt x="16" y="267"/>
                    <a:pt x="16" y="266"/>
                  </a:cubicBezTo>
                  <a:cubicBezTo>
                    <a:pt x="15" y="268"/>
                    <a:pt x="15" y="270"/>
                    <a:pt x="14" y="272"/>
                  </a:cubicBezTo>
                  <a:cubicBezTo>
                    <a:pt x="14" y="272"/>
                    <a:pt x="15" y="267"/>
                    <a:pt x="14" y="270"/>
                  </a:cubicBezTo>
                  <a:cubicBezTo>
                    <a:pt x="15" y="267"/>
                    <a:pt x="15" y="267"/>
                    <a:pt x="16" y="266"/>
                  </a:cubicBezTo>
                  <a:cubicBezTo>
                    <a:pt x="16" y="265"/>
                    <a:pt x="16" y="266"/>
                    <a:pt x="15" y="266"/>
                  </a:cubicBezTo>
                  <a:cubicBezTo>
                    <a:pt x="16" y="264"/>
                    <a:pt x="16" y="264"/>
                    <a:pt x="16" y="265"/>
                  </a:cubicBezTo>
                  <a:cubicBezTo>
                    <a:pt x="16" y="263"/>
                    <a:pt x="16" y="262"/>
                    <a:pt x="17" y="261"/>
                  </a:cubicBezTo>
                  <a:cubicBezTo>
                    <a:pt x="17" y="260"/>
                    <a:pt x="17" y="261"/>
                    <a:pt x="17" y="261"/>
                  </a:cubicBezTo>
                  <a:cubicBezTo>
                    <a:pt x="19" y="257"/>
                    <a:pt x="20" y="252"/>
                    <a:pt x="22" y="246"/>
                  </a:cubicBezTo>
                  <a:cubicBezTo>
                    <a:pt x="22" y="247"/>
                    <a:pt x="21" y="248"/>
                    <a:pt x="21" y="248"/>
                  </a:cubicBezTo>
                  <a:cubicBezTo>
                    <a:pt x="22" y="246"/>
                    <a:pt x="22" y="246"/>
                    <a:pt x="23" y="243"/>
                  </a:cubicBezTo>
                  <a:cubicBezTo>
                    <a:pt x="23" y="244"/>
                    <a:pt x="25" y="240"/>
                    <a:pt x="26" y="238"/>
                  </a:cubicBezTo>
                  <a:cubicBezTo>
                    <a:pt x="26" y="238"/>
                    <a:pt x="26" y="240"/>
                    <a:pt x="24" y="243"/>
                  </a:cubicBezTo>
                  <a:close/>
                  <a:moveTo>
                    <a:pt x="24" y="249"/>
                  </a:moveTo>
                  <a:cubicBezTo>
                    <a:pt x="23" y="250"/>
                    <a:pt x="24" y="250"/>
                    <a:pt x="24" y="251"/>
                  </a:cubicBezTo>
                  <a:cubicBezTo>
                    <a:pt x="22" y="255"/>
                    <a:pt x="22" y="255"/>
                    <a:pt x="22" y="255"/>
                  </a:cubicBezTo>
                  <a:cubicBezTo>
                    <a:pt x="22" y="254"/>
                    <a:pt x="23" y="251"/>
                    <a:pt x="24" y="249"/>
                  </a:cubicBezTo>
                  <a:close/>
                  <a:moveTo>
                    <a:pt x="25" y="245"/>
                  </a:moveTo>
                  <a:cubicBezTo>
                    <a:pt x="25" y="245"/>
                    <a:pt x="25" y="247"/>
                    <a:pt x="24" y="249"/>
                  </a:cubicBezTo>
                  <a:cubicBezTo>
                    <a:pt x="24" y="249"/>
                    <a:pt x="24" y="249"/>
                    <a:pt x="24" y="249"/>
                  </a:cubicBezTo>
                  <a:cubicBezTo>
                    <a:pt x="25" y="247"/>
                    <a:pt x="25" y="247"/>
                    <a:pt x="25" y="245"/>
                  </a:cubicBezTo>
                  <a:close/>
                  <a:moveTo>
                    <a:pt x="15" y="251"/>
                  </a:moveTo>
                  <a:cubicBezTo>
                    <a:pt x="15" y="251"/>
                    <a:pt x="14" y="253"/>
                    <a:pt x="14" y="255"/>
                  </a:cubicBezTo>
                  <a:cubicBezTo>
                    <a:pt x="13" y="255"/>
                    <a:pt x="14" y="253"/>
                    <a:pt x="15" y="251"/>
                  </a:cubicBezTo>
                  <a:close/>
                  <a:moveTo>
                    <a:pt x="82" y="240"/>
                  </a:moveTo>
                  <a:cubicBezTo>
                    <a:pt x="81" y="242"/>
                    <a:pt x="80" y="245"/>
                    <a:pt x="79" y="247"/>
                  </a:cubicBezTo>
                  <a:cubicBezTo>
                    <a:pt x="78" y="249"/>
                    <a:pt x="77" y="251"/>
                    <a:pt x="77" y="253"/>
                  </a:cubicBezTo>
                  <a:cubicBezTo>
                    <a:pt x="77" y="252"/>
                    <a:pt x="78" y="249"/>
                    <a:pt x="79" y="247"/>
                  </a:cubicBezTo>
                  <a:cubicBezTo>
                    <a:pt x="80" y="244"/>
                    <a:pt x="81" y="242"/>
                    <a:pt x="82" y="240"/>
                  </a:cubicBezTo>
                  <a:close/>
                  <a:moveTo>
                    <a:pt x="19" y="254"/>
                  </a:moveTo>
                  <a:cubicBezTo>
                    <a:pt x="19" y="255"/>
                    <a:pt x="18" y="257"/>
                    <a:pt x="17" y="259"/>
                  </a:cubicBezTo>
                  <a:cubicBezTo>
                    <a:pt x="17" y="260"/>
                    <a:pt x="17" y="258"/>
                    <a:pt x="17" y="259"/>
                  </a:cubicBezTo>
                  <a:cubicBezTo>
                    <a:pt x="18" y="256"/>
                    <a:pt x="18" y="257"/>
                    <a:pt x="19" y="254"/>
                  </a:cubicBezTo>
                  <a:close/>
                  <a:moveTo>
                    <a:pt x="16" y="261"/>
                  </a:moveTo>
                  <a:cubicBezTo>
                    <a:pt x="16" y="261"/>
                    <a:pt x="16" y="262"/>
                    <a:pt x="16" y="262"/>
                  </a:cubicBezTo>
                  <a:cubicBezTo>
                    <a:pt x="15" y="264"/>
                    <a:pt x="15" y="266"/>
                    <a:pt x="14" y="268"/>
                  </a:cubicBezTo>
                  <a:cubicBezTo>
                    <a:pt x="15" y="265"/>
                    <a:pt x="15" y="263"/>
                    <a:pt x="16" y="261"/>
                  </a:cubicBezTo>
                  <a:close/>
                  <a:moveTo>
                    <a:pt x="17" y="269"/>
                  </a:moveTo>
                  <a:cubicBezTo>
                    <a:pt x="18" y="268"/>
                    <a:pt x="17" y="270"/>
                    <a:pt x="17" y="270"/>
                  </a:cubicBezTo>
                  <a:cubicBezTo>
                    <a:pt x="17" y="272"/>
                    <a:pt x="17" y="271"/>
                    <a:pt x="16" y="271"/>
                  </a:cubicBezTo>
                  <a:cubicBezTo>
                    <a:pt x="17" y="271"/>
                    <a:pt x="17" y="270"/>
                    <a:pt x="17" y="269"/>
                  </a:cubicBezTo>
                  <a:close/>
                  <a:moveTo>
                    <a:pt x="74" y="259"/>
                  </a:moveTo>
                  <a:cubicBezTo>
                    <a:pt x="75" y="259"/>
                    <a:pt x="74" y="262"/>
                    <a:pt x="73" y="263"/>
                  </a:cubicBezTo>
                  <a:cubicBezTo>
                    <a:pt x="73" y="262"/>
                    <a:pt x="74" y="260"/>
                    <a:pt x="74" y="259"/>
                  </a:cubicBezTo>
                  <a:close/>
                  <a:moveTo>
                    <a:pt x="60" y="299"/>
                  </a:moveTo>
                  <a:cubicBezTo>
                    <a:pt x="60" y="300"/>
                    <a:pt x="60" y="302"/>
                    <a:pt x="59" y="304"/>
                  </a:cubicBezTo>
                  <a:cubicBezTo>
                    <a:pt x="59" y="306"/>
                    <a:pt x="58" y="307"/>
                    <a:pt x="58" y="308"/>
                  </a:cubicBezTo>
                  <a:cubicBezTo>
                    <a:pt x="58" y="310"/>
                    <a:pt x="58" y="311"/>
                    <a:pt x="57" y="312"/>
                  </a:cubicBezTo>
                  <a:cubicBezTo>
                    <a:pt x="57" y="311"/>
                    <a:pt x="58" y="309"/>
                    <a:pt x="58" y="306"/>
                  </a:cubicBezTo>
                  <a:cubicBezTo>
                    <a:pt x="59" y="303"/>
                    <a:pt x="60" y="300"/>
                    <a:pt x="60" y="299"/>
                  </a:cubicBezTo>
                  <a:close/>
                  <a:moveTo>
                    <a:pt x="3" y="340"/>
                  </a:moveTo>
                  <a:cubicBezTo>
                    <a:pt x="3" y="343"/>
                    <a:pt x="3" y="349"/>
                    <a:pt x="2" y="350"/>
                  </a:cubicBezTo>
                  <a:cubicBezTo>
                    <a:pt x="2" y="348"/>
                    <a:pt x="2" y="345"/>
                    <a:pt x="2" y="346"/>
                  </a:cubicBezTo>
                  <a:cubicBezTo>
                    <a:pt x="2" y="344"/>
                    <a:pt x="2" y="343"/>
                    <a:pt x="2" y="341"/>
                  </a:cubicBezTo>
                  <a:cubicBezTo>
                    <a:pt x="3" y="341"/>
                    <a:pt x="3" y="340"/>
                    <a:pt x="3" y="340"/>
                  </a:cubicBezTo>
                  <a:close/>
                  <a:moveTo>
                    <a:pt x="57" y="317"/>
                  </a:moveTo>
                  <a:cubicBezTo>
                    <a:pt x="58" y="316"/>
                    <a:pt x="57" y="320"/>
                    <a:pt x="57" y="322"/>
                  </a:cubicBezTo>
                  <a:cubicBezTo>
                    <a:pt x="56" y="322"/>
                    <a:pt x="57" y="319"/>
                    <a:pt x="57" y="317"/>
                  </a:cubicBezTo>
                  <a:close/>
                  <a:moveTo>
                    <a:pt x="4" y="343"/>
                  </a:moveTo>
                  <a:cubicBezTo>
                    <a:pt x="4" y="343"/>
                    <a:pt x="3" y="346"/>
                    <a:pt x="3" y="348"/>
                  </a:cubicBezTo>
                  <a:cubicBezTo>
                    <a:pt x="3" y="347"/>
                    <a:pt x="3" y="344"/>
                    <a:pt x="4" y="343"/>
                  </a:cubicBezTo>
                  <a:close/>
                  <a:moveTo>
                    <a:pt x="56" y="323"/>
                  </a:moveTo>
                  <a:cubicBezTo>
                    <a:pt x="56" y="324"/>
                    <a:pt x="56" y="325"/>
                    <a:pt x="56" y="326"/>
                  </a:cubicBezTo>
                  <a:cubicBezTo>
                    <a:pt x="55" y="327"/>
                    <a:pt x="56" y="323"/>
                    <a:pt x="56" y="323"/>
                  </a:cubicBezTo>
                  <a:close/>
                  <a:moveTo>
                    <a:pt x="54" y="350"/>
                  </a:moveTo>
                  <a:cubicBezTo>
                    <a:pt x="54" y="349"/>
                    <a:pt x="53" y="354"/>
                    <a:pt x="53" y="353"/>
                  </a:cubicBezTo>
                  <a:cubicBezTo>
                    <a:pt x="53" y="352"/>
                    <a:pt x="53" y="352"/>
                    <a:pt x="54" y="350"/>
                  </a:cubicBezTo>
                  <a:close/>
                  <a:moveTo>
                    <a:pt x="51" y="356"/>
                  </a:moveTo>
                  <a:cubicBezTo>
                    <a:pt x="51" y="362"/>
                    <a:pt x="50" y="371"/>
                    <a:pt x="51" y="375"/>
                  </a:cubicBezTo>
                  <a:cubicBezTo>
                    <a:pt x="51" y="378"/>
                    <a:pt x="51" y="376"/>
                    <a:pt x="51" y="378"/>
                  </a:cubicBezTo>
                  <a:cubicBezTo>
                    <a:pt x="51" y="377"/>
                    <a:pt x="50" y="376"/>
                    <a:pt x="50" y="375"/>
                  </a:cubicBezTo>
                  <a:cubicBezTo>
                    <a:pt x="50" y="371"/>
                    <a:pt x="50" y="368"/>
                    <a:pt x="50" y="365"/>
                  </a:cubicBezTo>
                  <a:cubicBezTo>
                    <a:pt x="50" y="363"/>
                    <a:pt x="50" y="362"/>
                    <a:pt x="50" y="359"/>
                  </a:cubicBezTo>
                  <a:cubicBezTo>
                    <a:pt x="51" y="359"/>
                    <a:pt x="50" y="361"/>
                    <a:pt x="50" y="363"/>
                  </a:cubicBezTo>
                  <a:cubicBezTo>
                    <a:pt x="51" y="362"/>
                    <a:pt x="51" y="358"/>
                    <a:pt x="51" y="356"/>
                  </a:cubicBezTo>
                  <a:close/>
                  <a:moveTo>
                    <a:pt x="53" y="361"/>
                  </a:moveTo>
                  <a:cubicBezTo>
                    <a:pt x="53" y="361"/>
                    <a:pt x="53" y="362"/>
                    <a:pt x="53" y="361"/>
                  </a:cubicBezTo>
                  <a:cubicBezTo>
                    <a:pt x="53" y="363"/>
                    <a:pt x="53" y="363"/>
                    <a:pt x="53" y="363"/>
                  </a:cubicBezTo>
                  <a:cubicBezTo>
                    <a:pt x="52" y="364"/>
                    <a:pt x="53" y="355"/>
                    <a:pt x="53" y="361"/>
                  </a:cubicBezTo>
                  <a:close/>
                  <a:moveTo>
                    <a:pt x="52" y="362"/>
                  </a:moveTo>
                  <a:cubicBezTo>
                    <a:pt x="52" y="363"/>
                    <a:pt x="52" y="365"/>
                    <a:pt x="52" y="367"/>
                  </a:cubicBezTo>
                  <a:cubicBezTo>
                    <a:pt x="52" y="367"/>
                    <a:pt x="52" y="364"/>
                    <a:pt x="52" y="362"/>
                  </a:cubicBezTo>
                  <a:close/>
                  <a:moveTo>
                    <a:pt x="43" y="370"/>
                  </a:moveTo>
                  <a:cubicBezTo>
                    <a:pt x="43" y="368"/>
                    <a:pt x="43" y="372"/>
                    <a:pt x="43" y="371"/>
                  </a:cubicBezTo>
                  <a:cubicBezTo>
                    <a:pt x="43" y="372"/>
                    <a:pt x="43" y="374"/>
                    <a:pt x="43" y="374"/>
                  </a:cubicBezTo>
                  <a:cubicBezTo>
                    <a:pt x="43" y="372"/>
                    <a:pt x="43" y="371"/>
                    <a:pt x="43" y="370"/>
                  </a:cubicBezTo>
                  <a:close/>
                  <a:moveTo>
                    <a:pt x="42" y="376"/>
                  </a:moveTo>
                  <a:cubicBezTo>
                    <a:pt x="42" y="375"/>
                    <a:pt x="42" y="379"/>
                    <a:pt x="42" y="375"/>
                  </a:cubicBezTo>
                  <a:cubicBezTo>
                    <a:pt x="43" y="382"/>
                    <a:pt x="42" y="381"/>
                    <a:pt x="42" y="381"/>
                  </a:cubicBezTo>
                  <a:cubicBezTo>
                    <a:pt x="42" y="381"/>
                    <a:pt x="42" y="381"/>
                    <a:pt x="42" y="380"/>
                  </a:cubicBezTo>
                  <a:cubicBezTo>
                    <a:pt x="41" y="380"/>
                    <a:pt x="41" y="380"/>
                    <a:pt x="41" y="380"/>
                  </a:cubicBezTo>
                  <a:cubicBezTo>
                    <a:pt x="41" y="378"/>
                    <a:pt x="42" y="378"/>
                    <a:pt x="42" y="376"/>
                  </a:cubicBezTo>
                  <a:close/>
                  <a:moveTo>
                    <a:pt x="51" y="371"/>
                  </a:moveTo>
                  <a:cubicBezTo>
                    <a:pt x="52" y="371"/>
                    <a:pt x="52" y="376"/>
                    <a:pt x="52" y="376"/>
                  </a:cubicBezTo>
                  <a:cubicBezTo>
                    <a:pt x="52" y="378"/>
                    <a:pt x="51" y="374"/>
                    <a:pt x="51" y="371"/>
                  </a:cubicBezTo>
                  <a:close/>
                  <a:moveTo>
                    <a:pt x="44" y="377"/>
                  </a:moveTo>
                  <a:cubicBezTo>
                    <a:pt x="45" y="377"/>
                    <a:pt x="45" y="382"/>
                    <a:pt x="44" y="382"/>
                  </a:cubicBezTo>
                  <a:cubicBezTo>
                    <a:pt x="44" y="379"/>
                    <a:pt x="44" y="379"/>
                    <a:pt x="44" y="377"/>
                  </a:cubicBezTo>
                  <a:close/>
                  <a:moveTo>
                    <a:pt x="51" y="384"/>
                  </a:moveTo>
                  <a:cubicBezTo>
                    <a:pt x="51" y="384"/>
                    <a:pt x="50" y="384"/>
                    <a:pt x="50" y="381"/>
                  </a:cubicBezTo>
                  <a:cubicBezTo>
                    <a:pt x="51" y="384"/>
                    <a:pt x="51" y="379"/>
                    <a:pt x="51" y="384"/>
                  </a:cubicBezTo>
                  <a:close/>
                  <a:moveTo>
                    <a:pt x="53" y="380"/>
                  </a:moveTo>
                  <a:cubicBezTo>
                    <a:pt x="53" y="381"/>
                    <a:pt x="53" y="386"/>
                    <a:pt x="53" y="386"/>
                  </a:cubicBezTo>
                  <a:cubicBezTo>
                    <a:pt x="53" y="387"/>
                    <a:pt x="53" y="381"/>
                    <a:pt x="53" y="379"/>
                  </a:cubicBezTo>
                  <a:cubicBezTo>
                    <a:pt x="53" y="379"/>
                    <a:pt x="53" y="382"/>
                    <a:pt x="53" y="380"/>
                  </a:cubicBezTo>
                  <a:close/>
                  <a:moveTo>
                    <a:pt x="49" y="385"/>
                  </a:moveTo>
                  <a:cubicBezTo>
                    <a:pt x="49" y="385"/>
                    <a:pt x="49" y="386"/>
                    <a:pt x="50" y="387"/>
                  </a:cubicBezTo>
                  <a:cubicBezTo>
                    <a:pt x="49" y="388"/>
                    <a:pt x="49" y="388"/>
                    <a:pt x="49" y="388"/>
                  </a:cubicBezTo>
                  <a:cubicBezTo>
                    <a:pt x="49" y="385"/>
                    <a:pt x="49" y="387"/>
                    <a:pt x="49" y="385"/>
                  </a:cubicBezTo>
                  <a:close/>
                  <a:moveTo>
                    <a:pt x="51" y="394"/>
                  </a:moveTo>
                  <a:cubicBezTo>
                    <a:pt x="51" y="392"/>
                    <a:pt x="51" y="396"/>
                    <a:pt x="51" y="397"/>
                  </a:cubicBezTo>
                  <a:cubicBezTo>
                    <a:pt x="51" y="396"/>
                    <a:pt x="50" y="396"/>
                    <a:pt x="50" y="394"/>
                  </a:cubicBezTo>
                  <a:cubicBezTo>
                    <a:pt x="50" y="391"/>
                    <a:pt x="50" y="390"/>
                    <a:pt x="51" y="387"/>
                  </a:cubicBezTo>
                  <a:cubicBezTo>
                    <a:pt x="51" y="389"/>
                    <a:pt x="51" y="390"/>
                    <a:pt x="51" y="393"/>
                  </a:cubicBezTo>
                  <a:cubicBezTo>
                    <a:pt x="51" y="394"/>
                    <a:pt x="51" y="395"/>
                    <a:pt x="51" y="394"/>
                  </a:cubicBezTo>
                  <a:close/>
                  <a:moveTo>
                    <a:pt x="51" y="391"/>
                  </a:moveTo>
                  <a:cubicBezTo>
                    <a:pt x="51" y="390"/>
                    <a:pt x="52" y="392"/>
                    <a:pt x="52" y="392"/>
                  </a:cubicBezTo>
                  <a:cubicBezTo>
                    <a:pt x="52" y="394"/>
                    <a:pt x="52" y="394"/>
                    <a:pt x="52" y="396"/>
                  </a:cubicBezTo>
                  <a:cubicBezTo>
                    <a:pt x="52" y="395"/>
                    <a:pt x="52" y="392"/>
                    <a:pt x="51" y="391"/>
                  </a:cubicBezTo>
                  <a:close/>
                  <a:moveTo>
                    <a:pt x="47" y="395"/>
                  </a:moveTo>
                  <a:cubicBezTo>
                    <a:pt x="46" y="394"/>
                    <a:pt x="47" y="396"/>
                    <a:pt x="47" y="395"/>
                  </a:cubicBezTo>
                  <a:cubicBezTo>
                    <a:pt x="47" y="397"/>
                    <a:pt x="47" y="397"/>
                    <a:pt x="47" y="399"/>
                  </a:cubicBezTo>
                  <a:cubicBezTo>
                    <a:pt x="47" y="400"/>
                    <a:pt x="47" y="396"/>
                    <a:pt x="47" y="395"/>
                  </a:cubicBezTo>
                  <a:close/>
                  <a:moveTo>
                    <a:pt x="52" y="396"/>
                  </a:moveTo>
                  <a:cubicBezTo>
                    <a:pt x="53" y="397"/>
                    <a:pt x="53" y="396"/>
                    <a:pt x="53" y="396"/>
                  </a:cubicBezTo>
                  <a:cubicBezTo>
                    <a:pt x="53" y="398"/>
                    <a:pt x="53" y="398"/>
                    <a:pt x="53" y="398"/>
                  </a:cubicBezTo>
                  <a:cubicBezTo>
                    <a:pt x="53" y="398"/>
                    <a:pt x="53" y="396"/>
                    <a:pt x="53" y="399"/>
                  </a:cubicBezTo>
                  <a:cubicBezTo>
                    <a:pt x="53" y="399"/>
                    <a:pt x="53" y="397"/>
                    <a:pt x="52" y="396"/>
                  </a:cubicBezTo>
                  <a:close/>
                  <a:moveTo>
                    <a:pt x="9" y="431"/>
                  </a:moveTo>
                  <a:cubicBezTo>
                    <a:pt x="10" y="431"/>
                    <a:pt x="10" y="436"/>
                    <a:pt x="11" y="438"/>
                  </a:cubicBezTo>
                  <a:cubicBezTo>
                    <a:pt x="10" y="437"/>
                    <a:pt x="10" y="432"/>
                    <a:pt x="9" y="431"/>
                  </a:cubicBezTo>
                  <a:close/>
                  <a:moveTo>
                    <a:pt x="9" y="453"/>
                  </a:moveTo>
                  <a:cubicBezTo>
                    <a:pt x="10" y="453"/>
                    <a:pt x="10" y="453"/>
                    <a:pt x="10" y="453"/>
                  </a:cubicBezTo>
                  <a:cubicBezTo>
                    <a:pt x="11" y="457"/>
                    <a:pt x="11" y="457"/>
                    <a:pt x="11" y="460"/>
                  </a:cubicBezTo>
                  <a:cubicBezTo>
                    <a:pt x="11" y="460"/>
                    <a:pt x="11" y="459"/>
                    <a:pt x="10" y="458"/>
                  </a:cubicBezTo>
                  <a:cubicBezTo>
                    <a:pt x="10" y="456"/>
                    <a:pt x="10" y="455"/>
                    <a:pt x="9" y="453"/>
                  </a:cubicBezTo>
                  <a:close/>
                  <a:moveTo>
                    <a:pt x="9" y="462"/>
                  </a:moveTo>
                  <a:cubicBezTo>
                    <a:pt x="10" y="461"/>
                    <a:pt x="10" y="464"/>
                    <a:pt x="11" y="467"/>
                  </a:cubicBezTo>
                  <a:cubicBezTo>
                    <a:pt x="10" y="467"/>
                    <a:pt x="10" y="465"/>
                    <a:pt x="9" y="462"/>
                  </a:cubicBezTo>
                  <a:close/>
                  <a:moveTo>
                    <a:pt x="15" y="457"/>
                  </a:moveTo>
                  <a:cubicBezTo>
                    <a:pt x="16" y="461"/>
                    <a:pt x="16" y="461"/>
                    <a:pt x="16" y="461"/>
                  </a:cubicBezTo>
                  <a:cubicBezTo>
                    <a:pt x="16" y="461"/>
                    <a:pt x="16" y="462"/>
                    <a:pt x="16" y="463"/>
                  </a:cubicBezTo>
                  <a:cubicBezTo>
                    <a:pt x="15" y="460"/>
                    <a:pt x="15" y="460"/>
                    <a:pt x="15" y="460"/>
                  </a:cubicBezTo>
                  <a:cubicBezTo>
                    <a:pt x="16" y="462"/>
                    <a:pt x="15" y="459"/>
                    <a:pt x="15" y="457"/>
                  </a:cubicBezTo>
                  <a:close/>
                  <a:moveTo>
                    <a:pt x="40" y="438"/>
                  </a:moveTo>
                  <a:cubicBezTo>
                    <a:pt x="41" y="440"/>
                    <a:pt x="41" y="441"/>
                    <a:pt x="41" y="443"/>
                  </a:cubicBezTo>
                  <a:cubicBezTo>
                    <a:pt x="41" y="445"/>
                    <a:pt x="41" y="445"/>
                    <a:pt x="42" y="446"/>
                  </a:cubicBezTo>
                  <a:cubicBezTo>
                    <a:pt x="42" y="446"/>
                    <a:pt x="42" y="445"/>
                    <a:pt x="42" y="444"/>
                  </a:cubicBezTo>
                  <a:cubicBezTo>
                    <a:pt x="42" y="443"/>
                    <a:pt x="42" y="445"/>
                    <a:pt x="42" y="445"/>
                  </a:cubicBezTo>
                  <a:cubicBezTo>
                    <a:pt x="41" y="443"/>
                    <a:pt x="41" y="443"/>
                    <a:pt x="41" y="441"/>
                  </a:cubicBezTo>
                  <a:cubicBezTo>
                    <a:pt x="41" y="441"/>
                    <a:pt x="42" y="444"/>
                    <a:pt x="42" y="443"/>
                  </a:cubicBezTo>
                  <a:cubicBezTo>
                    <a:pt x="42" y="441"/>
                    <a:pt x="41" y="440"/>
                    <a:pt x="41" y="439"/>
                  </a:cubicBezTo>
                  <a:cubicBezTo>
                    <a:pt x="41" y="439"/>
                    <a:pt x="42" y="444"/>
                    <a:pt x="42" y="443"/>
                  </a:cubicBezTo>
                  <a:cubicBezTo>
                    <a:pt x="43" y="445"/>
                    <a:pt x="43" y="446"/>
                    <a:pt x="43" y="447"/>
                  </a:cubicBezTo>
                  <a:cubicBezTo>
                    <a:pt x="44" y="448"/>
                    <a:pt x="43" y="446"/>
                    <a:pt x="43" y="444"/>
                  </a:cubicBezTo>
                  <a:cubicBezTo>
                    <a:pt x="43" y="444"/>
                    <a:pt x="43" y="444"/>
                    <a:pt x="43" y="444"/>
                  </a:cubicBezTo>
                  <a:cubicBezTo>
                    <a:pt x="44" y="447"/>
                    <a:pt x="44" y="448"/>
                    <a:pt x="44" y="450"/>
                  </a:cubicBezTo>
                  <a:cubicBezTo>
                    <a:pt x="44" y="451"/>
                    <a:pt x="45" y="452"/>
                    <a:pt x="44" y="450"/>
                  </a:cubicBezTo>
                  <a:cubicBezTo>
                    <a:pt x="46" y="454"/>
                    <a:pt x="47" y="458"/>
                    <a:pt x="47" y="461"/>
                  </a:cubicBezTo>
                  <a:cubicBezTo>
                    <a:pt x="48" y="464"/>
                    <a:pt x="47" y="460"/>
                    <a:pt x="48" y="462"/>
                  </a:cubicBezTo>
                  <a:cubicBezTo>
                    <a:pt x="48" y="463"/>
                    <a:pt x="48" y="465"/>
                    <a:pt x="47" y="465"/>
                  </a:cubicBezTo>
                  <a:cubicBezTo>
                    <a:pt x="46" y="460"/>
                    <a:pt x="46" y="457"/>
                    <a:pt x="45" y="452"/>
                  </a:cubicBezTo>
                  <a:cubicBezTo>
                    <a:pt x="45" y="453"/>
                    <a:pt x="45" y="456"/>
                    <a:pt x="46" y="459"/>
                  </a:cubicBezTo>
                  <a:cubicBezTo>
                    <a:pt x="45" y="457"/>
                    <a:pt x="46" y="459"/>
                    <a:pt x="46" y="461"/>
                  </a:cubicBezTo>
                  <a:cubicBezTo>
                    <a:pt x="46" y="460"/>
                    <a:pt x="45" y="456"/>
                    <a:pt x="44" y="452"/>
                  </a:cubicBezTo>
                  <a:cubicBezTo>
                    <a:pt x="44" y="454"/>
                    <a:pt x="45" y="460"/>
                    <a:pt x="47" y="464"/>
                  </a:cubicBezTo>
                  <a:cubicBezTo>
                    <a:pt x="46" y="464"/>
                    <a:pt x="46" y="462"/>
                    <a:pt x="46" y="463"/>
                  </a:cubicBezTo>
                  <a:cubicBezTo>
                    <a:pt x="46" y="464"/>
                    <a:pt x="46" y="465"/>
                    <a:pt x="47" y="467"/>
                  </a:cubicBezTo>
                  <a:cubicBezTo>
                    <a:pt x="47" y="467"/>
                    <a:pt x="46" y="463"/>
                    <a:pt x="45" y="461"/>
                  </a:cubicBezTo>
                  <a:cubicBezTo>
                    <a:pt x="45" y="462"/>
                    <a:pt x="46" y="463"/>
                    <a:pt x="45" y="460"/>
                  </a:cubicBezTo>
                  <a:cubicBezTo>
                    <a:pt x="44" y="458"/>
                    <a:pt x="44" y="454"/>
                    <a:pt x="42" y="451"/>
                  </a:cubicBezTo>
                  <a:cubicBezTo>
                    <a:pt x="43" y="454"/>
                    <a:pt x="44" y="456"/>
                    <a:pt x="45" y="460"/>
                  </a:cubicBezTo>
                  <a:cubicBezTo>
                    <a:pt x="44" y="459"/>
                    <a:pt x="45" y="461"/>
                    <a:pt x="45" y="462"/>
                  </a:cubicBezTo>
                  <a:cubicBezTo>
                    <a:pt x="45" y="463"/>
                    <a:pt x="45" y="462"/>
                    <a:pt x="44" y="460"/>
                  </a:cubicBezTo>
                  <a:cubicBezTo>
                    <a:pt x="44" y="460"/>
                    <a:pt x="44" y="460"/>
                    <a:pt x="44" y="461"/>
                  </a:cubicBezTo>
                  <a:cubicBezTo>
                    <a:pt x="44" y="457"/>
                    <a:pt x="43" y="454"/>
                    <a:pt x="42" y="452"/>
                  </a:cubicBezTo>
                  <a:cubicBezTo>
                    <a:pt x="42" y="449"/>
                    <a:pt x="41" y="448"/>
                    <a:pt x="41" y="446"/>
                  </a:cubicBezTo>
                  <a:cubicBezTo>
                    <a:pt x="41" y="446"/>
                    <a:pt x="41" y="446"/>
                    <a:pt x="41" y="446"/>
                  </a:cubicBezTo>
                  <a:cubicBezTo>
                    <a:pt x="41" y="443"/>
                    <a:pt x="41" y="442"/>
                    <a:pt x="40" y="439"/>
                  </a:cubicBezTo>
                  <a:cubicBezTo>
                    <a:pt x="41" y="441"/>
                    <a:pt x="40" y="438"/>
                    <a:pt x="40" y="438"/>
                  </a:cubicBezTo>
                  <a:close/>
                  <a:moveTo>
                    <a:pt x="43" y="441"/>
                  </a:moveTo>
                  <a:cubicBezTo>
                    <a:pt x="44" y="445"/>
                    <a:pt x="44" y="446"/>
                    <a:pt x="44" y="444"/>
                  </a:cubicBezTo>
                  <a:cubicBezTo>
                    <a:pt x="44" y="446"/>
                    <a:pt x="44" y="447"/>
                    <a:pt x="45" y="449"/>
                  </a:cubicBezTo>
                  <a:cubicBezTo>
                    <a:pt x="45" y="451"/>
                    <a:pt x="45" y="451"/>
                    <a:pt x="45" y="453"/>
                  </a:cubicBezTo>
                  <a:cubicBezTo>
                    <a:pt x="45" y="451"/>
                    <a:pt x="44" y="449"/>
                    <a:pt x="44" y="447"/>
                  </a:cubicBezTo>
                  <a:cubicBezTo>
                    <a:pt x="45" y="448"/>
                    <a:pt x="43" y="442"/>
                    <a:pt x="43" y="441"/>
                  </a:cubicBezTo>
                  <a:close/>
                  <a:moveTo>
                    <a:pt x="39" y="440"/>
                  </a:moveTo>
                  <a:cubicBezTo>
                    <a:pt x="39" y="440"/>
                    <a:pt x="40" y="443"/>
                    <a:pt x="40" y="444"/>
                  </a:cubicBezTo>
                  <a:cubicBezTo>
                    <a:pt x="40" y="445"/>
                    <a:pt x="39" y="442"/>
                    <a:pt x="39" y="440"/>
                  </a:cubicBezTo>
                  <a:close/>
                  <a:moveTo>
                    <a:pt x="45" y="450"/>
                  </a:moveTo>
                  <a:cubicBezTo>
                    <a:pt x="46" y="452"/>
                    <a:pt x="47" y="455"/>
                    <a:pt x="47" y="456"/>
                  </a:cubicBezTo>
                  <a:cubicBezTo>
                    <a:pt x="48" y="459"/>
                    <a:pt x="47" y="456"/>
                    <a:pt x="47" y="457"/>
                  </a:cubicBezTo>
                  <a:cubicBezTo>
                    <a:pt x="48" y="460"/>
                    <a:pt x="49" y="464"/>
                    <a:pt x="49" y="465"/>
                  </a:cubicBezTo>
                  <a:cubicBezTo>
                    <a:pt x="49" y="466"/>
                    <a:pt x="49" y="464"/>
                    <a:pt x="49" y="463"/>
                  </a:cubicBezTo>
                  <a:cubicBezTo>
                    <a:pt x="48" y="463"/>
                    <a:pt x="49" y="464"/>
                    <a:pt x="49" y="465"/>
                  </a:cubicBezTo>
                  <a:cubicBezTo>
                    <a:pt x="49" y="467"/>
                    <a:pt x="50" y="468"/>
                    <a:pt x="50" y="470"/>
                  </a:cubicBezTo>
                  <a:cubicBezTo>
                    <a:pt x="50" y="470"/>
                    <a:pt x="49" y="468"/>
                    <a:pt x="49" y="469"/>
                  </a:cubicBezTo>
                  <a:cubicBezTo>
                    <a:pt x="49" y="466"/>
                    <a:pt x="49" y="468"/>
                    <a:pt x="48" y="464"/>
                  </a:cubicBezTo>
                  <a:cubicBezTo>
                    <a:pt x="48" y="464"/>
                    <a:pt x="49" y="466"/>
                    <a:pt x="49" y="466"/>
                  </a:cubicBezTo>
                  <a:cubicBezTo>
                    <a:pt x="48" y="463"/>
                    <a:pt x="47" y="459"/>
                    <a:pt x="46" y="454"/>
                  </a:cubicBezTo>
                  <a:cubicBezTo>
                    <a:pt x="47" y="458"/>
                    <a:pt x="48" y="460"/>
                    <a:pt x="48" y="463"/>
                  </a:cubicBezTo>
                  <a:cubicBezTo>
                    <a:pt x="48" y="460"/>
                    <a:pt x="45" y="452"/>
                    <a:pt x="45" y="450"/>
                  </a:cubicBezTo>
                  <a:close/>
                  <a:moveTo>
                    <a:pt x="52" y="449"/>
                  </a:moveTo>
                  <a:cubicBezTo>
                    <a:pt x="52" y="450"/>
                    <a:pt x="53" y="454"/>
                    <a:pt x="53" y="454"/>
                  </a:cubicBezTo>
                  <a:cubicBezTo>
                    <a:pt x="52" y="451"/>
                    <a:pt x="52" y="450"/>
                    <a:pt x="52" y="449"/>
                  </a:cubicBezTo>
                  <a:close/>
                  <a:moveTo>
                    <a:pt x="24" y="482"/>
                  </a:moveTo>
                  <a:cubicBezTo>
                    <a:pt x="25" y="484"/>
                    <a:pt x="25" y="484"/>
                    <a:pt x="25" y="484"/>
                  </a:cubicBezTo>
                  <a:cubicBezTo>
                    <a:pt x="25" y="485"/>
                    <a:pt x="25" y="485"/>
                    <a:pt x="25" y="485"/>
                  </a:cubicBezTo>
                  <a:cubicBezTo>
                    <a:pt x="24" y="483"/>
                    <a:pt x="24" y="482"/>
                    <a:pt x="24" y="482"/>
                  </a:cubicBezTo>
                  <a:close/>
                  <a:moveTo>
                    <a:pt x="53" y="456"/>
                  </a:moveTo>
                  <a:cubicBezTo>
                    <a:pt x="53" y="456"/>
                    <a:pt x="53" y="457"/>
                    <a:pt x="53" y="458"/>
                  </a:cubicBezTo>
                  <a:cubicBezTo>
                    <a:pt x="53" y="458"/>
                    <a:pt x="52" y="455"/>
                    <a:pt x="52" y="454"/>
                  </a:cubicBezTo>
                  <a:cubicBezTo>
                    <a:pt x="52" y="455"/>
                    <a:pt x="53" y="455"/>
                    <a:pt x="53" y="457"/>
                  </a:cubicBezTo>
                  <a:cubicBezTo>
                    <a:pt x="53" y="457"/>
                    <a:pt x="53" y="456"/>
                    <a:pt x="53" y="456"/>
                  </a:cubicBezTo>
                  <a:close/>
                  <a:moveTo>
                    <a:pt x="48" y="465"/>
                  </a:moveTo>
                  <a:cubicBezTo>
                    <a:pt x="48" y="466"/>
                    <a:pt x="49" y="467"/>
                    <a:pt x="49" y="468"/>
                  </a:cubicBezTo>
                  <a:cubicBezTo>
                    <a:pt x="49" y="468"/>
                    <a:pt x="49" y="468"/>
                    <a:pt x="49" y="468"/>
                  </a:cubicBezTo>
                  <a:cubicBezTo>
                    <a:pt x="48" y="466"/>
                    <a:pt x="48" y="465"/>
                    <a:pt x="48" y="465"/>
                  </a:cubicBezTo>
                  <a:close/>
                  <a:moveTo>
                    <a:pt x="54" y="459"/>
                  </a:moveTo>
                  <a:cubicBezTo>
                    <a:pt x="54" y="460"/>
                    <a:pt x="55" y="465"/>
                    <a:pt x="55" y="464"/>
                  </a:cubicBezTo>
                  <a:cubicBezTo>
                    <a:pt x="54" y="461"/>
                    <a:pt x="54" y="461"/>
                    <a:pt x="54" y="459"/>
                  </a:cubicBezTo>
                  <a:close/>
                  <a:moveTo>
                    <a:pt x="48" y="474"/>
                  </a:moveTo>
                  <a:cubicBezTo>
                    <a:pt x="48" y="474"/>
                    <a:pt x="48" y="474"/>
                    <a:pt x="48" y="474"/>
                  </a:cubicBezTo>
                  <a:cubicBezTo>
                    <a:pt x="48" y="475"/>
                    <a:pt x="48" y="475"/>
                    <a:pt x="49" y="475"/>
                  </a:cubicBezTo>
                  <a:cubicBezTo>
                    <a:pt x="49" y="477"/>
                    <a:pt x="48" y="476"/>
                    <a:pt x="48" y="474"/>
                  </a:cubicBezTo>
                  <a:close/>
                  <a:moveTo>
                    <a:pt x="53" y="474"/>
                  </a:moveTo>
                  <a:cubicBezTo>
                    <a:pt x="54" y="474"/>
                    <a:pt x="55" y="478"/>
                    <a:pt x="54" y="478"/>
                  </a:cubicBezTo>
                  <a:cubicBezTo>
                    <a:pt x="54" y="476"/>
                    <a:pt x="54" y="475"/>
                    <a:pt x="53" y="474"/>
                  </a:cubicBezTo>
                  <a:close/>
                  <a:moveTo>
                    <a:pt x="56" y="480"/>
                  </a:moveTo>
                  <a:cubicBezTo>
                    <a:pt x="56" y="482"/>
                    <a:pt x="57" y="483"/>
                    <a:pt x="57" y="484"/>
                  </a:cubicBezTo>
                  <a:cubicBezTo>
                    <a:pt x="57" y="484"/>
                    <a:pt x="56" y="482"/>
                    <a:pt x="56" y="482"/>
                  </a:cubicBezTo>
                  <a:cubicBezTo>
                    <a:pt x="56" y="480"/>
                    <a:pt x="56" y="480"/>
                    <a:pt x="56" y="480"/>
                  </a:cubicBezTo>
                  <a:close/>
                  <a:moveTo>
                    <a:pt x="58" y="537"/>
                  </a:moveTo>
                  <a:cubicBezTo>
                    <a:pt x="59" y="539"/>
                    <a:pt x="56" y="534"/>
                    <a:pt x="57" y="535"/>
                  </a:cubicBezTo>
                  <a:cubicBezTo>
                    <a:pt x="60" y="540"/>
                    <a:pt x="63" y="546"/>
                    <a:pt x="66" y="551"/>
                  </a:cubicBezTo>
                  <a:cubicBezTo>
                    <a:pt x="66" y="551"/>
                    <a:pt x="66" y="552"/>
                    <a:pt x="67" y="555"/>
                  </a:cubicBezTo>
                  <a:cubicBezTo>
                    <a:pt x="66" y="554"/>
                    <a:pt x="67" y="555"/>
                    <a:pt x="67" y="555"/>
                  </a:cubicBezTo>
                  <a:cubicBezTo>
                    <a:pt x="66" y="553"/>
                    <a:pt x="65" y="552"/>
                    <a:pt x="65" y="551"/>
                  </a:cubicBezTo>
                  <a:cubicBezTo>
                    <a:pt x="63" y="548"/>
                    <a:pt x="61" y="544"/>
                    <a:pt x="60" y="543"/>
                  </a:cubicBezTo>
                  <a:cubicBezTo>
                    <a:pt x="59" y="541"/>
                    <a:pt x="59" y="541"/>
                    <a:pt x="59" y="540"/>
                  </a:cubicBezTo>
                  <a:cubicBezTo>
                    <a:pt x="57" y="537"/>
                    <a:pt x="56" y="536"/>
                    <a:pt x="56" y="535"/>
                  </a:cubicBezTo>
                  <a:cubicBezTo>
                    <a:pt x="57" y="535"/>
                    <a:pt x="58" y="537"/>
                    <a:pt x="58" y="537"/>
                  </a:cubicBezTo>
                  <a:close/>
                  <a:moveTo>
                    <a:pt x="57" y="535"/>
                  </a:moveTo>
                  <a:cubicBezTo>
                    <a:pt x="55" y="534"/>
                    <a:pt x="57" y="538"/>
                    <a:pt x="57" y="539"/>
                  </a:cubicBezTo>
                  <a:cubicBezTo>
                    <a:pt x="56" y="536"/>
                    <a:pt x="55" y="534"/>
                    <a:pt x="54" y="531"/>
                  </a:cubicBezTo>
                  <a:cubicBezTo>
                    <a:pt x="52" y="529"/>
                    <a:pt x="51" y="526"/>
                    <a:pt x="50" y="524"/>
                  </a:cubicBezTo>
                  <a:cubicBezTo>
                    <a:pt x="49" y="521"/>
                    <a:pt x="48" y="519"/>
                    <a:pt x="47" y="517"/>
                  </a:cubicBezTo>
                  <a:cubicBezTo>
                    <a:pt x="46" y="515"/>
                    <a:pt x="46" y="513"/>
                    <a:pt x="45" y="512"/>
                  </a:cubicBezTo>
                  <a:cubicBezTo>
                    <a:pt x="44" y="510"/>
                    <a:pt x="44" y="509"/>
                    <a:pt x="43" y="507"/>
                  </a:cubicBezTo>
                  <a:cubicBezTo>
                    <a:pt x="42" y="505"/>
                    <a:pt x="43" y="508"/>
                    <a:pt x="43" y="507"/>
                  </a:cubicBezTo>
                  <a:cubicBezTo>
                    <a:pt x="42" y="505"/>
                    <a:pt x="41" y="502"/>
                    <a:pt x="41" y="501"/>
                  </a:cubicBezTo>
                  <a:cubicBezTo>
                    <a:pt x="44" y="509"/>
                    <a:pt x="45" y="511"/>
                    <a:pt x="47" y="516"/>
                  </a:cubicBezTo>
                  <a:cubicBezTo>
                    <a:pt x="47" y="516"/>
                    <a:pt x="47" y="515"/>
                    <a:pt x="47" y="514"/>
                  </a:cubicBezTo>
                  <a:cubicBezTo>
                    <a:pt x="48" y="516"/>
                    <a:pt x="49" y="519"/>
                    <a:pt x="50" y="521"/>
                  </a:cubicBezTo>
                  <a:cubicBezTo>
                    <a:pt x="51" y="524"/>
                    <a:pt x="53" y="527"/>
                    <a:pt x="55" y="531"/>
                  </a:cubicBezTo>
                  <a:cubicBezTo>
                    <a:pt x="55" y="532"/>
                    <a:pt x="55" y="533"/>
                    <a:pt x="55" y="534"/>
                  </a:cubicBezTo>
                  <a:cubicBezTo>
                    <a:pt x="56" y="534"/>
                    <a:pt x="56" y="534"/>
                    <a:pt x="57" y="535"/>
                  </a:cubicBezTo>
                  <a:close/>
                  <a:moveTo>
                    <a:pt x="45" y="527"/>
                  </a:moveTo>
                  <a:cubicBezTo>
                    <a:pt x="45" y="526"/>
                    <a:pt x="47" y="530"/>
                    <a:pt x="46" y="530"/>
                  </a:cubicBezTo>
                  <a:lnTo>
                    <a:pt x="45" y="527"/>
                  </a:lnTo>
                  <a:close/>
                  <a:moveTo>
                    <a:pt x="59" y="505"/>
                  </a:moveTo>
                  <a:cubicBezTo>
                    <a:pt x="60" y="505"/>
                    <a:pt x="62" y="511"/>
                    <a:pt x="59" y="505"/>
                  </a:cubicBezTo>
                  <a:close/>
                  <a:moveTo>
                    <a:pt x="59" y="506"/>
                  </a:moveTo>
                  <a:cubicBezTo>
                    <a:pt x="59" y="506"/>
                    <a:pt x="61" y="510"/>
                    <a:pt x="61" y="510"/>
                  </a:cubicBezTo>
                  <a:cubicBezTo>
                    <a:pt x="60" y="508"/>
                    <a:pt x="60" y="508"/>
                    <a:pt x="59" y="506"/>
                  </a:cubicBezTo>
                  <a:close/>
                  <a:moveTo>
                    <a:pt x="46" y="530"/>
                  </a:moveTo>
                  <a:cubicBezTo>
                    <a:pt x="47" y="533"/>
                    <a:pt x="47" y="534"/>
                    <a:pt x="48" y="536"/>
                  </a:cubicBezTo>
                  <a:cubicBezTo>
                    <a:pt x="48" y="535"/>
                    <a:pt x="47" y="533"/>
                    <a:pt x="46" y="532"/>
                  </a:cubicBezTo>
                  <a:cubicBezTo>
                    <a:pt x="46" y="531"/>
                    <a:pt x="46" y="530"/>
                    <a:pt x="46" y="530"/>
                  </a:cubicBezTo>
                  <a:close/>
                  <a:moveTo>
                    <a:pt x="55" y="547"/>
                  </a:moveTo>
                  <a:cubicBezTo>
                    <a:pt x="56" y="548"/>
                    <a:pt x="56" y="549"/>
                    <a:pt x="58" y="551"/>
                  </a:cubicBezTo>
                  <a:cubicBezTo>
                    <a:pt x="57" y="550"/>
                    <a:pt x="56" y="548"/>
                    <a:pt x="56" y="548"/>
                  </a:cubicBezTo>
                  <a:cubicBezTo>
                    <a:pt x="56" y="547"/>
                    <a:pt x="58" y="551"/>
                    <a:pt x="59" y="553"/>
                  </a:cubicBezTo>
                  <a:cubicBezTo>
                    <a:pt x="59" y="553"/>
                    <a:pt x="61" y="556"/>
                    <a:pt x="61" y="557"/>
                  </a:cubicBezTo>
                  <a:cubicBezTo>
                    <a:pt x="59" y="554"/>
                    <a:pt x="57" y="551"/>
                    <a:pt x="57" y="551"/>
                  </a:cubicBezTo>
                  <a:cubicBezTo>
                    <a:pt x="56" y="549"/>
                    <a:pt x="56" y="549"/>
                    <a:pt x="55" y="547"/>
                  </a:cubicBezTo>
                  <a:close/>
                  <a:moveTo>
                    <a:pt x="72" y="534"/>
                  </a:moveTo>
                  <a:cubicBezTo>
                    <a:pt x="72" y="533"/>
                    <a:pt x="74" y="537"/>
                    <a:pt x="73" y="537"/>
                  </a:cubicBezTo>
                  <a:cubicBezTo>
                    <a:pt x="73" y="536"/>
                    <a:pt x="72" y="535"/>
                    <a:pt x="72" y="534"/>
                  </a:cubicBezTo>
                  <a:close/>
                  <a:moveTo>
                    <a:pt x="75" y="544"/>
                  </a:moveTo>
                  <a:cubicBezTo>
                    <a:pt x="75" y="542"/>
                    <a:pt x="73" y="540"/>
                    <a:pt x="73" y="540"/>
                  </a:cubicBezTo>
                  <a:cubicBezTo>
                    <a:pt x="74" y="542"/>
                    <a:pt x="76" y="544"/>
                    <a:pt x="75" y="544"/>
                  </a:cubicBezTo>
                  <a:close/>
                  <a:moveTo>
                    <a:pt x="78" y="548"/>
                  </a:moveTo>
                  <a:cubicBezTo>
                    <a:pt x="79" y="548"/>
                    <a:pt x="80" y="551"/>
                    <a:pt x="78" y="549"/>
                  </a:cubicBezTo>
                  <a:cubicBezTo>
                    <a:pt x="80" y="552"/>
                    <a:pt x="83" y="556"/>
                    <a:pt x="83" y="557"/>
                  </a:cubicBezTo>
                  <a:cubicBezTo>
                    <a:pt x="80" y="552"/>
                    <a:pt x="77" y="547"/>
                    <a:pt x="75" y="544"/>
                  </a:cubicBezTo>
                  <a:cubicBezTo>
                    <a:pt x="76" y="544"/>
                    <a:pt x="77" y="546"/>
                    <a:pt x="78" y="547"/>
                  </a:cubicBezTo>
                  <a:cubicBezTo>
                    <a:pt x="76" y="544"/>
                    <a:pt x="74" y="540"/>
                    <a:pt x="72" y="538"/>
                  </a:cubicBezTo>
                  <a:cubicBezTo>
                    <a:pt x="72" y="537"/>
                    <a:pt x="73" y="538"/>
                    <a:pt x="74" y="540"/>
                  </a:cubicBezTo>
                  <a:cubicBezTo>
                    <a:pt x="75" y="542"/>
                    <a:pt x="77" y="545"/>
                    <a:pt x="77" y="546"/>
                  </a:cubicBezTo>
                  <a:cubicBezTo>
                    <a:pt x="78" y="547"/>
                    <a:pt x="79" y="548"/>
                    <a:pt x="78" y="547"/>
                  </a:cubicBezTo>
                  <a:cubicBezTo>
                    <a:pt x="79" y="548"/>
                    <a:pt x="81" y="551"/>
                    <a:pt x="82" y="553"/>
                  </a:cubicBezTo>
                  <a:cubicBezTo>
                    <a:pt x="81" y="553"/>
                    <a:pt x="79" y="548"/>
                    <a:pt x="78" y="548"/>
                  </a:cubicBezTo>
                  <a:close/>
                  <a:moveTo>
                    <a:pt x="66" y="556"/>
                  </a:moveTo>
                  <a:cubicBezTo>
                    <a:pt x="67" y="556"/>
                    <a:pt x="68" y="559"/>
                    <a:pt x="70" y="561"/>
                  </a:cubicBezTo>
                  <a:cubicBezTo>
                    <a:pt x="70" y="560"/>
                    <a:pt x="68" y="558"/>
                    <a:pt x="68" y="557"/>
                  </a:cubicBezTo>
                  <a:cubicBezTo>
                    <a:pt x="68" y="557"/>
                    <a:pt x="69" y="558"/>
                    <a:pt x="70" y="560"/>
                  </a:cubicBezTo>
                  <a:cubicBezTo>
                    <a:pt x="72" y="564"/>
                    <a:pt x="70" y="562"/>
                    <a:pt x="72" y="566"/>
                  </a:cubicBezTo>
                  <a:cubicBezTo>
                    <a:pt x="70" y="563"/>
                    <a:pt x="71" y="565"/>
                    <a:pt x="69" y="562"/>
                  </a:cubicBezTo>
                  <a:cubicBezTo>
                    <a:pt x="70" y="563"/>
                    <a:pt x="70" y="563"/>
                    <a:pt x="69" y="561"/>
                  </a:cubicBezTo>
                  <a:cubicBezTo>
                    <a:pt x="68" y="559"/>
                    <a:pt x="67" y="558"/>
                    <a:pt x="66" y="556"/>
                  </a:cubicBezTo>
                  <a:close/>
                  <a:moveTo>
                    <a:pt x="84" y="556"/>
                  </a:moveTo>
                  <a:cubicBezTo>
                    <a:pt x="85" y="557"/>
                    <a:pt x="85" y="559"/>
                    <a:pt x="87" y="561"/>
                  </a:cubicBezTo>
                  <a:cubicBezTo>
                    <a:pt x="86" y="560"/>
                    <a:pt x="85" y="558"/>
                    <a:pt x="84" y="556"/>
                  </a:cubicBezTo>
                  <a:close/>
                  <a:moveTo>
                    <a:pt x="579" y="111"/>
                  </a:moveTo>
                  <a:cubicBezTo>
                    <a:pt x="576" y="108"/>
                    <a:pt x="574" y="107"/>
                    <a:pt x="572" y="106"/>
                  </a:cubicBezTo>
                  <a:cubicBezTo>
                    <a:pt x="573" y="106"/>
                    <a:pt x="574" y="107"/>
                    <a:pt x="574" y="106"/>
                  </a:cubicBezTo>
                  <a:cubicBezTo>
                    <a:pt x="574" y="107"/>
                    <a:pt x="575" y="108"/>
                    <a:pt x="576" y="108"/>
                  </a:cubicBezTo>
                  <a:cubicBezTo>
                    <a:pt x="577" y="109"/>
                    <a:pt x="578" y="110"/>
                    <a:pt x="579" y="111"/>
                  </a:cubicBezTo>
                  <a:close/>
                  <a:moveTo>
                    <a:pt x="562" y="96"/>
                  </a:moveTo>
                  <a:cubicBezTo>
                    <a:pt x="563" y="96"/>
                    <a:pt x="564" y="98"/>
                    <a:pt x="564" y="97"/>
                  </a:cubicBezTo>
                  <a:cubicBezTo>
                    <a:pt x="567" y="99"/>
                    <a:pt x="567" y="100"/>
                    <a:pt x="569" y="101"/>
                  </a:cubicBezTo>
                  <a:cubicBezTo>
                    <a:pt x="568" y="101"/>
                    <a:pt x="565" y="98"/>
                    <a:pt x="562" y="96"/>
                  </a:cubicBezTo>
                  <a:close/>
                  <a:moveTo>
                    <a:pt x="566" y="99"/>
                  </a:moveTo>
                  <a:cubicBezTo>
                    <a:pt x="569" y="102"/>
                    <a:pt x="565" y="99"/>
                    <a:pt x="563" y="97"/>
                  </a:cubicBezTo>
                  <a:cubicBezTo>
                    <a:pt x="564" y="98"/>
                    <a:pt x="565" y="98"/>
                    <a:pt x="566" y="99"/>
                  </a:cubicBezTo>
                  <a:cubicBezTo>
                    <a:pt x="567" y="100"/>
                    <a:pt x="569" y="101"/>
                    <a:pt x="570" y="103"/>
                  </a:cubicBezTo>
                  <a:cubicBezTo>
                    <a:pt x="569" y="102"/>
                    <a:pt x="568" y="101"/>
                    <a:pt x="566" y="9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endParaRPr lang="zh-CN" altLang="en-US">
                <a:latin typeface="华文细黑" panose="02010600040101010101" pitchFamily="2" charset="-122"/>
                <a:ea typeface="微软雅黑 Light" panose="020b0502040204020203" charset="-122"/>
                <a:cs typeface="微软雅黑 Light" panose="020b0502040204020203" charset="-122"/>
              </a:endParaRPr>
            </a:p>
          </p:txBody>
        </p:sp>
        <p:sp>
          <p:nvSpPr>
            <p:cNvPr id="41" name="Freeform 985"/>
            <p:cNvSpPr>
              <a:spLocks noEditPoints="1"/>
            </p:cNvSpPr>
            <p:nvPr/>
          </p:nvSpPr>
          <p:spPr bwMode="auto">
            <a:xfrm>
              <a:off x="3171826" y="2763838"/>
              <a:ext cx="2784475" cy="2035175"/>
            </a:xfrm>
            <a:custGeom>
              <a:gdLst>
                <a:gd name="T0" fmla="*/ 3 w 740"/>
                <a:gd name="T1" fmla="*/ 208 h 540"/>
                <a:gd name="T2" fmla="*/ 37 w 740"/>
                <a:gd name="T3" fmla="*/ 320 h 540"/>
                <a:gd name="T4" fmla="*/ 119 w 740"/>
                <a:gd name="T5" fmla="*/ 427 h 540"/>
                <a:gd name="T6" fmla="*/ 299 w 740"/>
                <a:gd name="T7" fmla="*/ 523 h 540"/>
                <a:gd name="T8" fmla="*/ 325 w 740"/>
                <a:gd name="T9" fmla="*/ 534 h 540"/>
                <a:gd name="T10" fmla="*/ 560 w 740"/>
                <a:gd name="T11" fmla="*/ 488 h 540"/>
                <a:gd name="T12" fmla="*/ 577 w 740"/>
                <a:gd name="T13" fmla="*/ 477 h 540"/>
                <a:gd name="T14" fmla="*/ 649 w 740"/>
                <a:gd name="T15" fmla="*/ 414 h 540"/>
                <a:gd name="T16" fmla="*/ 695 w 740"/>
                <a:gd name="T17" fmla="*/ 347 h 540"/>
                <a:gd name="T18" fmla="*/ 722 w 740"/>
                <a:gd name="T19" fmla="*/ 279 h 540"/>
                <a:gd name="T20" fmla="*/ 732 w 740"/>
                <a:gd name="T21" fmla="*/ 252 h 540"/>
                <a:gd name="T22" fmla="*/ 739 w 740"/>
                <a:gd name="T23" fmla="*/ 209 h 540"/>
                <a:gd name="T24" fmla="*/ 733 w 740"/>
                <a:gd name="T25" fmla="*/ 142 h 540"/>
                <a:gd name="T26" fmla="*/ 720 w 740"/>
                <a:gd name="T27" fmla="*/ 118 h 540"/>
                <a:gd name="T28" fmla="*/ 709 w 740"/>
                <a:gd name="T29" fmla="*/ 118 h 540"/>
                <a:gd name="T30" fmla="*/ 706 w 740"/>
                <a:gd name="T31" fmla="*/ 217 h 540"/>
                <a:gd name="T32" fmla="*/ 688 w 740"/>
                <a:gd name="T33" fmla="*/ 253 h 540"/>
                <a:gd name="T34" fmla="*/ 666 w 740"/>
                <a:gd name="T35" fmla="*/ 301 h 540"/>
                <a:gd name="T36" fmla="*/ 528 w 740"/>
                <a:gd name="T37" fmla="*/ 440 h 540"/>
                <a:gd name="T38" fmla="*/ 499 w 740"/>
                <a:gd name="T39" fmla="*/ 457 h 540"/>
                <a:gd name="T40" fmla="*/ 178 w 740"/>
                <a:gd name="T41" fmla="*/ 419 h 540"/>
                <a:gd name="T42" fmla="*/ 143 w 740"/>
                <a:gd name="T43" fmla="*/ 400 h 540"/>
                <a:gd name="T44" fmla="*/ 48 w 740"/>
                <a:gd name="T45" fmla="*/ 255 h 540"/>
                <a:gd name="T46" fmla="*/ 54 w 740"/>
                <a:gd name="T47" fmla="*/ 281 h 540"/>
                <a:gd name="T48" fmla="*/ 64 w 740"/>
                <a:gd name="T49" fmla="*/ 307 h 540"/>
                <a:gd name="T50" fmla="*/ 70 w 740"/>
                <a:gd name="T51" fmla="*/ 319 h 540"/>
                <a:gd name="T52" fmla="*/ 46 w 740"/>
                <a:gd name="T53" fmla="*/ 273 h 540"/>
                <a:gd name="T54" fmla="*/ 40 w 740"/>
                <a:gd name="T55" fmla="*/ 263 h 540"/>
                <a:gd name="T56" fmla="*/ 45 w 740"/>
                <a:gd name="T57" fmla="*/ 284 h 540"/>
                <a:gd name="T58" fmla="*/ 79 w 740"/>
                <a:gd name="T59" fmla="*/ 349 h 540"/>
                <a:gd name="T60" fmla="*/ 138 w 740"/>
                <a:gd name="T61" fmla="*/ 415 h 540"/>
                <a:gd name="T62" fmla="*/ 152 w 740"/>
                <a:gd name="T63" fmla="*/ 430 h 540"/>
                <a:gd name="T64" fmla="*/ 176 w 740"/>
                <a:gd name="T65" fmla="*/ 450 h 540"/>
                <a:gd name="T66" fmla="*/ 97 w 740"/>
                <a:gd name="T67" fmla="*/ 383 h 540"/>
                <a:gd name="T68" fmla="*/ 43 w 740"/>
                <a:gd name="T69" fmla="*/ 300 h 540"/>
                <a:gd name="T70" fmla="*/ 17 w 740"/>
                <a:gd name="T71" fmla="*/ 210 h 540"/>
                <a:gd name="T72" fmla="*/ 20 w 740"/>
                <a:gd name="T73" fmla="*/ 239 h 540"/>
                <a:gd name="T74" fmla="*/ 6 w 740"/>
                <a:gd name="T75" fmla="*/ 206 h 540"/>
                <a:gd name="T76" fmla="*/ 11 w 740"/>
                <a:gd name="T77" fmla="*/ 174 h 540"/>
                <a:gd name="T78" fmla="*/ 5 w 740"/>
                <a:gd name="T79" fmla="*/ 153 h 540"/>
                <a:gd name="T80" fmla="*/ 4 w 740"/>
                <a:gd name="T81" fmla="*/ 124 h 540"/>
                <a:gd name="T82" fmla="*/ 195 w 740"/>
                <a:gd name="T83" fmla="*/ 460 h 540"/>
                <a:gd name="T84" fmla="*/ 79 w 740"/>
                <a:gd name="T85" fmla="*/ 343 h 540"/>
                <a:gd name="T86" fmla="*/ 696 w 740"/>
                <a:gd name="T87" fmla="*/ 240 h 540"/>
                <a:gd name="T88" fmla="*/ 6 w 740"/>
                <a:gd name="T89" fmla="*/ 153 h 540"/>
                <a:gd name="T90" fmla="*/ 10 w 740"/>
                <a:gd name="T91" fmla="*/ 209 h 540"/>
                <a:gd name="T92" fmla="*/ 21 w 740"/>
                <a:gd name="T93" fmla="*/ 263 h 540"/>
                <a:gd name="T94" fmla="*/ 42 w 740"/>
                <a:gd name="T95" fmla="*/ 300 h 540"/>
                <a:gd name="T96" fmla="*/ 56 w 740"/>
                <a:gd name="T97" fmla="*/ 297 h 540"/>
                <a:gd name="T98" fmla="*/ 47 w 740"/>
                <a:gd name="T99" fmla="*/ 323 h 540"/>
                <a:gd name="T100" fmla="*/ 64 w 740"/>
                <a:gd name="T101" fmla="*/ 297 h 540"/>
                <a:gd name="T102" fmla="*/ 74 w 740"/>
                <a:gd name="T103" fmla="*/ 332 h 540"/>
                <a:gd name="T104" fmla="*/ 105 w 740"/>
                <a:gd name="T105" fmla="*/ 373 h 540"/>
                <a:gd name="T106" fmla="*/ 141 w 740"/>
                <a:gd name="T107" fmla="*/ 417 h 540"/>
                <a:gd name="T108" fmla="*/ 190 w 740"/>
                <a:gd name="T109" fmla="*/ 458 h 540"/>
                <a:gd name="T110" fmla="*/ 555 w 740"/>
                <a:gd name="T111" fmla="*/ 425 h 540"/>
                <a:gd name="T112" fmla="*/ 561 w 740"/>
                <a:gd name="T113" fmla="*/ 420 h 540"/>
                <a:gd name="T114" fmla="*/ 646 w 740"/>
                <a:gd name="T115" fmla="*/ 335 h 540"/>
                <a:gd name="T116" fmla="*/ 670 w 740"/>
                <a:gd name="T117" fmla="*/ 298 h 540"/>
                <a:gd name="T118" fmla="*/ 701 w 740"/>
                <a:gd name="T119" fmla="*/ 244 h 540"/>
                <a:gd name="T120" fmla="*/ 700 w 740"/>
                <a:gd name="T121" fmla="*/ 239 h 540"/>
                <a:gd name="T122" fmla="*/ 709 w 740"/>
                <a:gd name="T123" fmla="*/ 196 h 540"/>
                <a:gd name="T124" fmla="*/ 61 w 740"/>
                <a:gd name="T125" fmla="*/ 300 h 5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40" h="540">
                  <a:moveTo>
                    <a:pt x="40" y="3"/>
                  </a:moveTo>
                  <a:cubicBezTo>
                    <a:pt x="40" y="5"/>
                    <a:pt x="39" y="6"/>
                    <a:pt x="38" y="7"/>
                  </a:cubicBezTo>
                  <a:cubicBezTo>
                    <a:pt x="40" y="4"/>
                    <a:pt x="38" y="7"/>
                    <a:pt x="38" y="7"/>
                  </a:cubicBezTo>
                  <a:cubicBezTo>
                    <a:pt x="38" y="6"/>
                    <a:pt x="39" y="5"/>
                    <a:pt x="39" y="4"/>
                  </a:cubicBezTo>
                  <a:cubicBezTo>
                    <a:pt x="39" y="4"/>
                    <a:pt x="36" y="12"/>
                    <a:pt x="34" y="16"/>
                  </a:cubicBezTo>
                  <a:cubicBezTo>
                    <a:pt x="32" y="19"/>
                    <a:pt x="32" y="18"/>
                    <a:pt x="30" y="22"/>
                  </a:cubicBezTo>
                  <a:cubicBezTo>
                    <a:pt x="31" y="22"/>
                    <a:pt x="31" y="21"/>
                    <a:pt x="31" y="20"/>
                  </a:cubicBezTo>
                  <a:cubicBezTo>
                    <a:pt x="30" y="24"/>
                    <a:pt x="29" y="28"/>
                    <a:pt x="27" y="31"/>
                  </a:cubicBezTo>
                  <a:cubicBezTo>
                    <a:pt x="28" y="28"/>
                    <a:pt x="27" y="30"/>
                    <a:pt x="26" y="32"/>
                  </a:cubicBezTo>
                  <a:cubicBezTo>
                    <a:pt x="26" y="34"/>
                    <a:pt x="25" y="35"/>
                    <a:pt x="24" y="38"/>
                  </a:cubicBezTo>
                  <a:cubicBezTo>
                    <a:pt x="25" y="36"/>
                    <a:pt x="23" y="42"/>
                    <a:pt x="23" y="39"/>
                  </a:cubicBezTo>
                  <a:cubicBezTo>
                    <a:pt x="22" y="44"/>
                    <a:pt x="23" y="41"/>
                    <a:pt x="22" y="43"/>
                  </a:cubicBezTo>
                  <a:cubicBezTo>
                    <a:pt x="21" y="45"/>
                    <a:pt x="22" y="43"/>
                    <a:pt x="21" y="46"/>
                  </a:cubicBezTo>
                  <a:cubicBezTo>
                    <a:pt x="21" y="47"/>
                    <a:pt x="20" y="49"/>
                    <a:pt x="20" y="47"/>
                  </a:cubicBezTo>
                  <a:cubicBezTo>
                    <a:pt x="20" y="50"/>
                    <a:pt x="19" y="51"/>
                    <a:pt x="19" y="53"/>
                  </a:cubicBezTo>
                  <a:cubicBezTo>
                    <a:pt x="18" y="55"/>
                    <a:pt x="18" y="56"/>
                    <a:pt x="17" y="58"/>
                  </a:cubicBezTo>
                  <a:cubicBezTo>
                    <a:pt x="17" y="59"/>
                    <a:pt x="17" y="59"/>
                    <a:pt x="17" y="60"/>
                  </a:cubicBezTo>
                  <a:cubicBezTo>
                    <a:pt x="16" y="64"/>
                    <a:pt x="15" y="67"/>
                    <a:pt x="13" y="72"/>
                  </a:cubicBezTo>
                  <a:cubicBezTo>
                    <a:pt x="13" y="72"/>
                    <a:pt x="10" y="84"/>
                    <a:pt x="8" y="88"/>
                  </a:cubicBezTo>
                  <a:cubicBezTo>
                    <a:pt x="9" y="88"/>
                    <a:pt x="9" y="88"/>
                    <a:pt x="9" y="89"/>
                  </a:cubicBezTo>
                  <a:cubicBezTo>
                    <a:pt x="8" y="91"/>
                    <a:pt x="8" y="91"/>
                    <a:pt x="8" y="93"/>
                  </a:cubicBezTo>
                  <a:cubicBezTo>
                    <a:pt x="8" y="93"/>
                    <a:pt x="8" y="89"/>
                    <a:pt x="9" y="90"/>
                  </a:cubicBezTo>
                  <a:cubicBezTo>
                    <a:pt x="8" y="92"/>
                    <a:pt x="8" y="95"/>
                    <a:pt x="7" y="98"/>
                  </a:cubicBezTo>
                  <a:cubicBezTo>
                    <a:pt x="7" y="100"/>
                    <a:pt x="7" y="101"/>
                    <a:pt x="6" y="103"/>
                  </a:cubicBezTo>
                  <a:cubicBezTo>
                    <a:pt x="6" y="104"/>
                    <a:pt x="6" y="106"/>
                    <a:pt x="6" y="107"/>
                  </a:cubicBezTo>
                  <a:cubicBezTo>
                    <a:pt x="6" y="104"/>
                    <a:pt x="6" y="102"/>
                    <a:pt x="6" y="104"/>
                  </a:cubicBezTo>
                  <a:cubicBezTo>
                    <a:pt x="6" y="106"/>
                    <a:pt x="6" y="107"/>
                    <a:pt x="5" y="110"/>
                  </a:cubicBezTo>
                  <a:cubicBezTo>
                    <a:pt x="5" y="109"/>
                    <a:pt x="5" y="110"/>
                    <a:pt x="5" y="109"/>
                  </a:cubicBezTo>
                  <a:cubicBezTo>
                    <a:pt x="4" y="113"/>
                    <a:pt x="4" y="118"/>
                    <a:pt x="3" y="121"/>
                  </a:cubicBezTo>
                  <a:cubicBezTo>
                    <a:pt x="3" y="121"/>
                    <a:pt x="3" y="121"/>
                    <a:pt x="3" y="120"/>
                  </a:cubicBezTo>
                  <a:cubicBezTo>
                    <a:pt x="4" y="114"/>
                    <a:pt x="6" y="104"/>
                    <a:pt x="6" y="101"/>
                  </a:cubicBezTo>
                  <a:cubicBezTo>
                    <a:pt x="5" y="104"/>
                    <a:pt x="5" y="108"/>
                    <a:pt x="4" y="111"/>
                  </a:cubicBezTo>
                  <a:cubicBezTo>
                    <a:pt x="4" y="115"/>
                    <a:pt x="3" y="119"/>
                    <a:pt x="3" y="122"/>
                  </a:cubicBezTo>
                  <a:cubicBezTo>
                    <a:pt x="2" y="122"/>
                    <a:pt x="2" y="134"/>
                    <a:pt x="1" y="136"/>
                  </a:cubicBezTo>
                  <a:cubicBezTo>
                    <a:pt x="1" y="141"/>
                    <a:pt x="1" y="147"/>
                    <a:pt x="1" y="152"/>
                  </a:cubicBezTo>
                  <a:cubicBezTo>
                    <a:pt x="1" y="158"/>
                    <a:pt x="1" y="164"/>
                    <a:pt x="0" y="167"/>
                  </a:cubicBezTo>
                  <a:cubicBezTo>
                    <a:pt x="0" y="166"/>
                    <a:pt x="0" y="166"/>
                    <a:pt x="0" y="166"/>
                  </a:cubicBezTo>
                  <a:cubicBezTo>
                    <a:pt x="0" y="169"/>
                    <a:pt x="0" y="170"/>
                    <a:pt x="1" y="171"/>
                  </a:cubicBezTo>
                  <a:cubicBezTo>
                    <a:pt x="1" y="170"/>
                    <a:pt x="1" y="169"/>
                    <a:pt x="1" y="170"/>
                  </a:cubicBezTo>
                  <a:cubicBezTo>
                    <a:pt x="1" y="175"/>
                    <a:pt x="1" y="177"/>
                    <a:pt x="1" y="181"/>
                  </a:cubicBezTo>
                  <a:cubicBezTo>
                    <a:pt x="1" y="180"/>
                    <a:pt x="1" y="180"/>
                    <a:pt x="1" y="179"/>
                  </a:cubicBezTo>
                  <a:cubicBezTo>
                    <a:pt x="1" y="184"/>
                    <a:pt x="1" y="184"/>
                    <a:pt x="1" y="190"/>
                  </a:cubicBezTo>
                  <a:cubicBezTo>
                    <a:pt x="1" y="189"/>
                    <a:pt x="1" y="187"/>
                    <a:pt x="2" y="189"/>
                  </a:cubicBezTo>
                  <a:cubicBezTo>
                    <a:pt x="1" y="189"/>
                    <a:pt x="2" y="192"/>
                    <a:pt x="2" y="193"/>
                  </a:cubicBezTo>
                  <a:cubicBezTo>
                    <a:pt x="2" y="194"/>
                    <a:pt x="2" y="191"/>
                    <a:pt x="2" y="194"/>
                  </a:cubicBezTo>
                  <a:cubicBezTo>
                    <a:pt x="3" y="200"/>
                    <a:pt x="3" y="200"/>
                    <a:pt x="4" y="205"/>
                  </a:cubicBezTo>
                  <a:cubicBezTo>
                    <a:pt x="3" y="205"/>
                    <a:pt x="4" y="210"/>
                    <a:pt x="3" y="208"/>
                  </a:cubicBezTo>
                  <a:cubicBezTo>
                    <a:pt x="4" y="213"/>
                    <a:pt x="4" y="215"/>
                    <a:pt x="5" y="217"/>
                  </a:cubicBezTo>
                  <a:cubicBezTo>
                    <a:pt x="5" y="216"/>
                    <a:pt x="5" y="219"/>
                    <a:pt x="4" y="217"/>
                  </a:cubicBezTo>
                  <a:cubicBezTo>
                    <a:pt x="5" y="219"/>
                    <a:pt x="5" y="219"/>
                    <a:pt x="5" y="220"/>
                  </a:cubicBezTo>
                  <a:cubicBezTo>
                    <a:pt x="5" y="220"/>
                    <a:pt x="5" y="218"/>
                    <a:pt x="6" y="221"/>
                  </a:cubicBezTo>
                  <a:cubicBezTo>
                    <a:pt x="7" y="230"/>
                    <a:pt x="9" y="241"/>
                    <a:pt x="11" y="247"/>
                  </a:cubicBezTo>
                  <a:cubicBezTo>
                    <a:pt x="11" y="247"/>
                    <a:pt x="11" y="247"/>
                    <a:pt x="11" y="247"/>
                  </a:cubicBezTo>
                  <a:cubicBezTo>
                    <a:pt x="12" y="251"/>
                    <a:pt x="12" y="251"/>
                    <a:pt x="12" y="251"/>
                  </a:cubicBezTo>
                  <a:cubicBezTo>
                    <a:pt x="12" y="250"/>
                    <a:pt x="12" y="251"/>
                    <a:pt x="13" y="253"/>
                  </a:cubicBezTo>
                  <a:cubicBezTo>
                    <a:pt x="12" y="251"/>
                    <a:pt x="13" y="255"/>
                    <a:pt x="13" y="255"/>
                  </a:cubicBezTo>
                  <a:cubicBezTo>
                    <a:pt x="12" y="252"/>
                    <a:pt x="11" y="248"/>
                    <a:pt x="10" y="243"/>
                  </a:cubicBezTo>
                  <a:cubicBezTo>
                    <a:pt x="9" y="242"/>
                    <a:pt x="7" y="231"/>
                    <a:pt x="7" y="229"/>
                  </a:cubicBezTo>
                  <a:cubicBezTo>
                    <a:pt x="7" y="231"/>
                    <a:pt x="8" y="235"/>
                    <a:pt x="8" y="239"/>
                  </a:cubicBezTo>
                  <a:cubicBezTo>
                    <a:pt x="9" y="243"/>
                    <a:pt x="11" y="247"/>
                    <a:pt x="11" y="249"/>
                  </a:cubicBezTo>
                  <a:cubicBezTo>
                    <a:pt x="12" y="251"/>
                    <a:pt x="12" y="254"/>
                    <a:pt x="13" y="256"/>
                  </a:cubicBezTo>
                  <a:cubicBezTo>
                    <a:pt x="13" y="259"/>
                    <a:pt x="14" y="262"/>
                    <a:pt x="15" y="265"/>
                  </a:cubicBezTo>
                  <a:cubicBezTo>
                    <a:pt x="15" y="264"/>
                    <a:pt x="16" y="266"/>
                    <a:pt x="16" y="267"/>
                  </a:cubicBezTo>
                  <a:cubicBezTo>
                    <a:pt x="16" y="267"/>
                    <a:pt x="16" y="265"/>
                    <a:pt x="16" y="266"/>
                  </a:cubicBezTo>
                  <a:cubicBezTo>
                    <a:pt x="15" y="263"/>
                    <a:pt x="16" y="264"/>
                    <a:pt x="15" y="262"/>
                  </a:cubicBezTo>
                  <a:cubicBezTo>
                    <a:pt x="15" y="263"/>
                    <a:pt x="14" y="258"/>
                    <a:pt x="14" y="259"/>
                  </a:cubicBezTo>
                  <a:cubicBezTo>
                    <a:pt x="16" y="263"/>
                    <a:pt x="17" y="268"/>
                    <a:pt x="18" y="269"/>
                  </a:cubicBezTo>
                  <a:cubicBezTo>
                    <a:pt x="18" y="271"/>
                    <a:pt x="19" y="272"/>
                    <a:pt x="19" y="273"/>
                  </a:cubicBezTo>
                  <a:cubicBezTo>
                    <a:pt x="19" y="273"/>
                    <a:pt x="19" y="273"/>
                    <a:pt x="18" y="272"/>
                  </a:cubicBezTo>
                  <a:cubicBezTo>
                    <a:pt x="20" y="277"/>
                    <a:pt x="18" y="271"/>
                    <a:pt x="20" y="276"/>
                  </a:cubicBezTo>
                  <a:cubicBezTo>
                    <a:pt x="20" y="277"/>
                    <a:pt x="20" y="278"/>
                    <a:pt x="21" y="279"/>
                  </a:cubicBezTo>
                  <a:cubicBezTo>
                    <a:pt x="22" y="282"/>
                    <a:pt x="20" y="278"/>
                    <a:pt x="21" y="280"/>
                  </a:cubicBezTo>
                  <a:cubicBezTo>
                    <a:pt x="21" y="280"/>
                    <a:pt x="23" y="285"/>
                    <a:pt x="23" y="285"/>
                  </a:cubicBezTo>
                  <a:cubicBezTo>
                    <a:pt x="23" y="286"/>
                    <a:pt x="22" y="285"/>
                    <a:pt x="22" y="284"/>
                  </a:cubicBezTo>
                  <a:cubicBezTo>
                    <a:pt x="23" y="285"/>
                    <a:pt x="20" y="279"/>
                    <a:pt x="19" y="277"/>
                  </a:cubicBezTo>
                  <a:cubicBezTo>
                    <a:pt x="19" y="276"/>
                    <a:pt x="19" y="276"/>
                    <a:pt x="19" y="274"/>
                  </a:cubicBezTo>
                  <a:cubicBezTo>
                    <a:pt x="18" y="274"/>
                    <a:pt x="17" y="270"/>
                    <a:pt x="17" y="268"/>
                  </a:cubicBezTo>
                  <a:cubicBezTo>
                    <a:pt x="17" y="270"/>
                    <a:pt x="18" y="274"/>
                    <a:pt x="19" y="276"/>
                  </a:cubicBezTo>
                  <a:cubicBezTo>
                    <a:pt x="19" y="276"/>
                    <a:pt x="18" y="273"/>
                    <a:pt x="17" y="272"/>
                  </a:cubicBezTo>
                  <a:cubicBezTo>
                    <a:pt x="18" y="276"/>
                    <a:pt x="20" y="279"/>
                    <a:pt x="20" y="281"/>
                  </a:cubicBezTo>
                  <a:cubicBezTo>
                    <a:pt x="20" y="281"/>
                    <a:pt x="22" y="286"/>
                    <a:pt x="22" y="284"/>
                  </a:cubicBezTo>
                  <a:cubicBezTo>
                    <a:pt x="21" y="282"/>
                    <a:pt x="20" y="280"/>
                    <a:pt x="20" y="279"/>
                  </a:cubicBezTo>
                  <a:cubicBezTo>
                    <a:pt x="21" y="282"/>
                    <a:pt x="22" y="285"/>
                    <a:pt x="23" y="288"/>
                  </a:cubicBezTo>
                  <a:cubicBezTo>
                    <a:pt x="23" y="288"/>
                    <a:pt x="22" y="285"/>
                    <a:pt x="23" y="286"/>
                  </a:cubicBezTo>
                  <a:cubicBezTo>
                    <a:pt x="23" y="286"/>
                    <a:pt x="23" y="287"/>
                    <a:pt x="23" y="287"/>
                  </a:cubicBezTo>
                  <a:cubicBezTo>
                    <a:pt x="25" y="291"/>
                    <a:pt x="25" y="292"/>
                    <a:pt x="26" y="295"/>
                  </a:cubicBezTo>
                  <a:cubicBezTo>
                    <a:pt x="27" y="298"/>
                    <a:pt x="26" y="294"/>
                    <a:pt x="26" y="294"/>
                  </a:cubicBezTo>
                  <a:cubicBezTo>
                    <a:pt x="26" y="295"/>
                    <a:pt x="27" y="296"/>
                    <a:pt x="27" y="297"/>
                  </a:cubicBezTo>
                  <a:cubicBezTo>
                    <a:pt x="27" y="298"/>
                    <a:pt x="28" y="299"/>
                    <a:pt x="28" y="299"/>
                  </a:cubicBezTo>
                  <a:cubicBezTo>
                    <a:pt x="28" y="300"/>
                    <a:pt x="26" y="296"/>
                    <a:pt x="27" y="297"/>
                  </a:cubicBezTo>
                  <a:cubicBezTo>
                    <a:pt x="28" y="300"/>
                    <a:pt x="28" y="301"/>
                    <a:pt x="29" y="304"/>
                  </a:cubicBezTo>
                  <a:cubicBezTo>
                    <a:pt x="30" y="305"/>
                    <a:pt x="30" y="305"/>
                    <a:pt x="31" y="307"/>
                  </a:cubicBezTo>
                  <a:cubicBezTo>
                    <a:pt x="32" y="309"/>
                    <a:pt x="32" y="309"/>
                    <a:pt x="32" y="311"/>
                  </a:cubicBezTo>
                  <a:cubicBezTo>
                    <a:pt x="33" y="312"/>
                    <a:pt x="35" y="316"/>
                    <a:pt x="37" y="320"/>
                  </a:cubicBezTo>
                  <a:cubicBezTo>
                    <a:pt x="38" y="320"/>
                    <a:pt x="38" y="322"/>
                    <a:pt x="39" y="323"/>
                  </a:cubicBezTo>
                  <a:cubicBezTo>
                    <a:pt x="37" y="319"/>
                    <a:pt x="36" y="318"/>
                    <a:pt x="36" y="316"/>
                  </a:cubicBezTo>
                  <a:cubicBezTo>
                    <a:pt x="36" y="317"/>
                    <a:pt x="37" y="318"/>
                    <a:pt x="37" y="318"/>
                  </a:cubicBezTo>
                  <a:cubicBezTo>
                    <a:pt x="36" y="316"/>
                    <a:pt x="36" y="316"/>
                    <a:pt x="35" y="315"/>
                  </a:cubicBezTo>
                  <a:cubicBezTo>
                    <a:pt x="36" y="315"/>
                    <a:pt x="33" y="310"/>
                    <a:pt x="33" y="309"/>
                  </a:cubicBezTo>
                  <a:cubicBezTo>
                    <a:pt x="33" y="309"/>
                    <a:pt x="33" y="310"/>
                    <a:pt x="33" y="309"/>
                  </a:cubicBezTo>
                  <a:cubicBezTo>
                    <a:pt x="31" y="305"/>
                    <a:pt x="28" y="298"/>
                    <a:pt x="27" y="295"/>
                  </a:cubicBezTo>
                  <a:cubicBezTo>
                    <a:pt x="27" y="297"/>
                    <a:pt x="23" y="287"/>
                    <a:pt x="25" y="290"/>
                  </a:cubicBezTo>
                  <a:cubicBezTo>
                    <a:pt x="24" y="286"/>
                    <a:pt x="25" y="289"/>
                    <a:pt x="24" y="287"/>
                  </a:cubicBezTo>
                  <a:cubicBezTo>
                    <a:pt x="23" y="286"/>
                    <a:pt x="23" y="285"/>
                    <a:pt x="23" y="285"/>
                  </a:cubicBezTo>
                  <a:cubicBezTo>
                    <a:pt x="26" y="292"/>
                    <a:pt x="28" y="296"/>
                    <a:pt x="30" y="303"/>
                  </a:cubicBezTo>
                  <a:cubicBezTo>
                    <a:pt x="33" y="308"/>
                    <a:pt x="34" y="310"/>
                    <a:pt x="35" y="313"/>
                  </a:cubicBezTo>
                  <a:cubicBezTo>
                    <a:pt x="35" y="313"/>
                    <a:pt x="35" y="313"/>
                    <a:pt x="35" y="313"/>
                  </a:cubicBezTo>
                  <a:cubicBezTo>
                    <a:pt x="36" y="313"/>
                    <a:pt x="39" y="322"/>
                    <a:pt x="38" y="319"/>
                  </a:cubicBezTo>
                  <a:cubicBezTo>
                    <a:pt x="37" y="317"/>
                    <a:pt x="35" y="312"/>
                    <a:pt x="35" y="312"/>
                  </a:cubicBezTo>
                  <a:cubicBezTo>
                    <a:pt x="38" y="317"/>
                    <a:pt x="39" y="319"/>
                    <a:pt x="41" y="324"/>
                  </a:cubicBezTo>
                  <a:cubicBezTo>
                    <a:pt x="40" y="323"/>
                    <a:pt x="41" y="324"/>
                    <a:pt x="42" y="326"/>
                  </a:cubicBezTo>
                  <a:cubicBezTo>
                    <a:pt x="42" y="325"/>
                    <a:pt x="45" y="330"/>
                    <a:pt x="44" y="330"/>
                  </a:cubicBezTo>
                  <a:cubicBezTo>
                    <a:pt x="46" y="333"/>
                    <a:pt x="47" y="336"/>
                    <a:pt x="50" y="340"/>
                  </a:cubicBezTo>
                  <a:cubicBezTo>
                    <a:pt x="52" y="344"/>
                    <a:pt x="54" y="347"/>
                    <a:pt x="56" y="351"/>
                  </a:cubicBezTo>
                  <a:cubicBezTo>
                    <a:pt x="57" y="352"/>
                    <a:pt x="58" y="353"/>
                    <a:pt x="58" y="355"/>
                  </a:cubicBezTo>
                  <a:cubicBezTo>
                    <a:pt x="59" y="356"/>
                    <a:pt x="61" y="358"/>
                    <a:pt x="61" y="359"/>
                  </a:cubicBezTo>
                  <a:cubicBezTo>
                    <a:pt x="61" y="359"/>
                    <a:pt x="61" y="359"/>
                    <a:pt x="61" y="358"/>
                  </a:cubicBezTo>
                  <a:cubicBezTo>
                    <a:pt x="63" y="361"/>
                    <a:pt x="63" y="362"/>
                    <a:pt x="64" y="363"/>
                  </a:cubicBezTo>
                  <a:cubicBezTo>
                    <a:pt x="66" y="365"/>
                    <a:pt x="62" y="360"/>
                    <a:pt x="63" y="362"/>
                  </a:cubicBezTo>
                  <a:cubicBezTo>
                    <a:pt x="65" y="364"/>
                    <a:pt x="66" y="366"/>
                    <a:pt x="67" y="367"/>
                  </a:cubicBezTo>
                  <a:cubicBezTo>
                    <a:pt x="68" y="369"/>
                    <a:pt x="71" y="373"/>
                    <a:pt x="74" y="377"/>
                  </a:cubicBezTo>
                  <a:cubicBezTo>
                    <a:pt x="77" y="380"/>
                    <a:pt x="79" y="384"/>
                    <a:pt x="81" y="386"/>
                  </a:cubicBezTo>
                  <a:cubicBezTo>
                    <a:pt x="83" y="388"/>
                    <a:pt x="88" y="394"/>
                    <a:pt x="93" y="399"/>
                  </a:cubicBezTo>
                  <a:cubicBezTo>
                    <a:pt x="97" y="404"/>
                    <a:pt x="100" y="407"/>
                    <a:pt x="96" y="403"/>
                  </a:cubicBezTo>
                  <a:cubicBezTo>
                    <a:pt x="100" y="408"/>
                    <a:pt x="105" y="413"/>
                    <a:pt x="108" y="416"/>
                  </a:cubicBezTo>
                  <a:cubicBezTo>
                    <a:pt x="105" y="413"/>
                    <a:pt x="109" y="417"/>
                    <a:pt x="108" y="416"/>
                  </a:cubicBezTo>
                  <a:cubicBezTo>
                    <a:pt x="110" y="418"/>
                    <a:pt x="110" y="418"/>
                    <a:pt x="111" y="419"/>
                  </a:cubicBezTo>
                  <a:cubicBezTo>
                    <a:pt x="111" y="419"/>
                    <a:pt x="115" y="423"/>
                    <a:pt x="117" y="424"/>
                  </a:cubicBezTo>
                  <a:cubicBezTo>
                    <a:pt x="116" y="424"/>
                    <a:pt x="116" y="423"/>
                    <a:pt x="117" y="424"/>
                  </a:cubicBezTo>
                  <a:cubicBezTo>
                    <a:pt x="117" y="425"/>
                    <a:pt x="117" y="425"/>
                    <a:pt x="118" y="426"/>
                  </a:cubicBezTo>
                  <a:cubicBezTo>
                    <a:pt x="116" y="425"/>
                    <a:pt x="116" y="424"/>
                    <a:pt x="113" y="422"/>
                  </a:cubicBezTo>
                  <a:cubicBezTo>
                    <a:pt x="114" y="423"/>
                    <a:pt x="113" y="422"/>
                    <a:pt x="112" y="421"/>
                  </a:cubicBezTo>
                  <a:cubicBezTo>
                    <a:pt x="116" y="425"/>
                    <a:pt x="118" y="427"/>
                    <a:pt x="119" y="428"/>
                  </a:cubicBezTo>
                  <a:cubicBezTo>
                    <a:pt x="121" y="430"/>
                    <a:pt x="122" y="431"/>
                    <a:pt x="126" y="434"/>
                  </a:cubicBezTo>
                  <a:cubicBezTo>
                    <a:pt x="126" y="434"/>
                    <a:pt x="123" y="431"/>
                    <a:pt x="123" y="431"/>
                  </a:cubicBezTo>
                  <a:cubicBezTo>
                    <a:pt x="126" y="434"/>
                    <a:pt x="126" y="434"/>
                    <a:pt x="126" y="434"/>
                  </a:cubicBezTo>
                  <a:cubicBezTo>
                    <a:pt x="126" y="433"/>
                    <a:pt x="126" y="433"/>
                    <a:pt x="125" y="432"/>
                  </a:cubicBezTo>
                  <a:cubicBezTo>
                    <a:pt x="125" y="433"/>
                    <a:pt x="123" y="430"/>
                    <a:pt x="122" y="430"/>
                  </a:cubicBezTo>
                  <a:cubicBezTo>
                    <a:pt x="121" y="429"/>
                    <a:pt x="120" y="428"/>
                    <a:pt x="120" y="428"/>
                  </a:cubicBezTo>
                  <a:cubicBezTo>
                    <a:pt x="121" y="429"/>
                    <a:pt x="123" y="431"/>
                    <a:pt x="123" y="430"/>
                  </a:cubicBezTo>
                  <a:cubicBezTo>
                    <a:pt x="121" y="429"/>
                    <a:pt x="120" y="428"/>
                    <a:pt x="119" y="427"/>
                  </a:cubicBezTo>
                  <a:cubicBezTo>
                    <a:pt x="121" y="428"/>
                    <a:pt x="124" y="431"/>
                    <a:pt x="127" y="433"/>
                  </a:cubicBezTo>
                  <a:cubicBezTo>
                    <a:pt x="128" y="435"/>
                    <a:pt x="130" y="436"/>
                    <a:pt x="132" y="437"/>
                  </a:cubicBezTo>
                  <a:cubicBezTo>
                    <a:pt x="133" y="439"/>
                    <a:pt x="135" y="440"/>
                    <a:pt x="136" y="441"/>
                  </a:cubicBezTo>
                  <a:cubicBezTo>
                    <a:pt x="137" y="442"/>
                    <a:pt x="140" y="445"/>
                    <a:pt x="144" y="447"/>
                  </a:cubicBezTo>
                  <a:cubicBezTo>
                    <a:pt x="147" y="450"/>
                    <a:pt x="150" y="452"/>
                    <a:pt x="150" y="452"/>
                  </a:cubicBezTo>
                  <a:cubicBezTo>
                    <a:pt x="151" y="453"/>
                    <a:pt x="151" y="452"/>
                    <a:pt x="152" y="454"/>
                  </a:cubicBezTo>
                  <a:cubicBezTo>
                    <a:pt x="150" y="452"/>
                    <a:pt x="145" y="448"/>
                    <a:pt x="145" y="448"/>
                  </a:cubicBezTo>
                  <a:cubicBezTo>
                    <a:pt x="148" y="451"/>
                    <a:pt x="152" y="454"/>
                    <a:pt x="149" y="452"/>
                  </a:cubicBezTo>
                  <a:cubicBezTo>
                    <a:pt x="151" y="454"/>
                    <a:pt x="151" y="453"/>
                    <a:pt x="153" y="454"/>
                  </a:cubicBezTo>
                  <a:cubicBezTo>
                    <a:pt x="153" y="455"/>
                    <a:pt x="153" y="455"/>
                    <a:pt x="153" y="455"/>
                  </a:cubicBezTo>
                  <a:cubicBezTo>
                    <a:pt x="151" y="454"/>
                    <a:pt x="146" y="450"/>
                    <a:pt x="149" y="452"/>
                  </a:cubicBezTo>
                  <a:cubicBezTo>
                    <a:pt x="150" y="453"/>
                    <a:pt x="153" y="455"/>
                    <a:pt x="154" y="456"/>
                  </a:cubicBezTo>
                  <a:cubicBezTo>
                    <a:pt x="155" y="456"/>
                    <a:pt x="157" y="458"/>
                    <a:pt x="159" y="459"/>
                  </a:cubicBezTo>
                  <a:cubicBezTo>
                    <a:pt x="161" y="461"/>
                    <a:pt x="164" y="462"/>
                    <a:pt x="164" y="463"/>
                  </a:cubicBezTo>
                  <a:cubicBezTo>
                    <a:pt x="164" y="463"/>
                    <a:pt x="163" y="463"/>
                    <a:pt x="163" y="462"/>
                  </a:cubicBezTo>
                  <a:cubicBezTo>
                    <a:pt x="160" y="461"/>
                    <a:pt x="157" y="458"/>
                    <a:pt x="156" y="458"/>
                  </a:cubicBezTo>
                  <a:cubicBezTo>
                    <a:pt x="155" y="457"/>
                    <a:pt x="155" y="457"/>
                    <a:pt x="156" y="457"/>
                  </a:cubicBezTo>
                  <a:cubicBezTo>
                    <a:pt x="153" y="455"/>
                    <a:pt x="156" y="457"/>
                    <a:pt x="154" y="456"/>
                  </a:cubicBezTo>
                  <a:cubicBezTo>
                    <a:pt x="153" y="455"/>
                    <a:pt x="152" y="454"/>
                    <a:pt x="151" y="454"/>
                  </a:cubicBezTo>
                  <a:cubicBezTo>
                    <a:pt x="152" y="455"/>
                    <a:pt x="155" y="457"/>
                    <a:pt x="159" y="460"/>
                  </a:cubicBezTo>
                  <a:cubicBezTo>
                    <a:pt x="163" y="463"/>
                    <a:pt x="167" y="465"/>
                    <a:pt x="169" y="467"/>
                  </a:cubicBezTo>
                  <a:cubicBezTo>
                    <a:pt x="171" y="468"/>
                    <a:pt x="174" y="470"/>
                    <a:pt x="176" y="471"/>
                  </a:cubicBezTo>
                  <a:cubicBezTo>
                    <a:pt x="179" y="473"/>
                    <a:pt x="182" y="474"/>
                    <a:pt x="182" y="475"/>
                  </a:cubicBezTo>
                  <a:cubicBezTo>
                    <a:pt x="184" y="476"/>
                    <a:pt x="188" y="479"/>
                    <a:pt x="189" y="479"/>
                  </a:cubicBezTo>
                  <a:cubicBezTo>
                    <a:pt x="191" y="481"/>
                    <a:pt x="190" y="480"/>
                    <a:pt x="193" y="481"/>
                  </a:cubicBezTo>
                  <a:cubicBezTo>
                    <a:pt x="197" y="484"/>
                    <a:pt x="196" y="484"/>
                    <a:pt x="198" y="485"/>
                  </a:cubicBezTo>
                  <a:cubicBezTo>
                    <a:pt x="198" y="485"/>
                    <a:pt x="204" y="488"/>
                    <a:pt x="207" y="489"/>
                  </a:cubicBezTo>
                  <a:cubicBezTo>
                    <a:pt x="207" y="489"/>
                    <a:pt x="205" y="489"/>
                    <a:pt x="205" y="489"/>
                  </a:cubicBezTo>
                  <a:cubicBezTo>
                    <a:pt x="208" y="490"/>
                    <a:pt x="209" y="490"/>
                    <a:pt x="211" y="492"/>
                  </a:cubicBezTo>
                  <a:cubicBezTo>
                    <a:pt x="213" y="493"/>
                    <a:pt x="207" y="490"/>
                    <a:pt x="210" y="491"/>
                  </a:cubicBezTo>
                  <a:cubicBezTo>
                    <a:pt x="212" y="492"/>
                    <a:pt x="213" y="493"/>
                    <a:pt x="215" y="494"/>
                  </a:cubicBezTo>
                  <a:cubicBezTo>
                    <a:pt x="217" y="494"/>
                    <a:pt x="217" y="494"/>
                    <a:pt x="218" y="495"/>
                  </a:cubicBezTo>
                  <a:cubicBezTo>
                    <a:pt x="219" y="495"/>
                    <a:pt x="222" y="497"/>
                    <a:pt x="226" y="498"/>
                  </a:cubicBezTo>
                  <a:cubicBezTo>
                    <a:pt x="230" y="500"/>
                    <a:pt x="233" y="501"/>
                    <a:pt x="232" y="501"/>
                  </a:cubicBezTo>
                  <a:cubicBezTo>
                    <a:pt x="239" y="504"/>
                    <a:pt x="249" y="507"/>
                    <a:pt x="258" y="511"/>
                  </a:cubicBezTo>
                  <a:cubicBezTo>
                    <a:pt x="262" y="512"/>
                    <a:pt x="267" y="513"/>
                    <a:pt x="271" y="515"/>
                  </a:cubicBezTo>
                  <a:cubicBezTo>
                    <a:pt x="275" y="516"/>
                    <a:pt x="279" y="517"/>
                    <a:pt x="283" y="518"/>
                  </a:cubicBezTo>
                  <a:cubicBezTo>
                    <a:pt x="283" y="518"/>
                    <a:pt x="283" y="518"/>
                    <a:pt x="280" y="518"/>
                  </a:cubicBezTo>
                  <a:cubicBezTo>
                    <a:pt x="280" y="518"/>
                    <a:pt x="279" y="517"/>
                    <a:pt x="277" y="517"/>
                  </a:cubicBezTo>
                  <a:cubicBezTo>
                    <a:pt x="279" y="517"/>
                    <a:pt x="279" y="517"/>
                    <a:pt x="279" y="518"/>
                  </a:cubicBezTo>
                  <a:cubicBezTo>
                    <a:pt x="276" y="517"/>
                    <a:pt x="274" y="516"/>
                    <a:pt x="272" y="516"/>
                  </a:cubicBezTo>
                  <a:cubicBezTo>
                    <a:pt x="275" y="517"/>
                    <a:pt x="280" y="518"/>
                    <a:pt x="282" y="519"/>
                  </a:cubicBezTo>
                  <a:cubicBezTo>
                    <a:pt x="283" y="519"/>
                    <a:pt x="282" y="518"/>
                    <a:pt x="285" y="519"/>
                  </a:cubicBezTo>
                  <a:cubicBezTo>
                    <a:pt x="283" y="519"/>
                    <a:pt x="288" y="519"/>
                    <a:pt x="290" y="520"/>
                  </a:cubicBezTo>
                  <a:cubicBezTo>
                    <a:pt x="287" y="520"/>
                    <a:pt x="289" y="521"/>
                    <a:pt x="291" y="521"/>
                  </a:cubicBezTo>
                  <a:cubicBezTo>
                    <a:pt x="289" y="520"/>
                    <a:pt x="290" y="520"/>
                    <a:pt x="291" y="521"/>
                  </a:cubicBezTo>
                  <a:cubicBezTo>
                    <a:pt x="295" y="521"/>
                    <a:pt x="296" y="522"/>
                    <a:pt x="299" y="523"/>
                  </a:cubicBezTo>
                  <a:cubicBezTo>
                    <a:pt x="299" y="522"/>
                    <a:pt x="295" y="522"/>
                    <a:pt x="296" y="522"/>
                  </a:cubicBezTo>
                  <a:cubicBezTo>
                    <a:pt x="297" y="522"/>
                    <a:pt x="301" y="523"/>
                    <a:pt x="303" y="523"/>
                  </a:cubicBezTo>
                  <a:cubicBezTo>
                    <a:pt x="305" y="523"/>
                    <a:pt x="309" y="524"/>
                    <a:pt x="313" y="524"/>
                  </a:cubicBezTo>
                  <a:cubicBezTo>
                    <a:pt x="310" y="524"/>
                    <a:pt x="312" y="524"/>
                    <a:pt x="312" y="525"/>
                  </a:cubicBezTo>
                  <a:cubicBezTo>
                    <a:pt x="317" y="526"/>
                    <a:pt x="321" y="526"/>
                    <a:pt x="326" y="527"/>
                  </a:cubicBezTo>
                  <a:cubicBezTo>
                    <a:pt x="324" y="527"/>
                    <a:pt x="317" y="526"/>
                    <a:pt x="320" y="526"/>
                  </a:cubicBezTo>
                  <a:cubicBezTo>
                    <a:pt x="324" y="527"/>
                    <a:pt x="325" y="527"/>
                    <a:pt x="323" y="527"/>
                  </a:cubicBezTo>
                  <a:cubicBezTo>
                    <a:pt x="327" y="527"/>
                    <a:pt x="327" y="528"/>
                    <a:pt x="330" y="528"/>
                  </a:cubicBezTo>
                  <a:cubicBezTo>
                    <a:pt x="330" y="528"/>
                    <a:pt x="331" y="528"/>
                    <a:pt x="331" y="528"/>
                  </a:cubicBezTo>
                  <a:cubicBezTo>
                    <a:pt x="331" y="528"/>
                    <a:pt x="330" y="528"/>
                    <a:pt x="328" y="528"/>
                  </a:cubicBezTo>
                  <a:cubicBezTo>
                    <a:pt x="331" y="529"/>
                    <a:pt x="332" y="529"/>
                    <a:pt x="335" y="530"/>
                  </a:cubicBezTo>
                  <a:cubicBezTo>
                    <a:pt x="336" y="529"/>
                    <a:pt x="332" y="529"/>
                    <a:pt x="334" y="529"/>
                  </a:cubicBezTo>
                  <a:cubicBezTo>
                    <a:pt x="338" y="530"/>
                    <a:pt x="337" y="529"/>
                    <a:pt x="340" y="529"/>
                  </a:cubicBezTo>
                  <a:cubicBezTo>
                    <a:pt x="340" y="530"/>
                    <a:pt x="344" y="530"/>
                    <a:pt x="346" y="530"/>
                  </a:cubicBezTo>
                  <a:cubicBezTo>
                    <a:pt x="343" y="531"/>
                    <a:pt x="339" y="529"/>
                    <a:pt x="337" y="530"/>
                  </a:cubicBezTo>
                  <a:cubicBezTo>
                    <a:pt x="339" y="530"/>
                    <a:pt x="342" y="530"/>
                    <a:pt x="341" y="531"/>
                  </a:cubicBezTo>
                  <a:cubicBezTo>
                    <a:pt x="339" y="530"/>
                    <a:pt x="335" y="530"/>
                    <a:pt x="335" y="530"/>
                  </a:cubicBezTo>
                  <a:cubicBezTo>
                    <a:pt x="339" y="531"/>
                    <a:pt x="342" y="531"/>
                    <a:pt x="344" y="531"/>
                  </a:cubicBezTo>
                  <a:cubicBezTo>
                    <a:pt x="345" y="531"/>
                    <a:pt x="351" y="532"/>
                    <a:pt x="354" y="532"/>
                  </a:cubicBezTo>
                  <a:cubicBezTo>
                    <a:pt x="355" y="532"/>
                    <a:pt x="353" y="532"/>
                    <a:pt x="355" y="532"/>
                  </a:cubicBezTo>
                  <a:cubicBezTo>
                    <a:pt x="357" y="532"/>
                    <a:pt x="359" y="533"/>
                    <a:pt x="359" y="532"/>
                  </a:cubicBezTo>
                  <a:cubicBezTo>
                    <a:pt x="357" y="532"/>
                    <a:pt x="359" y="532"/>
                    <a:pt x="360" y="532"/>
                  </a:cubicBezTo>
                  <a:cubicBezTo>
                    <a:pt x="360" y="532"/>
                    <a:pt x="363" y="533"/>
                    <a:pt x="365" y="533"/>
                  </a:cubicBezTo>
                  <a:cubicBezTo>
                    <a:pt x="365" y="533"/>
                    <a:pt x="367" y="533"/>
                    <a:pt x="366" y="533"/>
                  </a:cubicBezTo>
                  <a:cubicBezTo>
                    <a:pt x="371" y="533"/>
                    <a:pt x="374" y="533"/>
                    <a:pt x="378" y="533"/>
                  </a:cubicBezTo>
                  <a:cubicBezTo>
                    <a:pt x="382" y="533"/>
                    <a:pt x="385" y="533"/>
                    <a:pt x="389" y="533"/>
                  </a:cubicBezTo>
                  <a:cubicBezTo>
                    <a:pt x="390" y="533"/>
                    <a:pt x="389" y="534"/>
                    <a:pt x="390" y="533"/>
                  </a:cubicBezTo>
                  <a:cubicBezTo>
                    <a:pt x="392" y="533"/>
                    <a:pt x="395" y="533"/>
                    <a:pt x="397" y="533"/>
                  </a:cubicBezTo>
                  <a:cubicBezTo>
                    <a:pt x="397" y="533"/>
                    <a:pt x="396" y="533"/>
                    <a:pt x="396" y="533"/>
                  </a:cubicBezTo>
                  <a:cubicBezTo>
                    <a:pt x="399" y="533"/>
                    <a:pt x="412" y="532"/>
                    <a:pt x="408" y="533"/>
                  </a:cubicBezTo>
                  <a:cubicBezTo>
                    <a:pt x="411" y="532"/>
                    <a:pt x="419" y="531"/>
                    <a:pt x="419" y="532"/>
                  </a:cubicBezTo>
                  <a:cubicBezTo>
                    <a:pt x="421" y="531"/>
                    <a:pt x="419" y="531"/>
                    <a:pt x="420" y="531"/>
                  </a:cubicBezTo>
                  <a:cubicBezTo>
                    <a:pt x="425" y="531"/>
                    <a:pt x="430" y="530"/>
                    <a:pt x="434" y="530"/>
                  </a:cubicBezTo>
                  <a:cubicBezTo>
                    <a:pt x="439" y="529"/>
                    <a:pt x="444" y="528"/>
                    <a:pt x="448" y="527"/>
                  </a:cubicBezTo>
                  <a:cubicBezTo>
                    <a:pt x="448" y="527"/>
                    <a:pt x="450" y="527"/>
                    <a:pt x="453" y="527"/>
                  </a:cubicBezTo>
                  <a:cubicBezTo>
                    <a:pt x="455" y="526"/>
                    <a:pt x="457" y="526"/>
                    <a:pt x="458" y="525"/>
                  </a:cubicBezTo>
                  <a:cubicBezTo>
                    <a:pt x="459" y="525"/>
                    <a:pt x="460" y="525"/>
                    <a:pt x="461" y="525"/>
                  </a:cubicBezTo>
                  <a:cubicBezTo>
                    <a:pt x="458" y="526"/>
                    <a:pt x="456" y="526"/>
                    <a:pt x="453" y="527"/>
                  </a:cubicBezTo>
                  <a:cubicBezTo>
                    <a:pt x="451" y="527"/>
                    <a:pt x="449" y="528"/>
                    <a:pt x="447" y="528"/>
                  </a:cubicBezTo>
                  <a:cubicBezTo>
                    <a:pt x="443" y="529"/>
                    <a:pt x="439" y="530"/>
                    <a:pt x="433" y="531"/>
                  </a:cubicBezTo>
                  <a:cubicBezTo>
                    <a:pt x="433" y="531"/>
                    <a:pt x="438" y="530"/>
                    <a:pt x="438" y="530"/>
                  </a:cubicBezTo>
                  <a:cubicBezTo>
                    <a:pt x="433" y="532"/>
                    <a:pt x="428" y="532"/>
                    <a:pt x="424" y="533"/>
                  </a:cubicBezTo>
                  <a:cubicBezTo>
                    <a:pt x="422" y="533"/>
                    <a:pt x="419" y="534"/>
                    <a:pt x="417" y="534"/>
                  </a:cubicBezTo>
                  <a:cubicBezTo>
                    <a:pt x="415" y="534"/>
                    <a:pt x="413" y="534"/>
                    <a:pt x="411" y="535"/>
                  </a:cubicBezTo>
                  <a:cubicBezTo>
                    <a:pt x="406" y="535"/>
                    <a:pt x="402" y="536"/>
                    <a:pt x="397" y="536"/>
                  </a:cubicBezTo>
                  <a:cubicBezTo>
                    <a:pt x="393" y="536"/>
                    <a:pt x="389" y="536"/>
                    <a:pt x="384" y="536"/>
                  </a:cubicBezTo>
                  <a:cubicBezTo>
                    <a:pt x="364" y="537"/>
                    <a:pt x="343" y="535"/>
                    <a:pt x="325" y="534"/>
                  </a:cubicBezTo>
                  <a:cubicBezTo>
                    <a:pt x="319" y="533"/>
                    <a:pt x="313" y="532"/>
                    <a:pt x="305" y="531"/>
                  </a:cubicBezTo>
                  <a:cubicBezTo>
                    <a:pt x="302" y="530"/>
                    <a:pt x="298" y="530"/>
                    <a:pt x="295" y="529"/>
                  </a:cubicBezTo>
                  <a:cubicBezTo>
                    <a:pt x="293" y="528"/>
                    <a:pt x="291" y="528"/>
                    <a:pt x="290" y="528"/>
                  </a:cubicBezTo>
                  <a:cubicBezTo>
                    <a:pt x="288" y="527"/>
                    <a:pt x="286" y="527"/>
                    <a:pt x="285" y="526"/>
                  </a:cubicBezTo>
                  <a:cubicBezTo>
                    <a:pt x="286" y="527"/>
                    <a:pt x="288" y="528"/>
                    <a:pt x="290" y="528"/>
                  </a:cubicBezTo>
                  <a:cubicBezTo>
                    <a:pt x="292" y="529"/>
                    <a:pt x="295" y="529"/>
                    <a:pt x="297" y="529"/>
                  </a:cubicBezTo>
                  <a:cubicBezTo>
                    <a:pt x="302" y="530"/>
                    <a:pt x="307" y="531"/>
                    <a:pt x="311" y="532"/>
                  </a:cubicBezTo>
                  <a:cubicBezTo>
                    <a:pt x="310" y="532"/>
                    <a:pt x="310" y="533"/>
                    <a:pt x="309" y="533"/>
                  </a:cubicBezTo>
                  <a:cubicBezTo>
                    <a:pt x="315" y="534"/>
                    <a:pt x="319" y="535"/>
                    <a:pt x="322" y="535"/>
                  </a:cubicBezTo>
                  <a:cubicBezTo>
                    <a:pt x="327" y="536"/>
                    <a:pt x="332" y="537"/>
                    <a:pt x="337" y="537"/>
                  </a:cubicBezTo>
                  <a:cubicBezTo>
                    <a:pt x="339" y="538"/>
                    <a:pt x="341" y="538"/>
                    <a:pt x="343" y="538"/>
                  </a:cubicBezTo>
                  <a:cubicBezTo>
                    <a:pt x="345" y="538"/>
                    <a:pt x="347" y="539"/>
                    <a:pt x="349" y="539"/>
                  </a:cubicBezTo>
                  <a:cubicBezTo>
                    <a:pt x="352" y="539"/>
                    <a:pt x="350" y="539"/>
                    <a:pt x="353" y="539"/>
                  </a:cubicBezTo>
                  <a:cubicBezTo>
                    <a:pt x="353" y="539"/>
                    <a:pt x="355" y="539"/>
                    <a:pt x="354" y="539"/>
                  </a:cubicBezTo>
                  <a:cubicBezTo>
                    <a:pt x="357" y="539"/>
                    <a:pt x="360" y="540"/>
                    <a:pt x="361" y="540"/>
                  </a:cubicBezTo>
                  <a:cubicBezTo>
                    <a:pt x="367" y="540"/>
                    <a:pt x="367" y="540"/>
                    <a:pt x="372" y="540"/>
                  </a:cubicBezTo>
                  <a:cubicBezTo>
                    <a:pt x="372" y="540"/>
                    <a:pt x="372" y="540"/>
                    <a:pt x="372" y="540"/>
                  </a:cubicBezTo>
                  <a:cubicBezTo>
                    <a:pt x="382" y="540"/>
                    <a:pt x="389" y="540"/>
                    <a:pt x="398" y="540"/>
                  </a:cubicBezTo>
                  <a:cubicBezTo>
                    <a:pt x="398" y="540"/>
                    <a:pt x="399" y="540"/>
                    <a:pt x="399" y="540"/>
                  </a:cubicBezTo>
                  <a:cubicBezTo>
                    <a:pt x="404" y="540"/>
                    <a:pt x="407" y="539"/>
                    <a:pt x="409" y="540"/>
                  </a:cubicBezTo>
                  <a:cubicBezTo>
                    <a:pt x="424" y="538"/>
                    <a:pt x="437" y="537"/>
                    <a:pt x="452" y="533"/>
                  </a:cubicBezTo>
                  <a:cubicBezTo>
                    <a:pt x="453" y="533"/>
                    <a:pt x="454" y="533"/>
                    <a:pt x="455" y="533"/>
                  </a:cubicBezTo>
                  <a:cubicBezTo>
                    <a:pt x="461" y="531"/>
                    <a:pt x="473" y="529"/>
                    <a:pt x="479" y="527"/>
                  </a:cubicBezTo>
                  <a:cubicBezTo>
                    <a:pt x="480" y="526"/>
                    <a:pt x="481" y="526"/>
                    <a:pt x="482" y="525"/>
                  </a:cubicBezTo>
                  <a:cubicBezTo>
                    <a:pt x="484" y="525"/>
                    <a:pt x="480" y="526"/>
                    <a:pt x="483" y="525"/>
                  </a:cubicBezTo>
                  <a:cubicBezTo>
                    <a:pt x="487" y="524"/>
                    <a:pt x="480" y="526"/>
                    <a:pt x="483" y="525"/>
                  </a:cubicBezTo>
                  <a:cubicBezTo>
                    <a:pt x="484" y="525"/>
                    <a:pt x="485" y="524"/>
                    <a:pt x="487" y="524"/>
                  </a:cubicBezTo>
                  <a:cubicBezTo>
                    <a:pt x="486" y="524"/>
                    <a:pt x="490" y="523"/>
                    <a:pt x="493" y="522"/>
                  </a:cubicBezTo>
                  <a:cubicBezTo>
                    <a:pt x="497" y="520"/>
                    <a:pt x="506" y="517"/>
                    <a:pt x="509" y="514"/>
                  </a:cubicBezTo>
                  <a:cubicBezTo>
                    <a:pt x="515" y="512"/>
                    <a:pt x="519" y="510"/>
                    <a:pt x="522" y="509"/>
                  </a:cubicBezTo>
                  <a:cubicBezTo>
                    <a:pt x="526" y="507"/>
                    <a:pt x="528" y="506"/>
                    <a:pt x="531" y="504"/>
                  </a:cubicBezTo>
                  <a:cubicBezTo>
                    <a:pt x="532" y="504"/>
                    <a:pt x="533" y="503"/>
                    <a:pt x="535" y="502"/>
                  </a:cubicBezTo>
                  <a:cubicBezTo>
                    <a:pt x="533" y="503"/>
                    <a:pt x="532" y="503"/>
                    <a:pt x="531" y="503"/>
                  </a:cubicBezTo>
                  <a:cubicBezTo>
                    <a:pt x="532" y="502"/>
                    <a:pt x="532" y="502"/>
                    <a:pt x="534" y="502"/>
                  </a:cubicBezTo>
                  <a:cubicBezTo>
                    <a:pt x="534" y="502"/>
                    <a:pt x="533" y="502"/>
                    <a:pt x="533" y="502"/>
                  </a:cubicBezTo>
                  <a:cubicBezTo>
                    <a:pt x="536" y="501"/>
                    <a:pt x="537" y="500"/>
                    <a:pt x="539" y="499"/>
                  </a:cubicBezTo>
                  <a:cubicBezTo>
                    <a:pt x="537" y="500"/>
                    <a:pt x="538" y="500"/>
                    <a:pt x="539" y="499"/>
                  </a:cubicBezTo>
                  <a:cubicBezTo>
                    <a:pt x="541" y="498"/>
                    <a:pt x="543" y="497"/>
                    <a:pt x="543" y="497"/>
                  </a:cubicBezTo>
                  <a:cubicBezTo>
                    <a:pt x="542" y="497"/>
                    <a:pt x="541" y="498"/>
                    <a:pt x="540" y="498"/>
                  </a:cubicBezTo>
                  <a:cubicBezTo>
                    <a:pt x="538" y="499"/>
                    <a:pt x="537" y="500"/>
                    <a:pt x="536" y="500"/>
                  </a:cubicBezTo>
                  <a:cubicBezTo>
                    <a:pt x="536" y="500"/>
                    <a:pt x="535" y="500"/>
                    <a:pt x="536" y="500"/>
                  </a:cubicBezTo>
                  <a:cubicBezTo>
                    <a:pt x="538" y="499"/>
                    <a:pt x="541" y="498"/>
                    <a:pt x="543" y="496"/>
                  </a:cubicBezTo>
                  <a:cubicBezTo>
                    <a:pt x="546" y="495"/>
                    <a:pt x="548" y="494"/>
                    <a:pt x="551" y="492"/>
                  </a:cubicBezTo>
                  <a:cubicBezTo>
                    <a:pt x="552" y="491"/>
                    <a:pt x="549" y="493"/>
                    <a:pt x="554" y="491"/>
                  </a:cubicBezTo>
                  <a:cubicBezTo>
                    <a:pt x="554" y="491"/>
                    <a:pt x="557" y="489"/>
                    <a:pt x="554" y="491"/>
                  </a:cubicBezTo>
                  <a:cubicBezTo>
                    <a:pt x="558" y="489"/>
                    <a:pt x="557" y="489"/>
                    <a:pt x="560" y="487"/>
                  </a:cubicBezTo>
                  <a:cubicBezTo>
                    <a:pt x="560" y="488"/>
                    <a:pt x="560" y="488"/>
                    <a:pt x="560" y="488"/>
                  </a:cubicBezTo>
                  <a:cubicBezTo>
                    <a:pt x="563" y="486"/>
                    <a:pt x="562" y="487"/>
                    <a:pt x="564" y="485"/>
                  </a:cubicBezTo>
                  <a:cubicBezTo>
                    <a:pt x="568" y="483"/>
                    <a:pt x="571" y="482"/>
                    <a:pt x="574" y="480"/>
                  </a:cubicBezTo>
                  <a:cubicBezTo>
                    <a:pt x="570" y="483"/>
                    <a:pt x="566" y="485"/>
                    <a:pt x="563" y="486"/>
                  </a:cubicBezTo>
                  <a:cubicBezTo>
                    <a:pt x="565" y="485"/>
                    <a:pt x="567" y="484"/>
                    <a:pt x="568" y="484"/>
                  </a:cubicBezTo>
                  <a:cubicBezTo>
                    <a:pt x="564" y="486"/>
                    <a:pt x="563" y="487"/>
                    <a:pt x="559" y="489"/>
                  </a:cubicBezTo>
                  <a:cubicBezTo>
                    <a:pt x="556" y="491"/>
                    <a:pt x="553" y="492"/>
                    <a:pt x="550" y="494"/>
                  </a:cubicBezTo>
                  <a:cubicBezTo>
                    <a:pt x="547" y="495"/>
                    <a:pt x="544" y="497"/>
                    <a:pt x="543" y="498"/>
                  </a:cubicBezTo>
                  <a:cubicBezTo>
                    <a:pt x="549" y="494"/>
                    <a:pt x="555" y="492"/>
                    <a:pt x="557" y="491"/>
                  </a:cubicBezTo>
                  <a:cubicBezTo>
                    <a:pt x="557" y="491"/>
                    <a:pt x="553" y="493"/>
                    <a:pt x="553" y="493"/>
                  </a:cubicBezTo>
                  <a:cubicBezTo>
                    <a:pt x="554" y="492"/>
                    <a:pt x="554" y="492"/>
                    <a:pt x="556" y="491"/>
                  </a:cubicBezTo>
                  <a:cubicBezTo>
                    <a:pt x="559" y="490"/>
                    <a:pt x="559" y="489"/>
                    <a:pt x="564" y="487"/>
                  </a:cubicBezTo>
                  <a:cubicBezTo>
                    <a:pt x="562" y="488"/>
                    <a:pt x="568" y="485"/>
                    <a:pt x="564" y="487"/>
                  </a:cubicBezTo>
                  <a:cubicBezTo>
                    <a:pt x="566" y="486"/>
                    <a:pt x="571" y="483"/>
                    <a:pt x="571" y="483"/>
                  </a:cubicBezTo>
                  <a:cubicBezTo>
                    <a:pt x="570" y="484"/>
                    <a:pt x="566" y="486"/>
                    <a:pt x="566" y="486"/>
                  </a:cubicBezTo>
                  <a:cubicBezTo>
                    <a:pt x="569" y="485"/>
                    <a:pt x="563" y="488"/>
                    <a:pt x="567" y="486"/>
                  </a:cubicBezTo>
                  <a:cubicBezTo>
                    <a:pt x="570" y="484"/>
                    <a:pt x="572" y="484"/>
                    <a:pt x="575" y="481"/>
                  </a:cubicBezTo>
                  <a:cubicBezTo>
                    <a:pt x="575" y="482"/>
                    <a:pt x="574" y="482"/>
                    <a:pt x="574" y="482"/>
                  </a:cubicBezTo>
                  <a:cubicBezTo>
                    <a:pt x="577" y="481"/>
                    <a:pt x="576" y="481"/>
                    <a:pt x="578" y="480"/>
                  </a:cubicBezTo>
                  <a:cubicBezTo>
                    <a:pt x="579" y="479"/>
                    <a:pt x="575" y="481"/>
                    <a:pt x="576" y="481"/>
                  </a:cubicBezTo>
                  <a:cubicBezTo>
                    <a:pt x="584" y="476"/>
                    <a:pt x="586" y="474"/>
                    <a:pt x="590" y="472"/>
                  </a:cubicBezTo>
                  <a:cubicBezTo>
                    <a:pt x="589" y="473"/>
                    <a:pt x="588" y="473"/>
                    <a:pt x="588" y="474"/>
                  </a:cubicBezTo>
                  <a:cubicBezTo>
                    <a:pt x="589" y="473"/>
                    <a:pt x="590" y="473"/>
                    <a:pt x="590" y="473"/>
                  </a:cubicBezTo>
                  <a:cubicBezTo>
                    <a:pt x="593" y="470"/>
                    <a:pt x="594" y="469"/>
                    <a:pt x="596" y="468"/>
                  </a:cubicBezTo>
                  <a:cubicBezTo>
                    <a:pt x="600" y="465"/>
                    <a:pt x="606" y="461"/>
                    <a:pt x="611" y="457"/>
                  </a:cubicBezTo>
                  <a:cubicBezTo>
                    <a:pt x="614" y="455"/>
                    <a:pt x="617" y="453"/>
                    <a:pt x="620" y="450"/>
                  </a:cubicBezTo>
                  <a:cubicBezTo>
                    <a:pt x="623" y="448"/>
                    <a:pt x="626" y="445"/>
                    <a:pt x="629" y="442"/>
                  </a:cubicBezTo>
                  <a:cubicBezTo>
                    <a:pt x="629" y="442"/>
                    <a:pt x="627" y="444"/>
                    <a:pt x="628" y="444"/>
                  </a:cubicBezTo>
                  <a:cubicBezTo>
                    <a:pt x="631" y="441"/>
                    <a:pt x="633" y="438"/>
                    <a:pt x="630" y="440"/>
                  </a:cubicBezTo>
                  <a:cubicBezTo>
                    <a:pt x="632" y="439"/>
                    <a:pt x="632" y="439"/>
                    <a:pt x="634" y="437"/>
                  </a:cubicBezTo>
                  <a:cubicBezTo>
                    <a:pt x="633" y="437"/>
                    <a:pt x="633" y="437"/>
                    <a:pt x="633" y="437"/>
                  </a:cubicBezTo>
                  <a:cubicBezTo>
                    <a:pt x="636" y="435"/>
                    <a:pt x="637" y="433"/>
                    <a:pt x="637" y="433"/>
                  </a:cubicBezTo>
                  <a:cubicBezTo>
                    <a:pt x="636" y="434"/>
                    <a:pt x="636" y="433"/>
                    <a:pt x="634" y="435"/>
                  </a:cubicBezTo>
                  <a:cubicBezTo>
                    <a:pt x="633" y="436"/>
                    <a:pt x="631" y="437"/>
                    <a:pt x="629" y="439"/>
                  </a:cubicBezTo>
                  <a:cubicBezTo>
                    <a:pt x="629" y="440"/>
                    <a:pt x="631" y="439"/>
                    <a:pt x="628" y="441"/>
                  </a:cubicBezTo>
                  <a:cubicBezTo>
                    <a:pt x="629" y="439"/>
                    <a:pt x="628" y="441"/>
                    <a:pt x="625" y="443"/>
                  </a:cubicBezTo>
                  <a:cubicBezTo>
                    <a:pt x="625" y="442"/>
                    <a:pt x="629" y="439"/>
                    <a:pt x="631" y="437"/>
                  </a:cubicBezTo>
                  <a:cubicBezTo>
                    <a:pt x="631" y="437"/>
                    <a:pt x="631" y="437"/>
                    <a:pt x="631" y="437"/>
                  </a:cubicBezTo>
                  <a:cubicBezTo>
                    <a:pt x="627" y="440"/>
                    <a:pt x="625" y="442"/>
                    <a:pt x="623" y="445"/>
                  </a:cubicBezTo>
                  <a:cubicBezTo>
                    <a:pt x="623" y="444"/>
                    <a:pt x="625" y="442"/>
                    <a:pt x="626" y="442"/>
                  </a:cubicBezTo>
                  <a:cubicBezTo>
                    <a:pt x="624" y="443"/>
                    <a:pt x="622" y="445"/>
                    <a:pt x="619" y="447"/>
                  </a:cubicBezTo>
                  <a:cubicBezTo>
                    <a:pt x="617" y="449"/>
                    <a:pt x="614" y="451"/>
                    <a:pt x="612" y="453"/>
                  </a:cubicBezTo>
                  <a:cubicBezTo>
                    <a:pt x="606" y="457"/>
                    <a:pt x="602" y="460"/>
                    <a:pt x="602" y="460"/>
                  </a:cubicBezTo>
                  <a:cubicBezTo>
                    <a:pt x="599" y="462"/>
                    <a:pt x="596" y="464"/>
                    <a:pt x="592" y="467"/>
                  </a:cubicBezTo>
                  <a:cubicBezTo>
                    <a:pt x="592" y="467"/>
                    <a:pt x="594" y="465"/>
                    <a:pt x="595" y="465"/>
                  </a:cubicBezTo>
                  <a:cubicBezTo>
                    <a:pt x="592" y="468"/>
                    <a:pt x="589" y="470"/>
                    <a:pt x="587" y="470"/>
                  </a:cubicBezTo>
                  <a:cubicBezTo>
                    <a:pt x="588" y="470"/>
                    <a:pt x="583" y="473"/>
                    <a:pt x="582" y="474"/>
                  </a:cubicBezTo>
                  <a:cubicBezTo>
                    <a:pt x="582" y="474"/>
                    <a:pt x="579" y="476"/>
                    <a:pt x="577" y="477"/>
                  </a:cubicBezTo>
                  <a:cubicBezTo>
                    <a:pt x="578" y="477"/>
                    <a:pt x="578" y="476"/>
                    <a:pt x="578" y="476"/>
                  </a:cubicBezTo>
                  <a:cubicBezTo>
                    <a:pt x="579" y="476"/>
                    <a:pt x="580" y="475"/>
                    <a:pt x="581" y="474"/>
                  </a:cubicBezTo>
                  <a:cubicBezTo>
                    <a:pt x="578" y="476"/>
                    <a:pt x="578" y="476"/>
                    <a:pt x="577" y="476"/>
                  </a:cubicBezTo>
                  <a:cubicBezTo>
                    <a:pt x="576" y="477"/>
                    <a:pt x="575" y="478"/>
                    <a:pt x="574" y="479"/>
                  </a:cubicBezTo>
                  <a:cubicBezTo>
                    <a:pt x="575" y="478"/>
                    <a:pt x="577" y="477"/>
                    <a:pt x="578" y="476"/>
                  </a:cubicBezTo>
                  <a:cubicBezTo>
                    <a:pt x="577" y="477"/>
                    <a:pt x="576" y="478"/>
                    <a:pt x="574" y="479"/>
                  </a:cubicBezTo>
                  <a:cubicBezTo>
                    <a:pt x="569" y="482"/>
                    <a:pt x="571" y="480"/>
                    <a:pt x="580" y="474"/>
                  </a:cubicBezTo>
                  <a:cubicBezTo>
                    <a:pt x="582" y="473"/>
                    <a:pt x="583" y="473"/>
                    <a:pt x="586" y="470"/>
                  </a:cubicBezTo>
                  <a:cubicBezTo>
                    <a:pt x="587" y="470"/>
                    <a:pt x="583" y="472"/>
                    <a:pt x="585" y="470"/>
                  </a:cubicBezTo>
                  <a:cubicBezTo>
                    <a:pt x="588" y="469"/>
                    <a:pt x="588" y="469"/>
                    <a:pt x="590" y="467"/>
                  </a:cubicBezTo>
                  <a:cubicBezTo>
                    <a:pt x="590" y="466"/>
                    <a:pt x="587" y="470"/>
                    <a:pt x="587" y="469"/>
                  </a:cubicBezTo>
                  <a:cubicBezTo>
                    <a:pt x="589" y="467"/>
                    <a:pt x="592" y="465"/>
                    <a:pt x="595" y="462"/>
                  </a:cubicBezTo>
                  <a:cubicBezTo>
                    <a:pt x="596" y="462"/>
                    <a:pt x="596" y="463"/>
                    <a:pt x="596" y="462"/>
                  </a:cubicBezTo>
                  <a:cubicBezTo>
                    <a:pt x="598" y="461"/>
                    <a:pt x="600" y="459"/>
                    <a:pt x="602" y="457"/>
                  </a:cubicBezTo>
                  <a:cubicBezTo>
                    <a:pt x="605" y="456"/>
                    <a:pt x="607" y="453"/>
                    <a:pt x="611" y="451"/>
                  </a:cubicBezTo>
                  <a:cubicBezTo>
                    <a:pt x="610" y="451"/>
                    <a:pt x="613" y="449"/>
                    <a:pt x="613" y="449"/>
                  </a:cubicBezTo>
                  <a:cubicBezTo>
                    <a:pt x="617" y="446"/>
                    <a:pt x="621" y="443"/>
                    <a:pt x="622" y="441"/>
                  </a:cubicBezTo>
                  <a:cubicBezTo>
                    <a:pt x="617" y="447"/>
                    <a:pt x="609" y="453"/>
                    <a:pt x="604" y="457"/>
                  </a:cubicBezTo>
                  <a:cubicBezTo>
                    <a:pt x="605" y="456"/>
                    <a:pt x="609" y="453"/>
                    <a:pt x="611" y="452"/>
                  </a:cubicBezTo>
                  <a:cubicBezTo>
                    <a:pt x="613" y="450"/>
                    <a:pt x="612" y="451"/>
                    <a:pt x="614" y="449"/>
                  </a:cubicBezTo>
                  <a:cubicBezTo>
                    <a:pt x="616" y="448"/>
                    <a:pt x="618" y="447"/>
                    <a:pt x="615" y="449"/>
                  </a:cubicBezTo>
                  <a:cubicBezTo>
                    <a:pt x="618" y="447"/>
                    <a:pt x="618" y="446"/>
                    <a:pt x="620" y="445"/>
                  </a:cubicBezTo>
                  <a:cubicBezTo>
                    <a:pt x="619" y="446"/>
                    <a:pt x="618" y="447"/>
                    <a:pt x="617" y="447"/>
                  </a:cubicBezTo>
                  <a:cubicBezTo>
                    <a:pt x="618" y="446"/>
                    <a:pt x="622" y="443"/>
                    <a:pt x="624" y="441"/>
                  </a:cubicBezTo>
                  <a:cubicBezTo>
                    <a:pt x="623" y="441"/>
                    <a:pt x="621" y="443"/>
                    <a:pt x="620" y="444"/>
                  </a:cubicBezTo>
                  <a:cubicBezTo>
                    <a:pt x="623" y="441"/>
                    <a:pt x="623" y="441"/>
                    <a:pt x="626" y="439"/>
                  </a:cubicBezTo>
                  <a:cubicBezTo>
                    <a:pt x="626" y="439"/>
                    <a:pt x="625" y="439"/>
                    <a:pt x="625" y="439"/>
                  </a:cubicBezTo>
                  <a:cubicBezTo>
                    <a:pt x="627" y="437"/>
                    <a:pt x="629" y="435"/>
                    <a:pt x="631" y="433"/>
                  </a:cubicBezTo>
                  <a:cubicBezTo>
                    <a:pt x="633" y="431"/>
                    <a:pt x="635" y="429"/>
                    <a:pt x="636" y="428"/>
                  </a:cubicBezTo>
                  <a:cubicBezTo>
                    <a:pt x="635" y="429"/>
                    <a:pt x="633" y="431"/>
                    <a:pt x="632" y="431"/>
                  </a:cubicBezTo>
                  <a:cubicBezTo>
                    <a:pt x="635" y="428"/>
                    <a:pt x="639" y="425"/>
                    <a:pt x="643" y="422"/>
                  </a:cubicBezTo>
                  <a:cubicBezTo>
                    <a:pt x="642" y="423"/>
                    <a:pt x="640" y="425"/>
                    <a:pt x="638" y="426"/>
                  </a:cubicBezTo>
                  <a:cubicBezTo>
                    <a:pt x="640" y="425"/>
                    <a:pt x="642" y="423"/>
                    <a:pt x="643" y="421"/>
                  </a:cubicBezTo>
                  <a:cubicBezTo>
                    <a:pt x="645" y="420"/>
                    <a:pt x="645" y="420"/>
                    <a:pt x="645" y="420"/>
                  </a:cubicBezTo>
                  <a:cubicBezTo>
                    <a:pt x="647" y="418"/>
                    <a:pt x="643" y="421"/>
                    <a:pt x="645" y="419"/>
                  </a:cubicBezTo>
                  <a:cubicBezTo>
                    <a:pt x="646" y="418"/>
                    <a:pt x="646" y="418"/>
                    <a:pt x="646" y="418"/>
                  </a:cubicBezTo>
                  <a:cubicBezTo>
                    <a:pt x="646" y="419"/>
                    <a:pt x="647" y="418"/>
                    <a:pt x="648" y="417"/>
                  </a:cubicBezTo>
                  <a:cubicBezTo>
                    <a:pt x="648" y="417"/>
                    <a:pt x="649" y="416"/>
                    <a:pt x="649" y="415"/>
                  </a:cubicBezTo>
                  <a:cubicBezTo>
                    <a:pt x="648" y="417"/>
                    <a:pt x="647" y="417"/>
                    <a:pt x="647" y="418"/>
                  </a:cubicBezTo>
                  <a:cubicBezTo>
                    <a:pt x="649" y="415"/>
                    <a:pt x="650" y="414"/>
                    <a:pt x="653" y="411"/>
                  </a:cubicBezTo>
                  <a:cubicBezTo>
                    <a:pt x="653" y="411"/>
                    <a:pt x="656" y="408"/>
                    <a:pt x="657" y="406"/>
                  </a:cubicBezTo>
                  <a:cubicBezTo>
                    <a:pt x="656" y="408"/>
                    <a:pt x="654" y="409"/>
                    <a:pt x="654" y="410"/>
                  </a:cubicBezTo>
                  <a:cubicBezTo>
                    <a:pt x="657" y="407"/>
                    <a:pt x="659" y="403"/>
                    <a:pt x="661" y="401"/>
                  </a:cubicBezTo>
                  <a:cubicBezTo>
                    <a:pt x="661" y="401"/>
                    <a:pt x="659" y="402"/>
                    <a:pt x="658" y="404"/>
                  </a:cubicBezTo>
                  <a:cubicBezTo>
                    <a:pt x="658" y="404"/>
                    <a:pt x="660" y="401"/>
                    <a:pt x="659" y="403"/>
                  </a:cubicBezTo>
                  <a:cubicBezTo>
                    <a:pt x="656" y="406"/>
                    <a:pt x="654" y="408"/>
                    <a:pt x="652" y="411"/>
                  </a:cubicBezTo>
                  <a:cubicBezTo>
                    <a:pt x="650" y="413"/>
                    <a:pt x="650" y="412"/>
                    <a:pt x="649" y="414"/>
                  </a:cubicBezTo>
                  <a:cubicBezTo>
                    <a:pt x="650" y="412"/>
                    <a:pt x="648" y="414"/>
                    <a:pt x="649" y="412"/>
                  </a:cubicBezTo>
                  <a:cubicBezTo>
                    <a:pt x="647" y="414"/>
                    <a:pt x="647" y="415"/>
                    <a:pt x="648" y="414"/>
                  </a:cubicBezTo>
                  <a:cubicBezTo>
                    <a:pt x="646" y="416"/>
                    <a:pt x="646" y="415"/>
                    <a:pt x="645" y="417"/>
                  </a:cubicBezTo>
                  <a:cubicBezTo>
                    <a:pt x="643" y="418"/>
                    <a:pt x="642" y="419"/>
                    <a:pt x="639" y="422"/>
                  </a:cubicBezTo>
                  <a:cubicBezTo>
                    <a:pt x="639" y="422"/>
                    <a:pt x="642" y="419"/>
                    <a:pt x="641" y="421"/>
                  </a:cubicBezTo>
                  <a:cubicBezTo>
                    <a:pt x="639" y="422"/>
                    <a:pt x="639" y="422"/>
                    <a:pt x="637" y="424"/>
                  </a:cubicBezTo>
                  <a:cubicBezTo>
                    <a:pt x="637" y="424"/>
                    <a:pt x="645" y="417"/>
                    <a:pt x="644" y="418"/>
                  </a:cubicBezTo>
                  <a:cubicBezTo>
                    <a:pt x="642" y="420"/>
                    <a:pt x="641" y="421"/>
                    <a:pt x="639" y="423"/>
                  </a:cubicBezTo>
                  <a:cubicBezTo>
                    <a:pt x="639" y="423"/>
                    <a:pt x="635" y="426"/>
                    <a:pt x="633" y="428"/>
                  </a:cubicBezTo>
                  <a:cubicBezTo>
                    <a:pt x="634" y="427"/>
                    <a:pt x="636" y="425"/>
                    <a:pt x="636" y="425"/>
                  </a:cubicBezTo>
                  <a:cubicBezTo>
                    <a:pt x="634" y="427"/>
                    <a:pt x="637" y="423"/>
                    <a:pt x="637" y="423"/>
                  </a:cubicBezTo>
                  <a:cubicBezTo>
                    <a:pt x="637" y="423"/>
                    <a:pt x="635" y="425"/>
                    <a:pt x="636" y="424"/>
                  </a:cubicBezTo>
                  <a:cubicBezTo>
                    <a:pt x="638" y="422"/>
                    <a:pt x="641" y="419"/>
                    <a:pt x="643" y="417"/>
                  </a:cubicBezTo>
                  <a:cubicBezTo>
                    <a:pt x="645" y="415"/>
                    <a:pt x="647" y="412"/>
                    <a:pt x="648" y="411"/>
                  </a:cubicBezTo>
                  <a:cubicBezTo>
                    <a:pt x="647" y="412"/>
                    <a:pt x="645" y="414"/>
                    <a:pt x="643" y="417"/>
                  </a:cubicBezTo>
                  <a:cubicBezTo>
                    <a:pt x="641" y="419"/>
                    <a:pt x="639" y="421"/>
                    <a:pt x="637" y="422"/>
                  </a:cubicBezTo>
                  <a:cubicBezTo>
                    <a:pt x="637" y="423"/>
                    <a:pt x="636" y="422"/>
                    <a:pt x="637" y="422"/>
                  </a:cubicBezTo>
                  <a:cubicBezTo>
                    <a:pt x="635" y="424"/>
                    <a:pt x="634" y="424"/>
                    <a:pt x="633" y="426"/>
                  </a:cubicBezTo>
                  <a:cubicBezTo>
                    <a:pt x="633" y="426"/>
                    <a:pt x="633" y="426"/>
                    <a:pt x="632" y="427"/>
                  </a:cubicBezTo>
                  <a:cubicBezTo>
                    <a:pt x="631" y="427"/>
                    <a:pt x="631" y="427"/>
                    <a:pt x="631" y="427"/>
                  </a:cubicBezTo>
                  <a:cubicBezTo>
                    <a:pt x="635" y="423"/>
                    <a:pt x="638" y="420"/>
                    <a:pt x="639" y="419"/>
                  </a:cubicBezTo>
                  <a:cubicBezTo>
                    <a:pt x="639" y="419"/>
                    <a:pt x="638" y="420"/>
                    <a:pt x="638" y="420"/>
                  </a:cubicBezTo>
                  <a:cubicBezTo>
                    <a:pt x="640" y="418"/>
                    <a:pt x="640" y="418"/>
                    <a:pt x="641" y="416"/>
                  </a:cubicBezTo>
                  <a:cubicBezTo>
                    <a:pt x="643" y="415"/>
                    <a:pt x="649" y="408"/>
                    <a:pt x="653" y="405"/>
                  </a:cubicBezTo>
                  <a:cubicBezTo>
                    <a:pt x="650" y="408"/>
                    <a:pt x="652" y="407"/>
                    <a:pt x="651" y="407"/>
                  </a:cubicBezTo>
                  <a:cubicBezTo>
                    <a:pt x="652" y="406"/>
                    <a:pt x="656" y="402"/>
                    <a:pt x="656" y="403"/>
                  </a:cubicBezTo>
                  <a:cubicBezTo>
                    <a:pt x="654" y="405"/>
                    <a:pt x="654" y="404"/>
                    <a:pt x="652" y="406"/>
                  </a:cubicBezTo>
                  <a:cubicBezTo>
                    <a:pt x="653" y="406"/>
                    <a:pt x="655" y="404"/>
                    <a:pt x="656" y="402"/>
                  </a:cubicBezTo>
                  <a:cubicBezTo>
                    <a:pt x="655" y="402"/>
                    <a:pt x="656" y="401"/>
                    <a:pt x="658" y="399"/>
                  </a:cubicBezTo>
                  <a:cubicBezTo>
                    <a:pt x="658" y="399"/>
                    <a:pt x="660" y="397"/>
                    <a:pt x="660" y="398"/>
                  </a:cubicBezTo>
                  <a:cubicBezTo>
                    <a:pt x="664" y="393"/>
                    <a:pt x="663" y="395"/>
                    <a:pt x="664" y="393"/>
                  </a:cubicBezTo>
                  <a:cubicBezTo>
                    <a:pt x="667" y="390"/>
                    <a:pt x="663" y="394"/>
                    <a:pt x="665" y="392"/>
                  </a:cubicBezTo>
                  <a:cubicBezTo>
                    <a:pt x="669" y="387"/>
                    <a:pt x="671" y="385"/>
                    <a:pt x="674" y="381"/>
                  </a:cubicBezTo>
                  <a:cubicBezTo>
                    <a:pt x="674" y="381"/>
                    <a:pt x="674" y="381"/>
                    <a:pt x="674" y="382"/>
                  </a:cubicBezTo>
                  <a:cubicBezTo>
                    <a:pt x="675" y="379"/>
                    <a:pt x="678" y="377"/>
                    <a:pt x="677" y="377"/>
                  </a:cubicBezTo>
                  <a:cubicBezTo>
                    <a:pt x="676" y="379"/>
                    <a:pt x="675" y="379"/>
                    <a:pt x="675" y="380"/>
                  </a:cubicBezTo>
                  <a:cubicBezTo>
                    <a:pt x="676" y="379"/>
                    <a:pt x="676" y="379"/>
                    <a:pt x="676" y="379"/>
                  </a:cubicBezTo>
                  <a:cubicBezTo>
                    <a:pt x="678" y="377"/>
                    <a:pt x="679" y="375"/>
                    <a:pt x="680" y="375"/>
                  </a:cubicBezTo>
                  <a:cubicBezTo>
                    <a:pt x="680" y="374"/>
                    <a:pt x="684" y="368"/>
                    <a:pt x="685" y="366"/>
                  </a:cubicBezTo>
                  <a:cubicBezTo>
                    <a:pt x="686" y="366"/>
                    <a:pt x="684" y="369"/>
                    <a:pt x="684" y="370"/>
                  </a:cubicBezTo>
                  <a:cubicBezTo>
                    <a:pt x="685" y="368"/>
                    <a:pt x="685" y="367"/>
                    <a:pt x="685" y="367"/>
                  </a:cubicBezTo>
                  <a:cubicBezTo>
                    <a:pt x="685" y="368"/>
                    <a:pt x="684" y="369"/>
                    <a:pt x="684" y="370"/>
                  </a:cubicBezTo>
                  <a:cubicBezTo>
                    <a:pt x="685" y="368"/>
                    <a:pt x="686" y="366"/>
                    <a:pt x="687" y="365"/>
                  </a:cubicBezTo>
                  <a:cubicBezTo>
                    <a:pt x="684" y="368"/>
                    <a:pt x="689" y="361"/>
                    <a:pt x="689" y="359"/>
                  </a:cubicBezTo>
                  <a:cubicBezTo>
                    <a:pt x="691" y="357"/>
                    <a:pt x="691" y="356"/>
                    <a:pt x="693" y="353"/>
                  </a:cubicBezTo>
                  <a:cubicBezTo>
                    <a:pt x="692" y="355"/>
                    <a:pt x="693" y="354"/>
                    <a:pt x="694" y="351"/>
                  </a:cubicBezTo>
                  <a:cubicBezTo>
                    <a:pt x="693" y="352"/>
                    <a:pt x="693" y="350"/>
                    <a:pt x="695" y="347"/>
                  </a:cubicBezTo>
                  <a:cubicBezTo>
                    <a:pt x="694" y="348"/>
                    <a:pt x="694" y="348"/>
                    <a:pt x="694" y="348"/>
                  </a:cubicBezTo>
                  <a:cubicBezTo>
                    <a:pt x="693" y="349"/>
                    <a:pt x="692" y="352"/>
                    <a:pt x="691" y="353"/>
                  </a:cubicBezTo>
                  <a:cubicBezTo>
                    <a:pt x="692" y="351"/>
                    <a:pt x="692" y="352"/>
                    <a:pt x="693" y="349"/>
                  </a:cubicBezTo>
                  <a:cubicBezTo>
                    <a:pt x="692" y="350"/>
                    <a:pt x="695" y="347"/>
                    <a:pt x="694" y="348"/>
                  </a:cubicBezTo>
                  <a:cubicBezTo>
                    <a:pt x="692" y="350"/>
                    <a:pt x="691" y="352"/>
                    <a:pt x="691" y="352"/>
                  </a:cubicBezTo>
                  <a:cubicBezTo>
                    <a:pt x="688" y="357"/>
                    <a:pt x="688" y="358"/>
                    <a:pt x="685" y="362"/>
                  </a:cubicBezTo>
                  <a:cubicBezTo>
                    <a:pt x="685" y="362"/>
                    <a:pt x="685" y="362"/>
                    <a:pt x="685" y="362"/>
                  </a:cubicBezTo>
                  <a:cubicBezTo>
                    <a:pt x="683" y="365"/>
                    <a:pt x="680" y="369"/>
                    <a:pt x="679" y="372"/>
                  </a:cubicBezTo>
                  <a:cubicBezTo>
                    <a:pt x="678" y="372"/>
                    <a:pt x="678" y="373"/>
                    <a:pt x="678" y="373"/>
                  </a:cubicBezTo>
                  <a:cubicBezTo>
                    <a:pt x="678" y="372"/>
                    <a:pt x="679" y="371"/>
                    <a:pt x="679" y="370"/>
                  </a:cubicBezTo>
                  <a:cubicBezTo>
                    <a:pt x="681" y="368"/>
                    <a:pt x="680" y="368"/>
                    <a:pt x="682" y="367"/>
                  </a:cubicBezTo>
                  <a:cubicBezTo>
                    <a:pt x="682" y="367"/>
                    <a:pt x="683" y="364"/>
                    <a:pt x="683" y="365"/>
                  </a:cubicBezTo>
                  <a:cubicBezTo>
                    <a:pt x="682" y="366"/>
                    <a:pt x="680" y="368"/>
                    <a:pt x="681" y="367"/>
                  </a:cubicBezTo>
                  <a:cubicBezTo>
                    <a:pt x="679" y="370"/>
                    <a:pt x="678" y="371"/>
                    <a:pt x="677" y="372"/>
                  </a:cubicBezTo>
                  <a:cubicBezTo>
                    <a:pt x="679" y="370"/>
                    <a:pt x="679" y="370"/>
                    <a:pt x="679" y="369"/>
                  </a:cubicBezTo>
                  <a:cubicBezTo>
                    <a:pt x="680" y="368"/>
                    <a:pt x="682" y="365"/>
                    <a:pt x="680" y="367"/>
                  </a:cubicBezTo>
                  <a:cubicBezTo>
                    <a:pt x="682" y="365"/>
                    <a:pt x="683" y="363"/>
                    <a:pt x="684" y="362"/>
                  </a:cubicBezTo>
                  <a:cubicBezTo>
                    <a:pt x="683" y="363"/>
                    <a:pt x="682" y="364"/>
                    <a:pt x="683" y="362"/>
                  </a:cubicBezTo>
                  <a:cubicBezTo>
                    <a:pt x="685" y="360"/>
                    <a:pt x="685" y="360"/>
                    <a:pt x="686" y="359"/>
                  </a:cubicBezTo>
                  <a:cubicBezTo>
                    <a:pt x="687" y="357"/>
                    <a:pt x="685" y="360"/>
                    <a:pt x="686" y="357"/>
                  </a:cubicBezTo>
                  <a:cubicBezTo>
                    <a:pt x="686" y="360"/>
                    <a:pt x="688" y="356"/>
                    <a:pt x="689" y="354"/>
                  </a:cubicBezTo>
                  <a:cubicBezTo>
                    <a:pt x="688" y="354"/>
                    <a:pt x="689" y="352"/>
                    <a:pt x="690" y="351"/>
                  </a:cubicBezTo>
                  <a:cubicBezTo>
                    <a:pt x="690" y="350"/>
                    <a:pt x="691" y="348"/>
                    <a:pt x="693" y="343"/>
                  </a:cubicBezTo>
                  <a:cubicBezTo>
                    <a:pt x="694" y="341"/>
                    <a:pt x="694" y="341"/>
                    <a:pt x="695" y="338"/>
                  </a:cubicBezTo>
                  <a:cubicBezTo>
                    <a:pt x="696" y="337"/>
                    <a:pt x="695" y="338"/>
                    <a:pt x="696" y="337"/>
                  </a:cubicBezTo>
                  <a:cubicBezTo>
                    <a:pt x="696" y="337"/>
                    <a:pt x="696" y="336"/>
                    <a:pt x="697" y="335"/>
                  </a:cubicBezTo>
                  <a:cubicBezTo>
                    <a:pt x="698" y="334"/>
                    <a:pt x="697" y="335"/>
                    <a:pt x="697" y="334"/>
                  </a:cubicBezTo>
                  <a:cubicBezTo>
                    <a:pt x="699" y="331"/>
                    <a:pt x="698" y="334"/>
                    <a:pt x="700" y="330"/>
                  </a:cubicBezTo>
                  <a:cubicBezTo>
                    <a:pt x="700" y="330"/>
                    <a:pt x="699" y="331"/>
                    <a:pt x="699" y="331"/>
                  </a:cubicBezTo>
                  <a:cubicBezTo>
                    <a:pt x="701" y="328"/>
                    <a:pt x="702" y="326"/>
                    <a:pt x="702" y="325"/>
                  </a:cubicBezTo>
                  <a:cubicBezTo>
                    <a:pt x="703" y="323"/>
                    <a:pt x="704" y="321"/>
                    <a:pt x="705" y="319"/>
                  </a:cubicBezTo>
                  <a:cubicBezTo>
                    <a:pt x="705" y="320"/>
                    <a:pt x="707" y="317"/>
                    <a:pt x="708" y="315"/>
                  </a:cubicBezTo>
                  <a:cubicBezTo>
                    <a:pt x="708" y="316"/>
                    <a:pt x="707" y="317"/>
                    <a:pt x="709" y="314"/>
                  </a:cubicBezTo>
                  <a:cubicBezTo>
                    <a:pt x="708" y="315"/>
                    <a:pt x="708" y="317"/>
                    <a:pt x="708" y="317"/>
                  </a:cubicBezTo>
                  <a:cubicBezTo>
                    <a:pt x="708" y="316"/>
                    <a:pt x="709" y="315"/>
                    <a:pt x="709" y="315"/>
                  </a:cubicBezTo>
                  <a:cubicBezTo>
                    <a:pt x="709" y="316"/>
                    <a:pt x="708" y="318"/>
                    <a:pt x="708" y="318"/>
                  </a:cubicBezTo>
                  <a:cubicBezTo>
                    <a:pt x="710" y="314"/>
                    <a:pt x="709" y="317"/>
                    <a:pt x="711" y="313"/>
                  </a:cubicBezTo>
                  <a:cubicBezTo>
                    <a:pt x="710" y="315"/>
                    <a:pt x="710" y="312"/>
                    <a:pt x="711" y="309"/>
                  </a:cubicBezTo>
                  <a:cubicBezTo>
                    <a:pt x="711" y="310"/>
                    <a:pt x="710" y="312"/>
                    <a:pt x="710" y="312"/>
                  </a:cubicBezTo>
                  <a:cubicBezTo>
                    <a:pt x="712" y="307"/>
                    <a:pt x="711" y="308"/>
                    <a:pt x="714" y="301"/>
                  </a:cubicBezTo>
                  <a:cubicBezTo>
                    <a:pt x="714" y="300"/>
                    <a:pt x="714" y="301"/>
                    <a:pt x="715" y="299"/>
                  </a:cubicBezTo>
                  <a:cubicBezTo>
                    <a:pt x="715" y="299"/>
                    <a:pt x="715" y="298"/>
                    <a:pt x="715" y="296"/>
                  </a:cubicBezTo>
                  <a:cubicBezTo>
                    <a:pt x="716" y="295"/>
                    <a:pt x="716" y="293"/>
                    <a:pt x="717" y="292"/>
                  </a:cubicBezTo>
                  <a:cubicBezTo>
                    <a:pt x="717" y="290"/>
                    <a:pt x="718" y="289"/>
                    <a:pt x="719" y="287"/>
                  </a:cubicBezTo>
                  <a:cubicBezTo>
                    <a:pt x="718" y="288"/>
                    <a:pt x="718" y="289"/>
                    <a:pt x="718" y="290"/>
                  </a:cubicBezTo>
                  <a:cubicBezTo>
                    <a:pt x="719" y="285"/>
                    <a:pt x="720" y="284"/>
                    <a:pt x="720" y="286"/>
                  </a:cubicBezTo>
                  <a:cubicBezTo>
                    <a:pt x="721" y="283"/>
                    <a:pt x="721" y="282"/>
                    <a:pt x="722" y="279"/>
                  </a:cubicBezTo>
                  <a:cubicBezTo>
                    <a:pt x="722" y="280"/>
                    <a:pt x="723" y="277"/>
                    <a:pt x="723" y="277"/>
                  </a:cubicBezTo>
                  <a:cubicBezTo>
                    <a:pt x="723" y="277"/>
                    <a:pt x="723" y="279"/>
                    <a:pt x="722" y="280"/>
                  </a:cubicBezTo>
                  <a:cubicBezTo>
                    <a:pt x="722" y="282"/>
                    <a:pt x="721" y="283"/>
                    <a:pt x="721" y="284"/>
                  </a:cubicBezTo>
                  <a:cubicBezTo>
                    <a:pt x="723" y="281"/>
                    <a:pt x="718" y="294"/>
                    <a:pt x="718" y="296"/>
                  </a:cubicBezTo>
                  <a:cubicBezTo>
                    <a:pt x="719" y="294"/>
                    <a:pt x="719" y="291"/>
                    <a:pt x="721" y="286"/>
                  </a:cubicBezTo>
                  <a:cubicBezTo>
                    <a:pt x="722" y="284"/>
                    <a:pt x="722" y="283"/>
                    <a:pt x="722" y="284"/>
                  </a:cubicBezTo>
                  <a:cubicBezTo>
                    <a:pt x="724" y="279"/>
                    <a:pt x="724" y="275"/>
                    <a:pt x="726" y="271"/>
                  </a:cubicBezTo>
                  <a:cubicBezTo>
                    <a:pt x="727" y="269"/>
                    <a:pt x="725" y="273"/>
                    <a:pt x="726" y="270"/>
                  </a:cubicBezTo>
                  <a:cubicBezTo>
                    <a:pt x="726" y="269"/>
                    <a:pt x="727" y="269"/>
                    <a:pt x="727" y="268"/>
                  </a:cubicBezTo>
                  <a:cubicBezTo>
                    <a:pt x="726" y="269"/>
                    <a:pt x="726" y="270"/>
                    <a:pt x="726" y="270"/>
                  </a:cubicBezTo>
                  <a:cubicBezTo>
                    <a:pt x="727" y="268"/>
                    <a:pt x="728" y="266"/>
                    <a:pt x="729" y="264"/>
                  </a:cubicBezTo>
                  <a:cubicBezTo>
                    <a:pt x="728" y="265"/>
                    <a:pt x="729" y="261"/>
                    <a:pt x="729" y="260"/>
                  </a:cubicBezTo>
                  <a:cubicBezTo>
                    <a:pt x="729" y="261"/>
                    <a:pt x="729" y="261"/>
                    <a:pt x="729" y="262"/>
                  </a:cubicBezTo>
                  <a:cubicBezTo>
                    <a:pt x="728" y="267"/>
                    <a:pt x="727" y="270"/>
                    <a:pt x="727" y="271"/>
                  </a:cubicBezTo>
                  <a:cubicBezTo>
                    <a:pt x="729" y="267"/>
                    <a:pt x="730" y="264"/>
                    <a:pt x="732" y="259"/>
                  </a:cubicBezTo>
                  <a:cubicBezTo>
                    <a:pt x="731" y="263"/>
                    <a:pt x="730" y="265"/>
                    <a:pt x="730" y="265"/>
                  </a:cubicBezTo>
                  <a:cubicBezTo>
                    <a:pt x="730" y="266"/>
                    <a:pt x="729" y="269"/>
                    <a:pt x="729" y="269"/>
                  </a:cubicBezTo>
                  <a:cubicBezTo>
                    <a:pt x="730" y="267"/>
                    <a:pt x="731" y="263"/>
                    <a:pt x="731" y="263"/>
                  </a:cubicBezTo>
                  <a:cubicBezTo>
                    <a:pt x="732" y="262"/>
                    <a:pt x="731" y="265"/>
                    <a:pt x="731" y="265"/>
                  </a:cubicBezTo>
                  <a:cubicBezTo>
                    <a:pt x="732" y="261"/>
                    <a:pt x="734" y="256"/>
                    <a:pt x="734" y="257"/>
                  </a:cubicBezTo>
                  <a:cubicBezTo>
                    <a:pt x="735" y="254"/>
                    <a:pt x="734" y="255"/>
                    <a:pt x="735" y="253"/>
                  </a:cubicBezTo>
                  <a:cubicBezTo>
                    <a:pt x="735" y="252"/>
                    <a:pt x="735" y="255"/>
                    <a:pt x="736" y="253"/>
                  </a:cubicBezTo>
                  <a:cubicBezTo>
                    <a:pt x="736" y="251"/>
                    <a:pt x="736" y="251"/>
                    <a:pt x="736" y="249"/>
                  </a:cubicBezTo>
                  <a:cubicBezTo>
                    <a:pt x="736" y="248"/>
                    <a:pt x="736" y="247"/>
                    <a:pt x="737" y="247"/>
                  </a:cubicBezTo>
                  <a:cubicBezTo>
                    <a:pt x="737" y="247"/>
                    <a:pt x="735" y="252"/>
                    <a:pt x="736" y="251"/>
                  </a:cubicBezTo>
                  <a:cubicBezTo>
                    <a:pt x="737" y="249"/>
                    <a:pt x="737" y="248"/>
                    <a:pt x="738" y="245"/>
                  </a:cubicBezTo>
                  <a:cubicBezTo>
                    <a:pt x="737" y="245"/>
                    <a:pt x="736" y="248"/>
                    <a:pt x="737" y="244"/>
                  </a:cubicBezTo>
                  <a:cubicBezTo>
                    <a:pt x="738" y="243"/>
                    <a:pt x="738" y="241"/>
                    <a:pt x="739" y="240"/>
                  </a:cubicBezTo>
                  <a:cubicBezTo>
                    <a:pt x="738" y="242"/>
                    <a:pt x="737" y="242"/>
                    <a:pt x="737" y="239"/>
                  </a:cubicBezTo>
                  <a:cubicBezTo>
                    <a:pt x="737" y="242"/>
                    <a:pt x="736" y="241"/>
                    <a:pt x="736" y="242"/>
                  </a:cubicBezTo>
                  <a:cubicBezTo>
                    <a:pt x="736" y="241"/>
                    <a:pt x="737" y="237"/>
                    <a:pt x="737" y="238"/>
                  </a:cubicBezTo>
                  <a:cubicBezTo>
                    <a:pt x="736" y="241"/>
                    <a:pt x="736" y="240"/>
                    <a:pt x="736" y="242"/>
                  </a:cubicBezTo>
                  <a:cubicBezTo>
                    <a:pt x="736" y="241"/>
                    <a:pt x="736" y="247"/>
                    <a:pt x="735" y="250"/>
                  </a:cubicBezTo>
                  <a:cubicBezTo>
                    <a:pt x="735" y="249"/>
                    <a:pt x="735" y="248"/>
                    <a:pt x="734" y="249"/>
                  </a:cubicBezTo>
                  <a:cubicBezTo>
                    <a:pt x="734" y="252"/>
                    <a:pt x="734" y="252"/>
                    <a:pt x="733" y="253"/>
                  </a:cubicBezTo>
                  <a:cubicBezTo>
                    <a:pt x="734" y="249"/>
                    <a:pt x="733" y="254"/>
                    <a:pt x="733" y="254"/>
                  </a:cubicBezTo>
                  <a:cubicBezTo>
                    <a:pt x="732" y="255"/>
                    <a:pt x="732" y="255"/>
                    <a:pt x="732" y="255"/>
                  </a:cubicBezTo>
                  <a:cubicBezTo>
                    <a:pt x="733" y="251"/>
                    <a:pt x="734" y="247"/>
                    <a:pt x="734" y="245"/>
                  </a:cubicBezTo>
                  <a:cubicBezTo>
                    <a:pt x="735" y="246"/>
                    <a:pt x="733" y="250"/>
                    <a:pt x="734" y="249"/>
                  </a:cubicBezTo>
                  <a:cubicBezTo>
                    <a:pt x="735" y="246"/>
                    <a:pt x="735" y="244"/>
                    <a:pt x="736" y="242"/>
                  </a:cubicBezTo>
                  <a:cubicBezTo>
                    <a:pt x="736" y="240"/>
                    <a:pt x="736" y="240"/>
                    <a:pt x="736" y="239"/>
                  </a:cubicBezTo>
                  <a:cubicBezTo>
                    <a:pt x="735" y="240"/>
                    <a:pt x="735" y="242"/>
                    <a:pt x="735" y="242"/>
                  </a:cubicBezTo>
                  <a:cubicBezTo>
                    <a:pt x="735" y="241"/>
                    <a:pt x="735" y="241"/>
                    <a:pt x="735" y="239"/>
                  </a:cubicBezTo>
                  <a:cubicBezTo>
                    <a:pt x="735" y="239"/>
                    <a:pt x="735" y="239"/>
                    <a:pt x="735" y="239"/>
                  </a:cubicBezTo>
                  <a:cubicBezTo>
                    <a:pt x="735" y="240"/>
                    <a:pt x="735" y="240"/>
                    <a:pt x="735" y="240"/>
                  </a:cubicBezTo>
                  <a:cubicBezTo>
                    <a:pt x="734" y="243"/>
                    <a:pt x="734" y="246"/>
                    <a:pt x="733" y="248"/>
                  </a:cubicBezTo>
                  <a:cubicBezTo>
                    <a:pt x="733" y="250"/>
                    <a:pt x="732" y="251"/>
                    <a:pt x="732" y="252"/>
                  </a:cubicBezTo>
                  <a:cubicBezTo>
                    <a:pt x="733" y="249"/>
                    <a:pt x="733" y="250"/>
                    <a:pt x="734" y="245"/>
                  </a:cubicBezTo>
                  <a:cubicBezTo>
                    <a:pt x="734" y="245"/>
                    <a:pt x="734" y="245"/>
                    <a:pt x="734" y="245"/>
                  </a:cubicBezTo>
                  <a:cubicBezTo>
                    <a:pt x="734" y="242"/>
                    <a:pt x="735" y="242"/>
                    <a:pt x="735" y="239"/>
                  </a:cubicBezTo>
                  <a:cubicBezTo>
                    <a:pt x="734" y="241"/>
                    <a:pt x="734" y="243"/>
                    <a:pt x="734" y="243"/>
                  </a:cubicBezTo>
                  <a:cubicBezTo>
                    <a:pt x="733" y="246"/>
                    <a:pt x="732" y="251"/>
                    <a:pt x="731" y="255"/>
                  </a:cubicBezTo>
                  <a:cubicBezTo>
                    <a:pt x="732" y="250"/>
                    <a:pt x="731" y="254"/>
                    <a:pt x="731" y="254"/>
                  </a:cubicBezTo>
                  <a:cubicBezTo>
                    <a:pt x="730" y="257"/>
                    <a:pt x="731" y="255"/>
                    <a:pt x="730" y="260"/>
                  </a:cubicBezTo>
                  <a:cubicBezTo>
                    <a:pt x="730" y="258"/>
                    <a:pt x="730" y="257"/>
                    <a:pt x="730" y="258"/>
                  </a:cubicBezTo>
                  <a:cubicBezTo>
                    <a:pt x="729" y="261"/>
                    <a:pt x="729" y="261"/>
                    <a:pt x="728" y="262"/>
                  </a:cubicBezTo>
                  <a:cubicBezTo>
                    <a:pt x="729" y="260"/>
                    <a:pt x="729" y="259"/>
                    <a:pt x="729" y="258"/>
                  </a:cubicBezTo>
                  <a:cubicBezTo>
                    <a:pt x="728" y="261"/>
                    <a:pt x="730" y="254"/>
                    <a:pt x="729" y="257"/>
                  </a:cubicBezTo>
                  <a:cubicBezTo>
                    <a:pt x="728" y="260"/>
                    <a:pt x="728" y="260"/>
                    <a:pt x="728" y="262"/>
                  </a:cubicBezTo>
                  <a:cubicBezTo>
                    <a:pt x="727" y="262"/>
                    <a:pt x="725" y="269"/>
                    <a:pt x="726" y="265"/>
                  </a:cubicBezTo>
                  <a:cubicBezTo>
                    <a:pt x="727" y="263"/>
                    <a:pt x="727" y="262"/>
                    <a:pt x="728" y="259"/>
                  </a:cubicBezTo>
                  <a:cubicBezTo>
                    <a:pt x="728" y="258"/>
                    <a:pt x="727" y="260"/>
                    <a:pt x="727" y="260"/>
                  </a:cubicBezTo>
                  <a:cubicBezTo>
                    <a:pt x="728" y="258"/>
                    <a:pt x="728" y="255"/>
                    <a:pt x="728" y="253"/>
                  </a:cubicBezTo>
                  <a:cubicBezTo>
                    <a:pt x="728" y="254"/>
                    <a:pt x="727" y="255"/>
                    <a:pt x="728" y="254"/>
                  </a:cubicBezTo>
                  <a:cubicBezTo>
                    <a:pt x="728" y="252"/>
                    <a:pt x="729" y="247"/>
                    <a:pt x="730" y="244"/>
                  </a:cubicBezTo>
                  <a:cubicBezTo>
                    <a:pt x="729" y="247"/>
                    <a:pt x="729" y="246"/>
                    <a:pt x="730" y="244"/>
                  </a:cubicBezTo>
                  <a:cubicBezTo>
                    <a:pt x="729" y="246"/>
                    <a:pt x="728" y="249"/>
                    <a:pt x="728" y="249"/>
                  </a:cubicBezTo>
                  <a:cubicBezTo>
                    <a:pt x="729" y="245"/>
                    <a:pt x="730" y="242"/>
                    <a:pt x="730" y="239"/>
                  </a:cubicBezTo>
                  <a:cubicBezTo>
                    <a:pt x="730" y="239"/>
                    <a:pt x="731" y="237"/>
                    <a:pt x="731" y="237"/>
                  </a:cubicBezTo>
                  <a:cubicBezTo>
                    <a:pt x="731" y="236"/>
                    <a:pt x="732" y="235"/>
                    <a:pt x="732" y="234"/>
                  </a:cubicBezTo>
                  <a:cubicBezTo>
                    <a:pt x="731" y="238"/>
                    <a:pt x="731" y="234"/>
                    <a:pt x="731" y="235"/>
                  </a:cubicBezTo>
                  <a:cubicBezTo>
                    <a:pt x="731" y="232"/>
                    <a:pt x="731" y="233"/>
                    <a:pt x="731" y="231"/>
                  </a:cubicBezTo>
                  <a:cubicBezTo>
                    <a:pt x="732" y="230"/>
                    <a:pt x="732" y="228"/>
                    <a:pt x="732" y="230"/>
                  </a:cubicBezTo>
                  <a:cubicBezTo>
                    <a:pt x="733" y="227"/>
                    <a:pt x="733" y="226"/>
                    <a:pt x="733" y="223"/>
                  </a:cubicBezTo>
                  <a:cubicBezTo>
                    <a:pt x="734" y="222"/>
                    <a:pt x="734" y="220"/>
                    <a:pt x="735" y="216"/>
                  </a:cubicBezTo>
                  <a:cubicBezTo>
                    <a:pt x="735" y="214"/>
                    <a:pt x="735" y="217"/>
                    <a:pt x="735" y="214"/>
                  </a:cubicBezTo>
                  <a:cubicBezTo>
                    <a:pt x="735" y="214"/>
                    <a:pt x="736" y="211"/>
                    <a:pt x="736" y="211"/>
                  </a:cubicBezTo>
                  <a:cubicBezTo>
                    <a:pt x="736" y="213"/>
                    <a:pt x="735" y="215"/>
                    <a:pt x="736" y="214"/>
                  </a:cubicBezTo>
                  <a:cubicBezTo>
                    <a:pt x="736" y="209"/>
                    <a:pt x="737" y="207"/>
                    <a:pt x="737" y="205"/>
                  </a:cubicBezTo>
                  <a:cubicBezTo>
                    <a:pt x="737" y="207"/>
                    <a:pt x="737" y="213"/>
                    <a:pt x="736" y="216"/>
                  </a:cubicBezTo>
                  <a:cubicBezTo>
                    <a:pt x="736" y="216"/>
                    <a:pt x="736" y="214"/>
                    <a:pt x="736" y="215"/>
                  </a:cubicBezTo>
                  <a:cubicBezTo>
                    <a:pt x="735" y="218"/>
                    <a:pt x="735" y="219"/>
                    <a:pt x="735" y="222"/>
                  </a:cubicBezTo>
                  <a:cubicBezTo>
                    <a:pt x="735" y="222"/>
                    <a:pt x="735" y="223"/>
                    <a:pt x="735" y="222"/>
                  </a:cubicBezTo>
                  <a:cubicBezTo>
                    <a:pt x="735" y="221"/>
                    <a:pt x="736" y="220"/>
                    <a:pt x="736" y="220"/>
                  </a:cubicBezTo>
                  <a:cubicBezTo>
                    <a:pt x="736" y="219"/>
                    <a:pt x="736" y="223"/>
                    <a:pt x="735" y="226"/>
                  </a:cubicBezTo>
                  <a:cubicBezTo>
                    <a:pt x="736" y="222"/>
                    <a:pt x="737" y="221"/>
                    <a:pt x="737" y="222"/>
                  </a:cubicBezTo>
                  <a:cubicBezTo>
                    <a:pt x="738" y="220"/>
                    <a:pt x="738" y="218"/>
                    <a:pt x="738" y="215"/>
                  </a:cubicBezTo>
                  <a:cubicBezTo>
                    <a:pt x="738" y="218"/>
                    <a:pt x="739" y="213"/>
                    <a:pt x="739" y="212"/>
                  </a:cubicBezTo>
                  <a:cubicBezTo>
                    <a:pt x="739" y="214"/>
                    <a:pt x="739" y="213"/>
                    <a:pt x="740" y="211"/>
                  </a:cubicBezTo>
                  <a:cubicBezTo>
                    <a:pt x="740" y="210"/>
                    <a:pt x="739" y="214"/>
                    <a:pt x="740" y="214"/>
                  </a:cubicBezTo>
                  <a:cubicBezTo>
                    <a:pt x="740" y="212"/>
                    <a:pt x="740" y="210"/>
                    <a:pt x="740" y="208"/>
                  </a:cubicBezTo>
                  <a:cubicBezTo>
                    <a:pt x="740" y="209"/>
                    <a:pt x="740" y="209"/>
                    <a:pt x="740" y="208"/>
                  </a:cubicBezTo>
                  <a:cubicBezTo>
                    <a:pt x="739" y="211"/>
                    <a:pt x="739" y="210"/>
                    <a:pt x="739" y="213"/>
                  </a:cubicBezTo>
                  <a:cubicBezTo>
                    <a:pt x="738" y="213"/>
                    <a:pt x="739" y="209"/>
                    <a:pt x="739" y="209"/>
                  </a:cubicBezTo>
                  <a:cubicBezTo>
                    <a:pt x="739" y="211"/>
                    <a:pt x="738" y="212"/>
                    <a:pt x="738" y="213"/>
                  </a:cubicBezTo>
                  <a:cubicBezTo>
                    <a:pt x="738" y="213"/>
                    <a:pt x="739" y="212"/>
                    <a:pt x="739" y="214"/>
                  </a:cubicBezTo>
                  <a:cubicBezTo>
                    <a:pt x="738" y="215"/>
                    <a:pt x="737" y="218"/>
                    <a:pt x="737" y="219"/>
                  </a:cubicBezTo>
                  <a:cubicBezTo>
                    <a:pt x="737" y="213"/>
                    <a:pt x="738" y="214"/>
                    <a:pt x="739" y="209"/>
                  </a:cubicBezTo>
                  <a:cubicBezTo>
                    <a:pt x="739" y="210"/>
                    <a:pt x="739" y="208"/>
                    <a:pt x="739" y="208"/>
                  </a:cubicBezTo>
                  <a:cubicBezTo>
                    <a:pt x="739" y="205"/>
                    <a:pt x="739" y="207"/>
                    <a:pt x="739" y="203"/>
                  </a:cubicBezTo>
                  <a:cubicBezTo>
                    <a:pt x="739" y="201"/>
                    <a:pt x="740" y="203"/>
                    <a:pt x="740" y="201"/>
                  </a:cubicBezTo>
                  <a:cubicBezTo>
                    <a:pt x="740" y="200"/>
                    <a:pt x="739" y="202"/>
                    <a:pt x="739" y="201"/>
                  </a:cubicBezTo>
                  <a:cubicBezTo>
                    <a:pt x="739" y="204"/>
                    <a:pt x="739" y="205"/>
                    <a:pt x="739" y="205"/>
                  </a:cubicBezTo>
                  <a:cubicBezTo>
                    <a:pt x="739" y="201"/>
                    <a:pt x="740" y="197"/>
                    <a:pt x="740" y="195"/>
                  </a:cubicBezTo>
                  <a:cubicBezTo>
                    <a:pt x="739" y="196"/>
                    <a:pt x="739" y="198"/>
                    <a:pt x="739" y="199"/>
                  </a:cubicBezTo>
                  <a:cubicBezTo>
                    <a:pt x="739" y="199"/>
                    <a:pt x="739" y="202"/>
                    <a:pt x="739" y="199"/>
                  </a:cubicBezTo>
                  <a:cubicBezTo>
                    <a:pt x="739" y="197"/>
                    <a:pt x="739" y="196"/>
                    <a:pt x="739" y="194"/>
                  </a:cubicBezTo>
                  <a:cubicBezTo>
                    <a:pt x="739" y="196"/>
                    <a:pt x="738" y="197"/>
                    <a:pt x="738" y="199"/>
                  </a:cubicBezTo>
                  <a:cubicBezTo>
                    <a:pt x="738" y="197"/>
                    <a:pt x="737" y="200"/>
                    <a:pt x="738" y="198"/>
                  </a:cubicBezTo>
                  <a:cubicBezTo>
                    <a:pt x="738" y="196"/>
                    <a:pt x="739" y="196"/>
                    <a:pt x="738" y="194"/>
                  </a:cubicBezTo>
                  <a:cubicBezTo>
                    <a:pt x="738" y="196"/>
                    <a:pt x="738" y="195"/>
                    <a:pt x="738" y="196"/>
                  </a:cubicBezTo>
                  <a:cubicBezTo>
                    <a:pt x="737" y="199"/>
                    <a:pt x="738" y="199"/>
                    <a:pt x="737" y="200"/>
                  </a:cubicBezTo>
                  <a:cubicBezTo>
                    <a:pt x="737" y="198"/>
                    <a:pt x="738" y="193"/>
                    <a:pt x="738" y="193"/>
                  </a:cubicBezTo>
                  <a:cubicBezTo>
                    <a:pt x="738" y="194"/>
                    <a:pt x="737" y="196"/>
                    <a:pt x="737" y="197"/>
                  </a:cubicBezTo>
                  <a:cubicBezTo>
                    <a:pt x="737" y="193"/>
                    <a:pt x="737" y="192"/>
                    <a:pt x="737" y="189"/>
                  </a:cubicBezTo>
                  <a:cubicBezTo>
                    <a:pt x="737" y="191"/>
                    <a:pt x="737" y="184"/>
                    <a:pt x="738" y="184"/>
                  </a:cubicBezTo>
                  <a:cubicBezTo>
                    <a:pt x="738" y="184"/>
                    <a:pt x="737" y="187"/>
                    <a:pt x="737" y="190"/>
                  </a:cubicBezTo>
                  <a:cubicBezTo>
                    <a:pt x="738" y="189"/>
                    <a:pt x="738" y="189"/>
                    <a:pt x="738" y="190"/>
                  </a:cubicBezTo>
                  <a:cubicBezTo>
                    <a:pt x="738" y="187"/>
                    <a:pt x="738" y="185"/>
                    <a:pt x="739" y="186"/>
                  </a:cubicBezTo>
                  <a:cubicBezTo>
                    <a:pt x="738" y="182"/>
                    <a:pt x="739" y="178"/>
                    <a:pt x="739" y="171"/>
                  </a:cubicBezTo>
                  <a:cubicBezTo>
                    <a:pt x="738" y="172"/>
                    <a:pt x="739" y="168"/>
                    <a:pt x="739" y="168"/>
                  </a:cubicBezTo>
                  <a:cubicBezTo>
                    <a:pt x="739" y="168"/>
                    <a:pt x="738" y="170"/>
                    <a:pt x="738" y="168"/>
                  </a:cubicBezTo>
                  <a:cubicBezTo>
                    <a:pt x="738" y="167"/>
                    <a:pt x="738" y="167"/>
                    <a:pt x="738" y="165"/>
                  </a:cubicBezTo>
                  <a:cubicBezTo>
                    <a:pt x="738" y="165"/>
                    <a:pt x="738" y="163"/>
                    <a:pt x="737" y="163"/>
                  </a:cubicBezTo>
                  <a:cubicBezTo>
                    <a:pt x="737" y="163"/>
                    <a:pt x="737" y="164"/>
                    <a:pt x="737" y="164"/>
                  </a:cubicBezTo>
                  <a:cubicBezTo>
                    <a:pt x="738" y="162"/>
                    <a:pt x="737" y="158"/>
                    <a:pt x="737" y="156"/>
                  </a:cubicBezTo>
                  <a:cubicBezTo>
                    <a:pt x="738" y="157"/>
                    <a:pt x="739" y="155"/>
                    <a:pt x="738" y="151"/>
                  </a:cubicBezTo>
                  <a:cubicBezTo>
                    <a:pt x="739" y="152"/>
                    <a:pt x="739" y="158"/>
                    <a:pt x="740" y="156"/>
                  </a:cubicBezTo>
                  <a:cubicBezTo>
                    <a:pt x="739" y="155"/>
                    <a:pt x="739" y="154"/>
                    <a:pt x="739" y="152"/>
                  </a:cubicBezTo>
                  <a:cubicBezTo>
                    <a:pt x="739" y="151"/>
                    <a:pt x="740" y="154"/>
                    <a:pt x="740" y="151"/>
                  </a:cubicBezTo>
                  <a:cubicBezTo>
                    <a:pt x="739" y="147"/>
                    <a:pt x="739" y="150"/>
                    <a:pt x="738" y="148"/>
                  </a:cubicBezTo>
                  <a:cubicBezTo>
                    <a:pt x="738" y="149"/>
                    <a:pt x="738" y="151"/>
                    <a:pt x="738" y="151"/>
                  </a:cubicBezTo>
                  <a:cubicBezTo>
                    <a:pt x="738" y="148"/>
                    <a:pt x="738" y="148"/>
                    <a:pt x="738" y="146"/>
                  </a:cubicBezTo>
                  <a:cubicBezTo>
                    <a:pt x="737" y="144"/>
                    <a:pt x="736" y="144"/>
                    <a:pt x="735" y="141"/>
                  </a:cubicBezTo>
                  <a:cubicBezTo>
                    <a:pt x="736" y="144"/>
                    <a:pt x="736" y="143"/>
                    <a:pt x="736" y="146"/>
                  </a:cubicBezTo>
                  <a:cubicBezTo>
                    <a:pt x="736" y="146"/>
                    <a:pt x="736" y="143"/>
                    <a:pt x="735" y="144"/>
                  </a:cubicBezTo>
                  <a:cubicBezTo>
                    <a:pt x="736" y="145"/>
                    <a:pt x="736" y="147"/>
                    <a:pt x="735" y="146"/>
                  </a:cubicBezTo>
                  <a:cubicBezTo>
                    <a:pt x="735" y="145"/>
                    <a:pt x="735" y="144"/>
                    <a:pt x="735" y="144"/>
                  </a:cubicBezTo>
                  <a:cubicBezTo>
                    <a:pt x="735" y="145"/>
                    <a:pt x="735" y="147"/>
                    <a:pt x="735" y="148"/>
                  </a:cubicBezTo>
                  <a:cubicBezTo>
                    <a:pt x="734" y="141"/>
                    <a:pt x="734" y="143"/>
                    <a:pt x="734" y="148"/>
                  </a:cubicBezTo>
                  <a:cubicBezTo>
                    <a:pt x="734" y="147"/>
                    <a:pt x="733" y="145"/>
                    <a:pt x="733" y="142"/>
                  </a:cubicBezTo>
                  <a:cubicBezTo>
                    <a:pt x="733" y="139"/>
                    <a:pt x="733" y="142"/>
                    <a:pt x="734" y="142"/>
                  </a:cubicBezTo>
                  <a:cubicBezTo>
                    <a:pt x="733" y="135"/>
                    <a:pt x="732" y="138"/>
                    <a:pt x="733" y="141"/>
                  </a:cubicBezTo>
                  <a:cubicBezTo>
                    <a:pt x="732" y="140"/>
                    <a:pt x="732" y="138"/>
                    <a:pt x="732" y="136"/>
                  </a:cubicBezTo>
                  <a:cubicBezTo>
                    <a:pt x="732" y="137"/>
                    <a:pt x="732" y="133"/>
                    <a:pt x="731" y="133"/>
                  </a:cubicBezTo>
                  <a:cubicBezTo>
                    <a:pt x="732" y="135"/>
                    <a:pt x="732" y="137"/>
                    <a:pt x="732" y="137"/>
                  </a:cubicBezTo>
                  <a:cubicBezTo>
                    <a:pt x="731" y="136"/>
                    <a:pt x="731" y="134"/>
                    <a:pt x="731" y="133"/>
                  </a:cubicBezTo>
                  <a:cubicBezTo>
                    <a:pt x="730" y="135"/>
                    <a:pt x="730" y="134"/>
                    <a:pt x="730" y="134"/>
                  </a:cubicBezTo>
                  <a:cubicBezTo>
                    <a:pt x="730" y="136"/>
                    <a:pt x="730" y="138"/>
                    <a:pt x="730" y="139"/>
                  </a:cubicBezTo>
                  <a:cubicBezTo>
                    <a:pt x="729" y="138"/>
                    <a:pt x="729" y="138"/>
                    <a:pt x="729" y="139"/>
                  </a:cubicBezTo>
                  <a:cubicBezTo>
                    <a:pt x="729" y="137"/>
                    <a:pt x="729" y="136"/>
                    <a:pt x="729" y="136"/>
                  </a:cubicBezTo>
                  <a:cubicBezTo>
                    <a:pt x="728" y="135"/>
                    <a:pt x="729" y="138"/>
                    <a:pt x="728" y="138"/>
                  </a:cubicBezTo>
                  <a:cubicBezTo>
                    <a:pt x="728" y="135"/>
                    <a:pt x="728" y="132"/>
                    <a:pt x="728" y="131"/>
                  </a:cubicBezTo>
                  <a:cubicBezTo>
                    <a:pt x="728" y="131"/>
                    <a:pt x="727" y="130"/>
                    <a:pt x="727" y="130"/>
                  </a:cubicBezTo>
                  <a:cubicBezTo>
                    <a:pt x="727" y="133"/>
                    <a:pt x="728" y="135"/>
                    <a:pt x="728" y="136"/>
                  </a:cubicBezTo>
                  <a:cubicBezTo>
                    <a:pt x="728" y="137"/>
                    <a:pt x="727" y="134"/>
                    <a:pt x="727" y="132"/>
                  </a:cubicBezTo>
                  <a:cubicBezTo>
                    <a:pt x="727" y="132"/>
                    <a:pt x="726" y="129"/>
                    <a:pt x="726" y="127"/>
                  </a:cubicBezTo>
                  <a:cubicBezTo>
                    <a:pt x="725" y="125"/>
                    <a:pt x="725" y="125"/>
                    <a:pt x="725" y="129"/>
                  </a:cubicBezTo>
                  <a:cubicBezTo>
                    <a:pt x="725" y="128"/>
                    <a:pt x="725" y="128"/>
                    <a:pt x="725" y="126"/>
                  </a:cubicBezTo>
                  <a:cubicBezTo>
                    <a:pt x="725" y="128"/>
                    <a:pt x="725" y="127"/>
                    <a:pt x="725" y="129"/>
                  </a:cubicBezTo>
                  <a:cubicBezTo>
                    <a:pt x="724" y="128"/>
                    <a:pt x="724" y="128"/>
                    <a:pt x="724" y="127"/>
                  </a:cubicBezTo>
                  <a:cubicBezTo>
                    <a:pt x="724" y="125"/>
                    <a:pt x="724" y="125"/>
                    <a:pt x="723" y="123"/>
                  </a:cubicBezTo>
                  <a:cubicBezTo>
                    <a:pt x="723" y="121"/>
                    <a:pt x="722" y="121"/>
                    <a:pt x="722" y="123"/>
                  </a:cubicBezTo>
                  <a:cubicBezTo>
                    <a:pt x="722" y="125"/>
                    <a:pt x="723" y="128"/>
                    <a:pt x="723" y="132"/>
                  </a:cubicBezTo>
                  <a:cubicBezTo>
                    <a:pt x="723" y="132"/>
                    <a:pt x="723" y="131"/>
                    <a:pt x="723" y="130"/>
                  </a:cubicBezTo>
                  <a:cubicBezTo>
                    <a:pt x="723" y="127"/>
                    <a:pt x="722" y="124"/>
                    <a:pt x="722" y="121"/>
                  </a:cubicBezTo>
                  <a:cubicBezTo>
                    <a:pt x="721" y="114"/>
                    <a:pt x="722" y="108"/>
                    <a:pt x="724" y="116"/>
                  </a:cubicBezTo>
                  <a:cubicBezTo>
                    <a:pt x="724" y="119"/>
                    <a:pt x="725" y="122"/>
                    <a:pt x="725" y="123"/>
                  </a:cubicBezTo>
                  <a:cubicBezTo>
                    <a:pt x="725" y="119"/>
                    <a:pt x="724" y="118"/>
                    <a:pt x="724" y="116"/>
                  </a:cubicBezTo>
                  <a:cubicBezTo>
                    <a:pt x="724" y="116"/>
                    <a:pt x="723" y="114"/>
                    <a:pt x="723" y="111"/>
                  </a:cubicBezTo>
                  <a:cubicBezTo>
                    <a:pt x="722" y="108"/>
                    <a:pt x="722" y="104"/>
                    <a:pt x="721" y="103"/>
                  </a:cubicBezTo>
                  <a:cubicBezTo>
                    <a:pt x="721" y="102"/>
                    <a:pt x="721" y="102"/>
                    <a:pt x="721" y="99"/>
                  </a:cubicBezTo>
                  <a:cubicBezTo>
                    <a:pt x="720" y="98"/>
                    <a:pt x="720" y="97"/>
                    <a:pt x="720" y="96"/>
                  </a:cubicBezTo>
                  <a:cubicBezTo>
                    <a:pt x="719" y="92"/>
                    <a:pt x="718" y="87"/>
                    <a:pt x="716" y="80"/>
                  </a:cubicBezTo>
                  <a:cubicBezTo>
                    <a:pt x="716" y="80"/>
                    <a:pt x="716" y="81"/>
                    <a:pt x="716" y="81"/>
                  </a:cubicBezTo>
                  <a:cubicBezTo>
                    <a:pt x="715" y="77"/>
                    <a:pt x="714" y="73"/>
                    <a:pt x="713" y="69"/>
                  </a:cubicBezTo>
                  <a:cubicBezTo>
                    <a:pt x="711" y="65"/>
                    <a:pt x="710" y="61"/>
                    <a:pt x="709" y="57"/>
                  </a:cubicBezTo>
                  <a:cubicBezTo>
                    <a:pt x="707" y="54"/>
                    <a:pt x="707" y="52"/>
                    <a:pt x="706" y="49"/>
                  </a:cubicBezTo>
                  <a:cubicBezTo>
                    <a:pt x="706" y="48"/>
                    <a:pt x="705" y="47"/>
                    <a:pt x="705" y="46"/>
                  </a:cubicBezTo>
                  <a:cubicBezTo>
                    <a:pt x="700" y="37"/>
                    <a:pt x="701" y="44"/>
                    <a:pt x="706" y="59"/>
                  </a:cubicBezTo>
                  <a:cubicBezTo>
                    <a:pt x="707" y="61"/>
                    <a:pt x="707" y="63"/>
                    <a:pt x="708" y="66"/>
                  </a:cubicBezTo>
                  <a:cubicBezTo>
                    <a:pt x="709" y="68"/>
                    <a:pt x="709" y="70"/>
                    <a:pt x="710" y="73"/>
                  </a:cubicBezTo>
                  <a:cubicBezTo>
                    <a:pt x="711" y="77"/>
                    <a:pt x="713" y="83"/>
                    <a:pt x="714" y="88"/>
                  </a:cubicBezTo>
                  <a:cubicBezTo>
                    <a:pt x="714" y="90"/>
                    <a:pt x="714" y="88"/>
                    <a:pt x="714" y="90"/>
                  </a:cubicBezTo>
                  <a:cubicBezTo>
                    <a:pt x="716" y="95"/>
                    <a:pt x="716" y="99"/>
                    <a:pt x="716" y="101"/>
                  </a:cubicBezTo>
                  <a:cubicBezTo>
                    <a:pt x="716" y="102"/>
                    <a:pt x="716" y="103"/>
                    <a:pt x="717" y="104"/>
                  </a:cubicBezTo>
                  <a:cubicBezTo>
                    <a:pt x="717" y="103"/>
                    <a:pt x="716" y="101"/>
                    <a:pt x="717" y="100"/>
                  </a:cubicBezTo>
                  <a:cubicBezTo>
                    <a:pt x="718" y="108"/>
                    <a:pt x="719" y="110"/>
                    <a:pt x="720" y="118"/>
                  </a:cubicBezTo>
                  <a:cubicBezTo>
                    <a:pt x="719" y="117"/>
                    <a:pt x="718" y="110"/>
                    <a:pt x="717" y="111"/>
                  </a:cubicBezTo>
                  <a:cubicBezTo>
                    <a:pt x="717" y="112"/>
                    <a:pt x="718" y="115"/>
                    <a:pt x="717" y="115"/>
                  </a:cubicBezTo>
                  <a:cubicBezTo>
                    <a:pt x="717" y="117"/>
                    <a:pt x="718" y="118"/>
                    <a:pt x="718" y="119"/>
                  </a:cubicBezTo>
                  <a:cubicBezTo>
                    <a:pt x="718" y="121"/>
                    <a:pt x="719" y="127"/>
                    <a:pt x="720" y="133"/>
                  </a:cubicBezTo>
                  <a:cubicBezTo>
                    <a:pt x="719" y="134"/>
                    <a:pt x="719" y="134"/>
                    <a:pt x="719" y="136"/>
                  </a:cubicBezTo>
                  <a:cubicBezTo>
                    <a:pt x="719" y="137"/>
                    <a:pt x="719" y="134"/>
                    <a:pt x="719" y="135"/>
                  </a:cubicBezTo>
                  <a:cubicBezTo>
                    <a:pt x="719" y="135"/>
                    <a:pt x="719" y="136"/>
                    <a:pt x="719" y="136"/>
                  </a:cubicBezTo>
                  <a:cubicBezTo>
                    <a:pt x="719" y="137"/>
                    <a:pt x="719" y="138"/>
                    <a:pt x="719" y="139"/>
                  </a:cubicBezTo>
                  <a:cubicBezTo>
                    <a:pt x="719" y="142"/>
                    <a:pt x="720" y="161"/>
                    <a:pt x="718" y="152"/>
                  </a:cubicBezTo>
                  <a:cubicBezTo>
                    <a:pt x="718" y="150"/>
                    <a:pt x="718" y="146"/>
                    <a:pt x="718" y="145"/>
                  </a:cubicBezTo>
                  <a:cubicBezTo>
                    <a:pt x="717" y="144"/>
                    <a:pt x="717" y="138"/>
                    <a:pt x="717" y="136"/>
                  </a:cubicBezTo>
                  <a:cubicBezTo>
                    <a:pt x="717" y="141"/>
                    <a:pt x="717" y="143"/>
                    <a:pt x="718" y="147"/>
                  </a:cubicBezTo>
                  <a:cubicBezTo>
                    <a:pt x="717" y="146"/>
                    <a:pt x="717" y="151"/>
                    <a:pt x="717" y="147"/>
                  </a:cubicBezTo>
                  <a:cubicBezTo>
                    <a:pt x="717" y="151"/>
                    <a:pt x="717" y="152"/>
                    <a:pt x="717" y="154"/>
                  </a:cubicBezTo>
                  <a:cubicBezTo>
                    <a:pt x="717" y="152"/>
                    <a:pt x="717" y="155"/>
                    <a:pt x="717" y="154"/>
                  </a:cubicBezTo>
                  <a:cubicBezTo>
                    <a:pt x="717" y="150"/>
                    <a:pt x="716" y="150"/>
                    <a:pt x="716" y="148"/>
                  </a:cubicBezTo>
                  <a:cubicBezTo>
                    <a:pt x="716" y="146"/>
                    <a:pt x="716" y="142"/>
                    <a:pt x="716" y="138"/>
                  </a:cubicBezTo>
                  <a:cubicBezTo>
                    <a:pt x="715" y="138"/>
                    <a:pt x="715" y="139"/>
                    <a:pt x="715" y="138"/>
                  </a:cubicBezTo>
                  <a:cubicBezTo>
                    <a:pt x="715" y="136"/>
                    <a:pt x="715" y="134"/>
                    <a:pt x="715" y="130"/>
                  </a:cubicBezTo>
                  <a:cubicBezTo>
                    <a:pt x="714" y="130"/>
                    <a:pt x="714" y="128"/>
                    <a:pt x="714" y="130"/>
                  </a:cubicBezTo>
                  <a:cubicBezTo>
                    <a:pt x="712" y="123"/>
                    <a:pt x="713" y="132"/>
                    <a:pt x="711" y="125"/>
                  </a:cubicBezTo>
                  <a:cubicBezTo>
                    <a:pt x="713" y="128"/>
                    <a:pt x="712" y="134"/>
                    <a:pt x="713" y="137"/>
                  </a:cubicBezTo>
                  <a:cubicBezTo>
                    <a:pt x="713" y="138"/>
                    <a:pt x="713" y="140"/>
                    <a:pt x="713" y="143"/>
                  </a:cubicBezTo>
                  <a:cubicBezTo>
                    <a:pt x="714" y="143"/>
                    <a:pt x="714" y="152"/>
                    <a:pt x="714" y="153"/>
                  </a:cubicBezTo>
                  <a:cubicBezTo>
                    <a:pt x="714" y="156"/>
                    <a:pt x="714" y="158"/>
                    <a:pt x="715" y="160"/>
                  </a:cubicBezTo>
                  <a:cubicBezTo>
                    <a:pt x="715" y="160"/>
                    <a:pt x="715" y="161"/>
                    <a:pt x="715" y="161"/>
                  </a:cubicBezTo>
                  <a:cubicBezTo>
                    <a:pt x="714" y="160"/>
                    <a:pt x="714" y="158"/>
                    <a:pt x="714" y="156"/>
                  </a:cubicBezTo>
                  <a:cubicBezTo>
                    <a:pt x="714" y="157"/>
                    <a:pt x="714" y="158"/>
                    <a:pt x="714" y="157"/>
                  </a:cubicBezTo>
                  <a:cubicBezTo>
                    <a:pt x="714" y="159"/>
                    <a:pt x="714" y="162"/>
                    <a:pt x="714" y="163"/>
                  </a:cubicBezTo>
                  <a:cubicBezTo>
                    <a:pt x="714" y="161"/>
                    <a:pt x="713" y="157"/>
                    <a:pt x="713" y="158"/>
                  </a:cubicBezTo>
                  <a:cubicBezTo>
                    <a:pt x="714" y="163"/>
                    <a:pt x="713" y="158"/>
                    <a:pt x="713" y="161"/>
                  </a:cubicBezTo>
                  <a:cubicBezTo>
                    <a:pt x="713" y="159"/>
                    <a:pt x="713" y="156"/>
                    <a:pt x="713" y="154"/>
                  </a:cubicBezTo>
                  <a:cubicBezTo>
                    <a:pt x="712" y="153"/>
                    <a:pt x="712" y="155"/>
                    <a:pt x="712" y="153"/>
                  </a:cubicBezTo>
                  <a:cubicBezTo>
                    <a:pt x="712" y="145"/>
                    <a:pt x="711" y="140"/>
                    <a:pt x="711" y="135"/>
                  </a:cubicBezTo>
                  <a:cubicBezTo>
                    <a:pt x="711" y="138"/>
                    <a:pt x="710" y="136"/>
                    <a:pt x="710" y="133"/>
                  </a:cubicBezTo>
                  <a:cubicBezTo>
                    <a:pt x="710" y="132"/>
                    <a:pt x="709" y="129"/>
                    <a:pt x="709" y="128"/>
                  </a:cubicBezTo>
                  <a:cubicBezTo>
                    <a:pt x="710" y="129"/>
                    <a:pt x="710" y="130"/>
                    <a:pt x="710" y="133"/>
                  </a:cubicBezTo>
                  <a:cubicBezTo>
                    <a:pt x="710" y="134"/>
                    <a:pt x="710" y="132"/>
                    <a:pt x="711" y="134"/>
                  </a:cubicBezTo>
                  <a:cubicBezTo>
                    <a:pt x="710" y="130"/>
                    <a:pt x="710" y="134"/>
                    <a:pt x="710" y="131"/>
                  </a:cubicBezTo>
                  <a:cubicBezTo>
                    <a:pt x="710" y="130"/>
                    <a:pt x="710" y="129"/>
                    <a:pt x="710" y="128"/>
                  </a:cubicBezTo>
                  <a:cubicBezTo>
                    <a:pt x="710" y="128"/>
                    <a:pt x="710" y="130"/>
                    <a:pt x="710" y="130"/>
                  </a:cubicBezTo>
                  <a:cubicBezTo>
                    <a:pt x="710" y="126"/>
                    <a:pt x="710" y="126"/>
                    <a:pt x="710" y="126"/>
                  </a:cubicBezTo>
                  <a:cubicBezTo>
                    <a:pt x="710" y="124"/>
                    <a:pt x="710" y="124"/>
                    <a:pt x="710" y="122"/>
                  </a:cubicBezTo>
                  <a:cubicBezTo>
                    <a:pt x="710" y="122"/>
                    <a:pt x="710" y="123"/>
                    <a:pt x="710" y="123"/>
                  </a:cubicBezTo>
                  <a:cubicBezTo>
                    <a:pt x="709" y="122"/>
                    <a:pt x="709" y="120"/>
                    <a:pt x="709" y="119"/>
                  </a:cubicBezTo>
                  <a:cubicBezTo>
                    <a:pt x="709" y="121"/>
                    <a:pt x="709" y="116"/>
                    <a:pt x="708" y="115"/>
                  </a:cubicBezTo>
                  <a:cubicBezTo>
                    <a:pt x="708" y="116"/>
                    <a:pt x="709" y="117"/>
                    <a:pt x="709" y="118"/>
                  </a:cubicBezTo>
                  <a:cubicBezTo>
                    <a:pt x="708" y="113"/>
                    <a:pt x="708" y="112"/>
                    <a:pt x="707" y="110"/>
                  </a:cubicBezTo>
                  <a:cubicBezTo>
                    <a:pt x="707" y="111"/>
                    <a:pt x="707" y="111"/>
                    <a:pt x="707" y="112"/>
                  </a:cubicBezTo>
                  <a:cubicBezTo>
                    <a:pt x="707" y="110"/>
                    <a:pt x="706" y="107"/>
                    <a:pt x="706" y="106"/>
                  </a:cubicBezTo>
                  <a:cubicBezTo>
                    <a:pt x="706" y="108"/>
                    <a:pt x="707" y="109"/>
                    <a:pt x="707" y="110"/>
                  </a:cubicBezTo>
                  <a:cubicBezTo>
                    <a:pt x="706" y="107"/>
                    <a:pt x="706" y="112"/>
                    <a:pt x="707" y="114"/>
                  </a:cubicBezTo>
                  <a:cubicBezTo>
                    <a:pt x="706" y="108"/>
                    <a:pt x="708" y="113"/>
                    <a:pt x="707" y="112"/>
                  </a:cubicBezTo>
                  <a:cubicBezTo>
                    <a:pt x="707" y="115"/>
                    <a:pt x="707" y="113"/>
                    <a:pt x="708" y="115"/>
                  </a:cubicBezTo>
                  <a:cubicBezTo>
                    <a:pt x="707" y="116"/>
                    <a:pt x="707" y="115"/>
                    <a:pt x="707" y="114"/>
                  </a:cubicBezTo>
                  <a:cubicBezTo>
                    <a:pt x="706" y="112"/>
                    <a:pt x="706" y="110"/>
                    <a:pt x="705" y="109"/>
                  </a:cubicBezTo>
                  <a:cubicBezTo>
                    <a:pt x="706" y="111"/>
                    <a:pt x="706" y="113"/>
                    <a:pt x="707" y="115"/>
                  </a:cubicBezTo>
                  <a:cubicBezTo>
                    <a:pt x="706" y="117"/>
                    <a:pt x="706" y="123"/>
                    <a:pt x="707" y="129"/>
                  </a:cubicBezTo>
                  <a:cubicBezTo>
                    <a:pt x="707" y="126"/>
                    <a:pt x="707" y="126"/>
                    <a:pt x="706" y="126"/>
                  </a:cubicBezTo>
                  <a:cubicBezTo>
                    <a:pt x="707" y="129"/>
                    <a:pt x="707" y="129"/>
                    <a:pt x="706" y="130"/>
                  </a:cubicBezTo>
                  <a:cubicBezTo>
                    <a:pt x="707" y="132"/>
                    <a:pt x="707" y="133"/>
                    <a:pt x="707" y="136"/>
                  </a:cubicBezTo>
                  <a:cubicBezTo>
                    <a:pt x="707" y="137"/>
                    <a:pt x="707" y="136"/>
                    <a:pt x="708" y="138"/>
                  </a:cubicBezTo>
                  <a:cubicBezTo>
                    <a:pt x="708" y="140"/>
                    <a:pt x="708" y="144"/>
                    <a:pt x="708" y="142"/>
                  </a:cubicBezTo>
                  <a:cubicBezTo>
                    <a:pt x="708" y="145"/>
                    <a:pt x="708" y="149"/>
                    <a:pt x="709" y="150"/>
                  </a:cubicBezTo>
                  <a:cubicBezTo>
                    <a:pt x="709" y="149"/>
                    <a:pt x="709" y="148"/>
                    <a:pt x="709" y="148"/>
                  </a:cubicBezTo>
                  <a:cubicBezTo>
                    <a:pt x="709" y="148"/>
                    <a:pt x="709" y="149"/>
                    <a:pt x="709" y="150"/>
                  </a:cubicBezTo>
                  <a:cubicBezTo>
                    <a:pt x="709" y="145"/>
                    <a:pt x="711" y="156"/>
                    <a:pt x="710" y="159"/>
                  </a:cubicBezTo>
                  <a:cubicBezTo>
                    <a:pt x="710" y="158"/>
                    <a:pt x="710" y="153"/>
                    <a:pt x="710" y="156"/>
                  </a:cubicBezTo>
                  <a:cubicBezTo>
                    <a:pt x="710" y="158"/>
                    <a:pt x="710" y="159"/>
                    <a:pt x="710" y="158"/>
                  </a:cubicBezTo>
                  <a:cubicBezTo>
                    <a:pt x="710" y="157"/>
                    <a:pt x="709" y="155"/>
                    <a:pt x="709" y="155"/>
                  </a:cubicBezTo>
                  <a:cubicBezTo>
                    <a:pt x="709" y="158"/>
                    <a:pt x="709" y="158"/>
                    <a:pt x="709" y="160"/>
                  </a:cubicBezTo>
                  <a:cubicBezTo>
                    <a:pt x="710" y="163"/>
                    <a:pt x="710" y="171"/>
                    <a:pt x="710" y="176"/>
                  </a:cubicBezTo>
                  <a:cubicBezTo>
                    <a:pt x="710" y="176"/>
                    <a:pt x="710" y="177"/>
                    <a:pt x="710" y="177"/>
                  </a:cubicBezTo>
                  <a:cubicBezTo>
                    <a:pt x="710" y="176"/>
                    <a:pt x="710" y="175"/>
                    <a:pt x="710" y="175"/>
                  </a:cubicBezTo>
                  <a:cubicBezTo>
                    <a:pt x="710" y="180"/>
                    <a:pt x="710" y="180"/>
                    <a:pt x="710" y="184"/>
                  </a:cubicBezTo>
                  <a:cubicBezTo>
                    <a:pt x="709" y="184"/>
                    <a:pt x="709" y="187"/>
                    <a:pt x="710" y="185"/>
                  </a:cubicBezTo>
                  <a:cubicBezTo>
                    <a:pt x="710" y="189"/>
                    <a:pt x="709" y="191"/>
                    <a:pt x="709" y="190"/>
                  </a:cubicBezTo>
                  <a:cubicBezTo>
                    <a:pt x="709" y="186"/>
                    <a:pt x="709" y="188"/>
                    <a:pt x="709" y="185"/>
                  </a:cubicBezTo>
                  <a:cubicBezTo>
                    <a:pt x="709" y="187"/>
                    <a:pt x="709" y="188"/>
                    <a:pt x="708" y="190"/>
                  </a:cubicBezTo>
                  <a:cubicBezTo>
                    <a:pt x="708" y="190"/>
                    <a:pt x="708" y="188"/>
                    <a:pt x="708" y="187"/>
                  </a:cubicBezTo>
                  <a:cubicBezTo>
                    <a:pt x="708" y="191"/>
                    <a:pt x="708" y="191"/>
                    <a:pt x="708" y="193"/>
                  </a:cubicBezTo>
                  <a:cubicBezTo>
                    <a:pt x="708" y="194"/>
                    <a:pt x="708" y="195"/>
                    <a:pt x="708" y="197"/>
                  </a:cubicBezTo>
                  <a:cubicBezTo>
                    <a:pt x="708" y="197"/>
                    <a:pt x="708" y="197"/>
                    <a:pt x="708" y="198"/>
                  </a:cubicBezTo>
                  <a:cubicBezTo>
                    <a:pt x="708" y="198"/>
                    <a:pt x="708" y="198"/>
                    <a:pt x="708" y="199"/>
                  </a:cubicBezTo>
                  <a:cubicBezTo>
                    <a:pt x="708" y="201"/>
                    <a:pt x="708" y="200"/>
                    <a:pt x="708" y="201"/>
                  </a:cubicBezTo>
                  <a:cubicBezTo>
                    <a:pt x="708" y="201"/>
                    <a:pt x="708" y="202"/>
                    <a:pt x="708" y="204"/>
                  </a:cubicBezTo>
                  <a:cubicBezTo>
                    <a:pt x="708" y="204"/>
                    <a:pt x="708" y="206"/>
                    <a:pt x="708" y="203"/>
                  </a:cubicBezTo>
                  <a:cubicBezTo>
                    <a:pt x="708" y="202"/>
                    <a:pt x="708" y="205"/>
                    <a:pt x="708" y="203"/>
                  </a:cubicBezTo>
                  <a:cubicBezTo>
                    <a:pt x="708" y="200"/>
                    <a:pt x="708" y="200"/>
                    <a:pt x="709" y="199"/>
                  </a:cubicBezTo>
                  <a:cubicBezTo>
                    <a:pt x="709" y="201"/>
                    <a:pt x="708" y="207"/>
                    <a:pt x="708" y="209"/>
                  </a:cubicBezTo>
                  <a:cubicBezTo>
                    <a:pt x="708" y="208"/>
                    <a:pt x="708" y="208"/>
                    <a:pt x="708" y="209"/>
                  </a:cubicBezTo>
                  <a:cubicBezTo>
                    <a:pt x="708" y="210"/>
                    <a:pt x="708" y="208"/>
                    <a:pt x="707" y="209"/>
                  </a:cubicBezTo>
                  <a:cubicBezTo>
                    <a:pt x="707" y="213"/>
                    <a:pt x="707" y="213"/>
                    <a:pt x="707" y="216"/>
                  </a:cubicBezTo>
                  <a:cubicBezTo>
                    <a:pt x="707" y="216"/>
                    <a:pt x="706" y="217"/>
                    <a:pt x="706" y="217"/>
                  </a:cubicBezTo>
                  <a:cubicBezTo>
                    <a:pt x="706" y="214"/>
                    <a:pt x="706" y="225"/>
                    <a:pt x="705" y="227"/>
                  </a:cubicBezTo>
                  <a:cubicBezTo>
                    <a:pt x="705" y="227"/>
                    <a:pt x="705" y="228"/>
                    <a:pt x="705" y="228"/>
                  </a:cubicBezTo>
                  <a:cubicBezTo>
                    <a:pt x="705" y="227"/>
                    <a:pt x="705" y="227"/>
                    <a:pt x="705" y="225"/>
                  </a:cubicBezTo>
                  <a:cubicBezTo>
                    <a:pt x="705" y="223"/>
                    <a:pt x="706" y="221"/>
                    <a:pt x="706" y="220"/>
                  </a:cubicBezTo>
                  <a:cubicBezTo>
                    <a:pt x="705" y="223"/>
                    <a:pt x="705" y="225"/>
                    <a:pt x="704" y="226"/>
                  </a:cubicBezTo>
                  <a:cubicBezTo>
                    <a:pt x="705" y="223"/>
                    <a:pt x="704" y="225"/>
                    <a:pt x="704" y="222"/>
                  </a:cubicBezTo>
                  <a:cubicBezTo>
                    <a:pt x="705" y="220"/>
                    <a:pt x="706" y="216"/>
                    <a:pt x="706" y="216"/>
                  </a:cubicBezTo>
                  <a:cubicBezTo>
                    <a:pt x="705" y="217"/>
                    <a:pt x="705" y="217"/>
                    <a:pt x="705" y="217"/>
                  </a:cubicBezTo>
                  <a:cubicBezTo>
                    <a:pt x="706" y="213"/>
                    <a:pt x="707" y="210"/>
                    <a:pt x="706" y="207"/>
                  </a:cubicBezTo>
                  <a:cubicBezTo>
                    <a:pt x="706" y="210"/>
                    <a:pt x="706" y="213"/>
                    <a:pt x="705" y="216"/>
                  </a:cubicBezTo>
                  <a:cubicBezTo>
                    <a:pt x="705" y="215"/>
                    <a:pt x="705" y="214"/>
                    <a:pt x="706" y="211"/>
                  </a:cubicBezTo>
                  <a:cubicBezTo>
                    <a:pt x="706" y="210"/>
                    <a:pt x="706" y="208"/>
                    <a:pt x="706" y="206"/>
                  </a:cubicBezTo>
                  <a:cubicBezTo>
                    <a:pt x="706" y="205"/>
                    <a:pt x="705" y="208"/>
                    <a:pt x="705" y="205"/>
                  </a:cubicBezTo>
                  <a:cubicBezTo>
                    <a:pt x="705" y="207"/>
                    <a:pt x="705" y="212"/>
                    <a:pt x="704" y="213"/>
                  </a:cubicBezTo>
                  <a:cubicBezTo>
                    <a:pt x="705" y="211"/>
                    <a:pt x="705" y="210"/>
                    <a:pt x="705" y="209"/>
                  </a:cubicBezTo>
                  <a:cubicBezTo>
                    <a:pt x="705" y="216"/>
                    <a:pt x="703" y="218"/>
                    <a:pt x="703" y="218"/>
                  </a:cubicBezTo>
                  <a:cubicBezTo>
                    <a:pt x="703" y="220"/>
                    <a:pt x="702" y="222"/>
                    <a:pt x="702" y="223"/>
                  </a:cubicBezTo>
                  <a:cubicBezTo>
                    <a:pt x="702" y="223"/>
                    <a:pt x="703" y="217"/>
                    <a:pt x="702" y="218"/>
                  </a:cubicBezTo>
                  <a:cubicBezTo>
                    <a:pt x="702" y="220"/>
                    <a:pt x="702" y="220"/>
                    <a:pt x="702" y="221"/>
                  </a:cubicBezTo>
                  <a:cubicBezTo>
                    <a:pt x="702" y="218"/>
                    <a:pt x="701" y="222"/>
                    <a:pt x="702" y="218"/>
                  </a:cubicBezTo>
                  <a:cubicBezTo>
                    <a:pt x="702" y="218"/>
                    <a:pt x="702" y="218"/>
                    <a:pt x="702" y="218"/>
                  </a:cubicBezTo>
                  <a:cubicBezTo>
                    <a:pt x="703" y="214"/>
                    <a:pt x="701" y="217"/>
                    <a:pt x="702" y="214"/>
                  </a:cubicBezTo>
                  <a:cubicBezTo>
                    <a:pt x="702" y="214"/>
                    <a:pt x="702" y="211"/>
                    <a:pt x="702" y="211"/>
                  </a:cubicBezTo>
                  <a:cubicBezTo>
                    <a:pt x="702" y="211"/>
                    <a:pt x="702" y="215"/>
                    <a:pt x="701" y="214"/>
                  </a:cubicBezTo>
                  <a:cubicBezTo>
                    <a:pt x="701" y="214"/>
                    <a:pt x="702" y="212"/>
                    <a:pt x="701" y="212"/>
                  </a:cubicBezTo>
                  <a:cubicBezTo>
                    <a:pt x="701" y="214"/>
                    <a:pt x="701" y="211"/>
                    <a:pt x="701" y="212"/>
                  </a:cubicBezTo>
                  <a:cubicBezTo>
                    <a:pt x="701" y="214"/>
                    <a:pt x="700" y="217"/>
                    <a:pt x="700" y="217"/>
                  </a:cubicBezTo>
                  <a:cubicBezTo>
                    <a:pt x="700" y="217"/>
                    <a:pt x="700" y="219"/>
                    <a:pt x="701" y="217"/>
                  </a:cubicBezTo>
                  <a:cubicBezTo>
                    <a:pt x="700" y="218"/>
                    <a:pt x="700" y="221"/>
                    <a:pt x="700" y="220"/>
                  </a:cubicBezTo>
                  <a:cubicBezTo>
                    <a:pt x="699" y="223"/>
                    <a:pt x="699" y="226"/>
                    <a:pt x="698" y="230"/>
                  </a:cubicBezTo>
                  <a:cubicBezTo>
                    <a:pt x="697" y="233"/>
                    <a:pt x="697" y="236"/>
                    <a:pt x="696" y="239"/>
                  </a:cubicBezTo>
                  <a:cubicBezTo>
                    <a:pt x="696" y="240"/>
                    <a:pt x="695" y="242"/>
                    <a:pt x="695" y="243"/>
                  </a:cubicBezTo>
                  <a:cubicBezTo>
                    <a:pt x="694" y="243"/>
                    <a:pt x="695" y="240"/>
                    <a:pt x="695" y="240"/>
                  </a:cubicBezTo>
                  <a:cubicBezTo>
                    <a:pt x="695" y="241"/>
                    <a:pt x="695" y="240"/>
                    <a:pt x="695" y="240"/>
                  </a:cubicBezTo>
                  <a:cubicBezTo>
                    <a:pt x="694" y="242"/>
                    <a:pt x="694" y="244"/>
                    <a:pt x="693" y="246"/>
                  </a:cubicBezTo>
                  <a:cubicBezTo>
                    <a:pt x="694" y="241"/>
                    <a:pt x="693" y="243"/>
                    <a:pt x="694" y="239"/>
                  </a:cubicBezTo>
                  <a:cubicBezTo>
                    <a:pt x="694" y="240"/>
                    <a:pt x="696" y="234"/>
                    <a:pt x="696" y="233"/>
                  </a:cubicBezTo>
                  <a:cubicBezTo>
                    <a:pt x="695" y="235"/>
                    <a:pt x="694" y="239"/>
                    <a:pt x="694" y="239"/>
                  </a:cubicBezTo>
                  <a:cubicBezTo>
                    <a:pt x="694" y="237"/>
                    <a:pt x="695" y="234"/>
                    <a:pt x="695" y="234"/>
                  </a:cubicBezTo>
                  <a:cubicBezTo>
                    <a:pt x="694" y="237"/>
                    <a:pt x="693" y="239"/>
                    <a:pt x="693" y="241"/>
                  </a:cubicBezTo>
                  <a:cubicBezTo>
                    <a:pt x="693" y="240"/>
                    <a:pt x="695" y="230"/>
                    <a:pt x="695" y="228"/>
                  </a:cubicBezTo>
                  <a:cubicBezTo>
                    <a:pt x="694" y="234"/>
                    <a:pt x="693" y="236"/>
                    <a:pt x="693" y="237"/>
                  </a:cubicBezTo>
                  <a:cubicBezTo>
                    <a:pt x="692" y="239"/>
                    <a:pt x="692" y="241"/>
                    <a:pt x="692" y="242"/>
                  </a:cubicBezTo>
                  <a:cubicBezTo>
                    <a:pt x="692" y="238"/>
                    <a:pt x="690" y="244"/>
                    <a:pt x="691" y="245"/>
                  </a:cubicBezTo>
                  <a:cubicBezTo>
                    <a:pt x="691" y="242"/>
                    <a:pt x="691" y="243"/>
                    <a:pt x="691" y="245"/>
                  </a:cubicBezTo>
                  <a:cubicBezTo>
                    <a:pt x="691" y="244"/>
                    <a:pt x="690" y="245"/>
                    <a:pt x="690" y="246"/>
                  </a:cubicBezTo>
                  <a:cubicBezTo>
                    <a:pt x="690" y="249"/>
                    <a:pt x="689" y="251"/>
                    <a:pt x="688" y="253"/>
                  </a:cubicBezTo>
                  <a:cubicBezTo>
                    <a:pt x="688" y="255"/>
                    <a:pt x="687" y="257"/>
                    <a:pt x="687" y="258"/>
                  </a:cubicBezTo>
                  <a:cubicBezTo>
                    <a:pt x="688" y="256"/>
                    <a:pt x="688" y="256"/>
                    <a:pt x="688" y="254"/>
                  </a:cubicBezTo>
                  <a:cubicBezTo>
                    <a:pt x="689" y="252"/>
                    <a:pt x="689" y="253"/>
                    <a:pt x="691" y="249"/>
                  </a:cubicBezTo>
                  <a:cubicBezTo>
                    <a:pt x="690" y="253"/>
                    <a:pt x="690" y="252"/>
                    <a:pt x="689" y="254"/>
                  </a:cubicBezTo>
                  <a:cubicBezTo>
                    <a:pt x="689" y="255"/>
                    <a:pt x="690" y="252"/>
                    <a:pt x="689" y="255"/>
                  </a:cubicBezTo>
                  <a:cubicBezTo>
                    <a:pt x="689" y="257"/>
                    <a:pt x="687" y="262"/>
                    <a:pt x="686" y="264"/>
                  </a:cubicBezTo>
                  <a:cubicBezTo>
                    <a:pt x="686" y="265"/>
                    <a:pt x="686" y="267"/>
                    <a:pt x="685" y="268"/>
                  </a:cubicBezTo>
                  <a:cubicBezTo>
                    <a:pt x="685" y="270"/>
                    <a:pt x="684" y="272"/>
                    <a:pt x="684" y="274"/>
                  </a:cubicBezTo>
                  <a:cubicBezTo>
                    <a:pt x="682" y="277"/>
                    <a:pt x="681" y="280"/>
                    <a:pt x="681" y="281"/>
                  </a:cubicBezTo>
                  <a:cubicBezTo>
                    <a:pt x="680" y="282"/>
                    <a:pt x="680" y="282"/>
                    <a:pt x="680" y="283"/>
                  </a:cubicBezTo>
                  <a:cubicBezTo>
                    <a:pt x="679" y="285"/>
                    <a:pt x="681" y="281"/>
                    <a:pt x="681" y="282"/>
                  </a:cubicBezTo>
                  <a:cubicBezTo>
                    <a:pt x="680" y="283"/>
                    <a:pt x="680" y="283"/>
                    <a:pt x="680" y="283"/>
                  </a:cubicBezTo>
                  <a:cubicBezTo>
                    <a:pt x="680" y="284"/>
                    <a:pt x="679" y="286"/>
                    <a:pt x="678" y="287"/>
                  </a:cubicBezTo>
                  <a:cubicBezTo>
                    <a:pt x="678" y="288"/>
                    <a:pt x="677" y="291"/>
                    <a:pt x="676" y="294"/>
                  </a:cubicBezTo>
                  <a:cubicBezTo>
                    <a:pt x="675" y="298"/>
                    <a:pt x="673" y="302"/>
                    <a:pt x="672" y="304"/>
                  </a:cubicBezTo>
                  <a:cubicBezTo>
                    <a:pt x="672" y="304"/>
                    <a:pt x="670" y="309"/>
                    <a:pt x="669" y="309"/>
                  </a:cubicBezTo>
                  <a:cubicBezTo>
                    <a:pt x="670" y="309"/>
                    <a:pt x="671" y="307"/>
                    <a:pt x="670" y="309"/>
                  </a:cubicBezTo>
                  <a:cubicBezTo>
                    <a:pt x="669" y="310"/>
                    <a:pt x="668" y="311"/>
                    <a:pt x="668" y="312"/>
                  </a:cubicBezTo>
                  <a:cubicBezTo>
                    <a:pt x="668" y="312"/>
                    <a:pt x="669" y="311"/>
                    <a:pt x="668" y="312"/>
                  </a:cubicBezTo>
                  <a:cubicBezTo>
                    <a:pt x="667" y="315"/>
                    <a:pt x="666" y="315"/>
                    <a:pt x="665" y="316"/>
                  </a:cubicBezTo>
                  <a:cubicBezTo>
                    <a:pt x="665" y="316"/>
                    <a:pt x="667" y="313"/>
                    <a:pt x="665" y="315"/>
                  </a:cubicBezTo>
                  <a:cubicBezTo>
                    <a:pt x="665" y="316"/>
                    <a:pt x="661" y="323"/>
                    <a:pt x="660" y="324"/>
                  </a:cubicBezTo>
                  <a:cubicBezTo>
                    <a:pt x="661" y="322"/>
                    <a:pt x="662" y="319"/>
                    <a:pt x="664" y="316"/>
                  </a:cubicBezTo>
                  <a:cubicBezTo>
                    <a:pt x="664" y="315"/>
                    <a:pt x="664" y="314"/>
                    <a:pt x="666" y="312"/>
                  </a:cubicBezTo>
                  <a:cubicBezTo>
                    <a:pt x="665" y="313"/>
                    <a:pt x="666" y="311"/>
                    <a:pt x="667" y="310"/>
                  </a:cubicBezTo>
                  <a:cubicBezTo>
                    <a:pt x="666" y="311"/>
                    <a:pt x="666" y="310"/>
                    <a:pt x="667" y="310"/>
                  </a:cubicBezTo>
                  <a:cubicBezTo>
                    <a:pt x="666" y="310"/>
                    <a:pt x="668" y="307"/>
                    <a:pt x="668" y="307"/>
                  </a:cubicBezTo>
                  <a:cubicBezTo>
                    <a:pt x="666" y="310"/>
                    <a:pt x="666" y="311"/>
                    <a:pt x="664" y="314"/>
                  </a:cubicBezTo>
                  <a:cubicBezTo>
                    <a:pt x="666" y="310"/>
                    <a:pt x="668" y="305"/>
                    <a:pt x="668" y="303"/>
                  </a:cubicBezTo>
                  <a:cubicBezTo>
                    <a:pt x="670" y="299"/>
                    <a:pt x="671" y="298"/>
                    <a:pt x="672" y="296"/>
                  </a:cubicBezTo>
                  <a:cubicBezTo>
                    <a:pt x="671" y="298"/>
                    <a:pt x="673" y="292"/>
                    <a:pt x="673" y="292"/>
                  </a:cubicBezTo>
                  <a:cubicBezTo>
                    <a:pt x="673" y="291"/>
                    <a:pt x="672" y="294"/>
                    <a:pt x="672" y="293"/>
                  </a:cubicBezTo>
                  <a:cubicBezTo>
                    <a:pt x="671" y="295"/>
                    <a:pt x="671" y="297"/>
                    <a:pt x="670" y="297"/>
                  </a:cubicBezTo>
                  <a:cubicBezTo>
                    <a:pt x="672" y="294"/>
                    <a:pt x="673" y="291"/>
                    <a:pt x="674" y="288"/>
                  </a:cubicBezTo>
                  <a:cubicBezTo>
                    <a:pt x="673" y="289"/>
                    <a:pt x="675" y="285"/>
                    <a:pt x="675" y="284"/>
                  </a:cubicBezTo>
                  <a:cubicBezTo>
                    <a:pt x="675" y="285"/>
                    <a:pt x="675" y="285"/>
                    <a:pt x="675" y="284"/>
                  </a:cubicBezTo>
                  <a:cubicBezTo>
                    <a:pt x="674" y="286"/>
                    <a:pt x="674" y="287"/>
                    <a:pt x="673" y="288"/>
                  </a:cubicBezTo>
                  <a:cubicBezTo>
                    <a:pt x="674" y="285"/>
                    <a:pt x="672" y="289"/>
                    <a:pt x="672" y="289"/>
                  </a:cubicBezTo>
                  <a:cubicBezTo>
                    <a:pt x="672" y="288"/>
                    <a:pt x="674" y="285"/>
                    <a:pt x="673" y="286"/>
                  </a:cubicBezTo>
                  <a:cubicBezTo>
                    <a:pt x="672" y="287"/>
                    <a:pt x="671" y="291"/>
                    <a:pt x="671" y="291"/>
                  </a:cubicBezTo>
                  <a:cubicBezTo>
                    <a:pt x="672" y="288"/>
                    <a:pt x="672" y="291"/>
                    <a:pt x="671" y="293"/>
                  </a:cubicBezTo>
                  <a:cubicBezTo>
                    <a:pt x="670" y="295"/>
                    <a:pt x="668" y="301"/>
                    <a:pt x="666" y="302"/>
                  </a:cubicBezTo>
                  <a:cubicBezTo>
                    <a:pt x="666" y="302"/>
                    <a:pt x="666" y="303"/>
                    <a:pt x="666" y="304"/>
                  </a:cubicBezTo>
                  <a:cubicBezTo>
                    <a:pt x="664" y="307"/>
                    <a:pt x="663" y="309"/>
                    <a:pt x="663" y="307"/>
                  </a:cubicBezTo>
                  <a:cubicBezTo>
                    <a:pt x="663" y="309"/>
                    <a:pt x="662" y="309"/>
                    <a:pt x="662" y="310"/>
                  </a:cubicBezTo>
                  <a:cubicBezTo>
                    <a:pt x="662" y="309"/>
                    <a:pt x="664" y="305"/>
                    <a:pt x="665" y="304"/>
                  </a:cubicBezTo>
                  <a:cubicBezTo>
                    <a:pt x="665" y="303"/>
                    <a:pt x="665" y="302"/>
                    <a:pt x="666" y="301"/>
                  </a:cubicBezTo>
                  <a:cubicBezTo>
                    <a:pt x="666" y="300"/>
                    <a:pt x="667" y="299"/>
                    <a:pt x="667" y="298"/>
                  </a:cubicBezTo>
                  <a:cubicBezTo>
                    <a:pt x="669" y="295"/>
                    <a:pt x="668" y="295"/>
                    <a:pt x="669" y="292"/>
                  </a:cubicBezTo>
                  <a:cubicBezTo>
                    <a:pt x="669" y="292"/>
                    <a:pt x="669" y="292"/>
                    <a:pt x="669" y="292"/>
                  </a:cubicBezTo>
                  <a:cubicBezTo>
                    <a:pt x="668" y="294"/>
                    <a:pt x="668" y="295"/>
                    <a:pt x="667" y="296"/>
                  </a:cubicBezTo>
                  <a:cubicBezTo>
                    <a:pt x="668" y="294"/>
                    <a:pt x="668" y="292"/>
                    <a:pt x="667" y="294"/>
                  </a:cubicBezTo>
                  <a:cubicBezTo>
                    <a:pt x="668" y="293"/>
                    <a:pt x="668" y="292"/>
                    <a:pt x="668" y="291"/>
                  </a:cubicBezTo>
                  <a:cubicBezTo>
                    <a:pt x="668" y="292"/>
                    <a:pt x="667" y="293"/>
                    <a:pt x="668" y="291"/>
                  </a:cubicBezTo>
                  <a:cubicBezTo>
                    <a:pt x="667" y="293"/>
                    <a:pt x="666" y="294"/>
                    <a:pt x="666" y="294"/>
                  </a:cubicBezTo>
                  <a:cubicBezTo>
                    <a:pt x="666" y="295"/>
                    <a:pt x="666" y="295"/>
                    <a:pt x="665" y="297"/>
                  </a:cubicBezTo>
                  <a:cubicBezTo>
                    <a:pt x="665" y="297"/>
                    <a:pt x="665" y="297"/>
                    <a:pt x="664" y="297"/>
                  </a:cubicBezTo>
                  <a:cubicBezTo>
                    <a:pt x="665" y="295"/>
                    <a:pt x="665" y="295"/>
                    <a:pt x="665" y="293"/>
                  </a:cubicBezTo>
                  <a:cubicBezTo>
                    <a:pt x="665" y="294"/>
                    <a:pt x="665" y="294"/>
                    <a:pt x="665" y="294"/>
                  </a:cubicBezTo>
                  <a:cubicBezTo>
                    <a:pt x="664" y="297"/>
                    <a:pt x="663" y="297"/>
                    <a:pt x="663" y="299"/>
                  </a:cubicBezTo>
                  <a:cubicBezTo>
                    <a:pt x="662" y="300"/>
                    <a:pt x="662" y="299"/>
                    <a:pt x="662" y="299"/>
                  </a:cubicBezTo>
                  <a:cubicBezTo>
                    <a:pt x="662" y="298"/>
                    <a:pt x="663" y="296"/>
                    <a:pt x="663" y="296"/>
                  </a:cubicBezTo>
                  <a:cubicBezTo>
                    <a:pt x="662" y="299"/>
                    <a:pt x="661" y="301"/>
                    <a:pt x="660" y="303"/>
                  </a:cubicBezTo>
                  <a:cubicBezTo>
                    <a:pt x="660" y="304"/>
                    <a:pt x="658" y="307"/>
                    <a:pt x="659" y="305"/>
                  </a:cubicBezTo>
                  <a:cubicBezTo>
                    <a:pt x="659" y="305"/>
                    <a:pt x="659" y="305"/>
                    <a:pt x="659" y="304"/>
                  </a:cubicBezTo>
                  <a:cubicBezTo>
                    <a:pt x="659" y="305"/>
                    <a:pt x="657" y="308"/>
                    <a:pt x="657" y="310"/>
                  </a:cubicBezTo>
                  <a:cubicBezTo>
                    <a:pt x="656" y="309"/>
                    <a:pt x="654" y="314"/>
                    <a:pt x="655" y="312"/>
                  </a:cubicBezTo>
                  <a:cubicBezTo>
                    <a:pt x="654" y="314"/>
                    <a:pt x="655" y="312"/>
                    <a:pt x="654" y="314"/>
                  </a:cubicBezTo>
                  <a:cubicBezTo>
                    <a:pt x="652" y="318"/>
                    <a:pt x="647" y="327"/>
                    <a:pt x="643" y="333"/>
                  </a:cubicBezTo>
                  <a:cubicBezTo>
                    <a:pt x="643" y="333"/>
                    <a:pt x="644" y="332"/>
                    <a:pt x="644" y="332"/>
                  </a:cubicBezTo>
                  <a:cubicBezTo>
                    <a:pt x="642" y="335"/>
                    <a:pt x="640" y="338"/>
                    <a:pt x="638" y="341"/>
                  </a:cubicBezTo>
                  <a:cubicBezTo>
                    <a:pt x="636" y="343"/>
                    <a:pt x="634" y="346"/>
                    <a:pt x="633" y="348"/>
                  </a:cubicBezTo>
                  <a:cubicBezTo>
                    <a:pt x="632" y="349"/>
                    <a:pt x="634" y="347"/>
                    <a:pt x="633" y="348"/>
                  </a:cubicBezTo>
                  <a:cubicBezTo>
                    <a:pt x="633" y="348"/>
                    <a:pt x="632" y="349"/>
                    <a:pt x="632" y="350"/>
                  </a:cubicBezTo>
                  <a:cubicBezTo>
                    <a:pt x="632" y="349"/>
                    <a:pt x="632" y="349"/>
                    <a:pt x="632" y="349"/>
                  </a:cubicBezTo>
                  <a:cubicBezTo>
                    <a:pt x="633" y="347"/>
                    <a:pt x="634" y="347"/>
                    <a:pt x="633" y="347"/>
                  </a:cubicBezTo>
                  <a:cubicBezTo>
                    <a:pt x="630" y="351"/>
                    <a:pt x="627" y="355"/>
                    <a:pt x="624" y="359"/>
                  </a:cubicBezTo>
                  <a:cubicBezTo>
                    <a:pt x="620" y="363"/>
                    <a:pt x="617" y="368"/>
                    <a:pt x="614" y="371"/>
                  </a:cubicBezTo>
                  <a:cubicBezTo>
                    <a:pt x="613" y="372"/>
                    <a:pt x="612" y="374"/>
                    <a:pt x="611" y="375"/>
                  </a:cubicBezTo>
                  <a:cubicBezTo>
                    <a:pt x="611" y="375"/>
                    <a:pt x="611" y="374"/>
                    <a:pt x="612" y="374"/>
                  </a:cubicBezTo>
                  <a:cubicBezTo>
                    <a:pt x="611" y="375"/>
                    <a:pt x="611" y="375"/>
                    <a:pt x="610" y="376"/>
                  </a:cubicBezTo>
                  <a:cubicBezTo>
                    <a:pt x="608" y="377"/>
                    <a:pt x="605" y="381"/>
                    <a:pt x="603" y="384"/>
                  </a:cubicBezTo>
                  <a:cubicBezTo>
                    <a:pt x="599" y="387"/>
                    <a:pt x="597" y="390"/>
                    <a:pt x="594" y="392"/>
                  </a:cubicBezTo>
                  <a:cubicBezTo>
                    <a:pt x="592" y="395"/>
                    <a:pt x="589" y="397"/>
                    <a:pt x="587" y="399"/>
                  </a:cubicBezTo>
                  <a:cubicBezTo>
                    <a:pt x="583" y="403"/>
                    <a:pt x="572" y="411"/>
                    <a:pt x="568" y="415"/>
                  </a:cubicBezTo>
                  <a:cubicBezTo>
                    <a:pt x="567" y="415"/>
                    <a:pt x="566" y="416"/>
                    <a:pt x="566" y="415"/>
                  </a:cubicBezTo>
                  <a:cubicBezTo>
                    <a:pt x="564" y="417"/>
                    <a:pt x="566" y="416"/>
                    <a:pt x="563" y="418"/>
                  </a:cubicBezTo>
                  <a:cubicBezTo>
                    <a:pt x="562" y="419"/>
                    <a:pt x="562" y="419"/>
                    <a:pt x="561" y="419"/>
                  </a:cubicBezTo>
                  <a:cubicBezTo>
                    <a:pt x="560" y="421"/>
                    <a:pt x="558" y="422"/>
                    <a:pt x="559" y="421"/>
                  </a:cubicBezTo>
                  <a:cubicBezTo>
                    <a:pt x="557" y="422"/>
                    <a:pt x="557" y="423"/>
                    <a:pt x="555" y="424"/>
                  </a:cubicBezTo>
                  <a:cubicBezTo>
                    <a:pt x="554" y="425"/>
                    <a:pt x="551" y="426"/>
                    <a:pt x="550" y="427"/>
                  </a:cubicBezTo>
                  <a:cubicBezTo>
                    <a:pt x="548" y="428"/>
                    <a:pt x="546" y="430"/>
                    <a:pt x="544" y="431"/>
                  </a:cubicBezTo>
                  <a:cubicBezTo>
                    <a:pt x="541" y="433"/>
                    <a:pt x="539" y="434"/>
                    <a:pt x="536" y="436"/>
                  </a:cubicBezTo>
                  <a:cubicBezTo>
                    <a:pt x="534" y="437"/>
                    <a:pt x="531" y="439"/>
                    <a:pt x="528" y="440"/>
                  </a:cubicBezTo>
                  <a:cubicBezTo>
                    <a:pt x="526" y="442"/>
                    <a:pt x="523" y="443"/>
                    <a:pt x="521" y="445"/>
                  </a:cubicBezTo>
                  <a:cubicBezTo>
                    <a:pt x="523" y="444"/>
                    <a:pt x="527" y="441"/>
                    <a:pt x="524" y="443"/>
                  </a:cubicBezTo>
                  <a:cubicBezTo>
                    <a:pt x="526" y="442"/>
                    <a:pt x="530" y="440"/>
                    <a:pt x="532" y="438"/>
                  </a:cubicBezTo>
                  <a:cubicBezTo>
                    <a:pt x="534" y="437"/>
                    <a:pt x="538" y="435"/>
                    <a:pt x="540" y="433"/>
                  </a:cubicBezTo>
                  <a:cubicBezTo>
                    <a:pt x="542" y="432"/>
                    <a:pt x="542" y="432"/>
                    <a:pt x="545" y="431"/>
                  </a:cubicBezTo>
                  <a:cubicBezTo>
                    <a:pt x="545" y="431"/>
                    <a:pt x="546" y="430"/>
                    <a:pt x="546" y="430"/>
                  </a:cubicBezTo>
                  <a:cubicBezTo>
                    <a:pt x="543" y="433"/>
                    <a:pt x="538" y="435"/>
                    <a:pt x="532" y="439"/>
                  </a:cubicBezTo>
                  <a:cubicBezTo>
                    <a:pt x="539" y="435"/>
                    <a:pt x="543" y="433"/>
                    <a:pt x="550" y="428"/>
                  </a:cubicBezTo>
                  <a:cubicBezTo>
                    <a:pt x="550" y="428"/>
                    <a:pt x="550" y="428"/>
                    <a:pt x="552" y="428"/>
                  </a:cubicBezTo>
                  <a:cubicBezTo>
                    <a:pt x="554" y="426"/>
                    <a:pt x="565" y="418"/>
                    <a:pt x="568" y="416"/>
                  </a:cubicBezTo>
                  <a:cubicBezTo>
                    <a:pt x="572" y="413"/>
                    <a:pt x="576" y="409"/>
                    <a:pt x="579" y="407"/>
                  </a:cubicBezTo>
                  <a:cubicBezTo>
                    <a:pt x="578" y="408"/>
                    <a:pt x="580" y="406"/>
                    <a:pt x="582" y="404"/>
                  </a:cubicBezTo>
                  <a:cubicBezTo>
                    <a:pt x="584" y="403"/>
                    <a:pt x="586" y="401"/>
                    <a:pt x="586" y="401"/>
                  </a:cubicBezTo>
                  <a:cubicBezTo>
                    <a:pt x="586" y="401"/>
                    <a:pt x="585" y="402"/>
                    <a:pt x="585" y="403"/>
                  </a:cubicBezTo>
                  <a:cubicBezTo>
                    <a:pt x="586" y="401"/>
                    <a:pt x="589" y="399"/>
                    <a:pt x="590" y="398"/>
                  </a:cubicBezTo>
                  <a:cubicBezTo>
                    <a:pt x="591" y="397"/>
                    <a:pt x="593" y="395"/>
                    <a:pt x="596" y="392"/>
                  </a:cubicBezTo>
                  <a:cubicBezTo>
                    <a:pt x="598" y="390"/>
                    <a:pt x="601" y="387"/>
                    <a:pt x="602" y="386"/>
                  </a:cubicBezTo>
                  <a:cubicBezTo>
                    <a:pt x="604" y="384"/>
                    <a:pt x="604" y="384"/>
                    <a:pt x="604" y="385"/>
                  </a:cubicBezTo>
                  <a:cubicBezTo>
                    <a:pt x="606" y="383"/>
                    <a:pt x="606" y="382"/>
                    <a:pt x="609" y="378"/>
                  </a:cubicBezTo>
                  <a:cubicBezTo>
                    <a:pt x="611" y="377"/>
                    <a:pt x="614" y="374"/>
                    <a:pt x="617" y="371"/>
                  </a:cubicBezTo>
                  <a:cubicBezTo>
                    <a:pt x="620" y="367"/>
                    <a:pt x="623" y="363"/>
                    <a:pt x="624" y="362"/>
                  </a:cubicBezTo>
                  <a:cubicBezTo>
                    <a:pt x="621" y="366"/>
                    <a:pt x="618" y="371"/>
                    <a:pt x="613" y="376"/>
                  </a:cubicBezTo>
                  <a:cubicBezTo>
                    <a:pt x="611" y="378"/>
                    <a:pt x="609" y="381"/>
                    <a:pt x="606" y="383"/>
                  </a:cubicBezTo>
                  <a:cubicBezTo>
                    <a:pt x="604" y="385"/>
                    <a:pt x="602" y="388"/>
                    <a:pt x="600" y="390"/>
                  </a:cubicBezTo>
                  <a:cubicBezTo>
                    <a:pt x="603" y="387"/>
                    <a:pt x="607" y="384"/>
                    <a:pt x="608" y="381"/>
                  </a:cubicBezTo>
                  <a:cubicBezTo>
                    <a:pt x="608" y="382"/>
                    <a:pt x="612" y="377"/>
                    <a:pt x="613" y="377"/>
                  </a:cubicBezTo>
                  <a:cubicBezTo>
                    <a:pt x="611" y="379"/>
                    <a:pt x="608" y="383"/>
                    <a:pt x="606" y="385"/>
                  </a:cubicBezTo>
                  <a:cubicBezTo>
                    <a:pt x="603" y="388"/>
                    <a:pt x="600" y="390"/>
                    <a:pt x="599" y="391"/>
                  </a:cubicBezTo>
                  <a:cubicBezTo>
                    <a:pt x="599" y="391"/>
                    <a:pt x="601" y="389"/>
                    <a:pt x="602" y="389"/>
                  </a:cubicBezTo>
                  <a:cubicBezTo>
                    <a:pt x="600" y="391"/>
                    <a:pt x="598" y="393"/>
                    <a:pt x="596" y="394"/>
                  </a:cubicBezTo>
                  <a:cubicBezTo>
                    <a:pt x="595" y="396"/>
                    <a:pt x="593" y="397"/>
                    <a:pt x="591" y="399"/>
                  </a:cubicBezTo>
                  <a:cubicBezTo>
                    <a:pt x="591" y="399"/>
                    <a:pt x="591" y="399"/>
                    <a:pt x="590" y="400"/>
                  </a:cubicBezTo>
                  <a:cubicBezTo>
                    <a:pt x="588" y="402"/>
                    <a:pt x="585" y="404"/>
                    <a:pt x="583" y="406"/>
                  </a:cubicBezTo>
                  <a:cubicBezTo>
                    <a:pt x="581" y="408"/>
                    <a:pt x="578" y="410"/>
                    <a:pt x="577" y="411"/>
                  </a:cubicBezTo>
                  <a:cubicBezTo>
                    <a:pt x="575" y="412"/>
                    <a:pt x="573" y="414"/>
                    <a:pt x="571" y="415"/>
                  </a:cubicBezTo>
                  <a:cubicBezTo>
                    <a:pt x="569" y="417"/>
                    <a:pt x="568" y="418"/>
                    <a:pt x="566" y="419"/>
                  </a:cubicBezTo>
                  <a:cubicBezTo>
                    <a:pt x="565" y="420"/>
                    <a:pt x="560" y="423"/>
                    <a:pt x="562" y="422"/>
                  </a:cubicBezTo>
                  <a:cubicBezTo>
                    <a:pt x="560" y="423"/>
                    <a:pt x="559" y="424"/>
                    <a:pt x="557" y="425"/>
                  </a:cubicBezTo>
                  <a:cubicBezTo>
                    <a:pt x="556" y="426"/>
                    <a:pt x="554" y="427"/>
                    <a:pt x="553" y="428"/>
                  </a:cubicBezTo>
                  <a:cubicBezTo>
                    <a:pt x="553" y="427"/>
                    <a:pt x="548" y="431"/>
                    <a:pt x="548" y="431"/>
                  </a:cubicBezTo>
                  <a:cubicBezTo>
                    <a:pt x="546" y="432"/>
                    <a:pt x="546" y="433"/>
                    <a:pt x="542" y="435"/>
                  </a:cubicBezTo>
                  <a:cubicBezTo>
                    <a:pt x="542" y="435"/>
                    <a:pt x="540" y="435"/>
                    <a:pt x="538" y="437"/>
                  </a:cubicBezTo>
                  <a:cubicBezTo>
                    <a:pt x="536" y="438"/>
                    <a:pt x="533" y="440"/>
                    <a:pt x="531" y="441"/>
                  </a:cubicBezTo>
                  <a:cubicBezTo>
                    <a:pt x="528" y="443"/>
                    <a:pt x="525" y="444"/>
                    <a:pt x="521" y="446"/>
                  </a:cubicBezTo>
                  <a:cubicBezTo>
                    <a:pt x="521" y="446"/>
                    <a:pt x="521" y="446"/>
                    <a:pt x="520" y="447"/>
                  </a:cubicBezTo>
                  <a:cubicBezTo>
                    <a:pt x="515" y="450"/>
                    <a:pt x="510" y="452"/>
                    <a:pt x="507" y="453"/>
                  </a:cubicBezTo>
                  <a:cubicBezTo>
                    <a:pt x="505" y="455"/>
                    <a:pt x="501" y="456"/>
                    <a:pt x="499" y="457"/>
                  </a:cubicBezTo>
                  <a:cubicBezTo>
                    <a:pt x="495" y="458"/>
                    <a:pt x="488" y="462"/>
                    <a:pt x="487" y="461"/>
                  </a:cubicBezTo>
                  <a:cubicBezTo>
                    <a:pt x="486" y="462"/>
                    <a:pt x="487" y="462"/>
                    <a:pt x="485" y="462"/>
                  </a:cubicBezTo>
                  <a:cubicBezTo>
                    <a:pt x="485" y="462"/>
                    <a:pt x="483" y="463"/>
                    <a:pt x="482" y="463"/>
                  </a:cubicBezTo>
                  <a:cubicBezTo>
                    <a:pt x="480" y="464"/>
                    <a:pt x="472" y="466"/>
                    <a:pt x="470" y="467"/>
                  </a:cubicBezTo>
                  <a:cubicBezTo>
                    <a:pt x="463" y="469"/>
                    <a:pt x="456" y="472"/>
                    <a:pt x="449" y="473"/>
                  </a:cubicBezTo>
                  <a:cubicBezTo>
                    <a:pt x="449" y="473"/>
                    <a:pt x="449" y="473"/>
                    <a:pt x="447" y="473"/>
                  </a:cubicBezTo>
                  <a:cubicBezTo>
                    <a:pt x="448" y="473"/>
                    <a:pt x="449" y="473"/>
                    <a:pt x="447" y="474"/>
                  </a:cubicBezTo>
                  <a:cubicBezTo>
                    <a:pt x="444" y="474"/>
                    <a:pt x="442" y="475"/>
                    <a:pt x="440" y="475"/>
                  </a:cubicBezTo>
                  <a:cubicBezTo>
                    <a:pt x="440" y="475"/>
                    <a:pt x="442" y="475"/>
                    <a:pt x="440" y="475"/>
                  </a:cubicBezTo>
                  <a:cubicBezTo>
                    <a:pt x="438" y="476"/>
                    <a:pt x="430" y="477"/>
                    <a:pt x="429" y="477"/>
                  </a:cubicBezTo>
                  <a:cubicBezTo>
                    <a:pt x="427" y="478"/>
                    <a:pt x="425" y="478"/>
                    <a:pt x="423" y="478"/>
                  </a:cubicBezTo>
                  <a:cubicBezTo>
                    <a:pt x="420" y="479"/>
                    <a:pt x="418" y="479"/>
                    <a:pt x="416" y="479"/>
                  </a:cubicBezTo>
                  <a:cubicBezTo>
                    <a:pt x="415" y="479"/>
                    <a:pt x="413" y="480"/>
                    <a:pt x="411" y="480"/>
                  </a:cubicBezTo>
                  <a:cubicBezTo>
                    <a:pt x="409" y="480"/>
                    <a:pt x="407" y="480"/>
                    <a:pt x="405" y="480"/>
                  </a:cubicBezTo>
                  <a:cubicBezTo>
                    <a:pt x="404" y="480"/>
                    <a:pt x="397" y="481"/>
                    <a:pt x="393" y="481"/>
                  </a:cubicBezTo>
                  <a:cubicBezTo>
                    <a:pt x="391" y="481"/>
                    <a:pt x="390" y="481"/>
                    <a:pt x="388" y="481"/>
                  </a:cubicBezTo>
                  <a:cubicBezTo>
                    <a:pt x="386" y="481"/>
                    <a:pt x="381" y="482"/>
                    <a:pt x="377" y="481"/>
                  </a:cubicBezTo>
                  <a:cubicBezTo>
                    <a:pt x="373" y="481"/>
                    <a:pt x="371" y="481"/>
                    <a:pt x="368" y="481"/>
                  </a:cubicBezTo>
                  <a:cubicBezTo>
                    <a:pt x="366" y="481"/>
                    <a:pt x="363" y="481"/>
                    <a:pt x="359" y="481"/>
                  </a:cubicBezTo>
                  <a:cubicBezTo>
                    <a:pt x="359" y="481"/>
                    <a:pt x="362" y="481"/>
                    <a:pt x="361" y="481"/>
                  </a:cubicBezTo>
                  <a:cubicBezTo>
                    <a:pt x="359" y="481"/>
                    <a:pt x="359" y="481"/>
                    <a:pt x="356" y="481"/>
                  </a:cubicBezTo>
                  <a:cubicBezTo>
                    <a:pt x="355" y="481"/>
                    <a:pt x="347" y="481"/>
                    <a:pt x="349" y="480"/>
                  </a:cubicBezTo>
                  <a:cubicBezTo>
                    <a:pt x="345" y="480"/>
                    <a:pt x="346" y="480"/>
                    <a:pt x="342" y="480"/>
                  </a:cubicBezTo>
                  <a:cubicBezTo>
                    <a:pt x="340" y="480"/>
                    <a:pt x="340" y="480"/>
                    <a:pt x="338" y="480"/>
                  </a:cubicBezTo>
                  <a:cubicBezTo>
                    <a:pt x="338" y="480"/>
                    <a:pt x="336" y="480"/>
                    <a:pt x="334" y="479"/>
                  </a:cubicBezTo>
                  <a:cubicBezTo>
                    <a:pt x="333" y="479"/>
                    <a:pt x="333" y="479"/>
                    <a:pt x="334" y="479"/>
                  </a:cubicBezTo>
                  <a:cubicBezTo>
                    <a:pt x="329" y="479"/>
                    <a:pt x="326" y="478"/>
                    <a:pt x="323" y="478"/>
                  </a:cubicBezTo>
                  <a:cubicBezTo>
                    <a:pt x="321" y="477"/>
                    <a:pt x="318" y="477"/>
                    <a:pt x="313" y="476"/>
                  </a:cubicBezTo>
                  <a:cubicBezTo>
                    <a:pt x="314" y="476"/>
                    <a:pt x="314" y="476"/>
                    <a:pt x="311" y="476"/>
                  </a:cubicBezTo>
                  <a:cubicBezTo>
                    <a:pt x="312" y="476"/>
                    <a:pt x="306" y="474"/>
                    <a:pt x="303" y="474"/>
                  </a:cubicBezTo>
                  <a:cubicBezTo>
                    <a:pt x="303" y="474"/>
                    <a:pt x="307" y="474"/>
                    <a:pt x="306" y="475"/>
                  </a:cubicBezTo>
                  <a:cubicBezTo>
                    <a:pt x="304" y="474"/>
                    <a:pt x="303" y="474"/>
                    <a:pt x="302" y="474"/>
                  </a:cubicBezTo>
                  <a:cubicBezTo>
                    <a:pt x="301" y="474"/>
                    <a:pt x="302" y="474"/>
                    <a:pt x="299" y="473"/>
                  </a:cubicBezTo>
                  <a:cubicBezTo>
                    <a:pt x="300" y="473"/>
                    <a:pt x="300" y="473"/>
                    <a:pt x="297" y="473"/>
                  </a:cubicBezTo>
                  <a:cubicBezTo>
                    <a:pt x="298" y="473"/>
                    <a:pt x="296" y="472"/>
                    <a:pt x="297" y="472"/>
                  </a:cubicBezTo>
                  <a:cubicBezTo>
                    <a:pt x="294" y="472"/>
                    <a:pt x="291" y="471"/>
                    <a:pt x="288" y="470"/>
                  </a:cubicBezTo>
                  <a:cubicBezTo>
                    <a:pt x="284" y="470"/>
                    <a:pt x="281" y="468"/>
                    <a:pt x="278" y="467"/>
                  </a:cubicBezTo>
                  <a:cubicBezTo>
                    <a:pt x="271" y="466"/>
                    <a:pt x="264" y="463"/>
                    <a:pt x="256" y="461"/>
                  </a:cubicBezTo>
                  <a:cubicBezTo>
                    <a:pt x="250" y="458"/>
                    <a:pt x="240" y="454"/>
                    <a:pt x="235" y="452"/>
                  </a:cubicBezTo>
                  <a:cubicBezTo>
                    <a:pt x="227" y="448"/>
                    <a:pt x="221" y="445"/>
                    <a:pt x="213" y="441"/>
                  </a:cubicBezTo>
                  <a:cubicBezTo>
                    <a:pt x="212" y="440"/>
                    <a:pt x="210" y="439"/>
                    <a:pt x="208" y="438"/>
                  </a:cubicBezTo>
                  <a:cubicBezTo>
                    <a:pt x="209" y="439"/>
                    <a:pt x="208" y="439"/>
                    <a:pt x="208" y="438"/>
                  </a:cubicBezTo>
                  <a:cubicBezTo>
                    <a:pt x="207" y="437"/>
                    <a:pt x="206" y="437"/>
                    <a:pt x="204" y="436"/>
                  </a:cubicBezTo>
                  <a:cubicBezTo>
                    <a:pt x="204" y="436"/>
                    <a:pt x="203" y="435"/>
                    <a:pt x="202" y="435"/>
                  </a:cubicBezTo>
                  <a:cubicBezTo>
                    <a:pt x="200" y="433"/>
                    <a:pt x="195" y="431"/>
                    <a:pt x="191" y="428"/>
                  </a:cubicBezTo>
                  <a:cubicBezTo>
                    <a:pt x="189" y="427"/>
                    <a:pt x="187" y="426"/>
                    <a:pt x="185" y="424"/>
                  </a:cubicBezTo>
                  <a:cubicBezTo>
                    <a:pt x="182" y="423"/>
                    <a:pt x="180" y="421"/>
                    <a:pt x="178" y="419"/>
                  </a:cubicBezTo>
                  <a:cubicBezTo>
                    <a:pt x="175" y="417"/>
                    <a:pt x="173" y="416"/>
                    <a:pt x="171" y="414"/>
                  </a:cubicBezTo>
                  <a:cubicBezTo>
                    <a:pt x="169" y="413"/>
                    <a:pt x="167" y="411"/>
                    <a:pt x="166" y="411"/>
                  </a:cubicBezTo>
                  <a:cubicBezTo>
                    <a:pt x="168" y="413"/>
                    <a:pt x="169" y="412"/>
                    <a:pt x="170" y="414"/>
                  </a:cubicBezTo>
                  <a:cubicBezTo>
                    <a:pt x="168" y="413"/>
                    <a:pt x="166" y="411"/>
                    <a:pt x="163" y="409"/>
                  </a:cubicBezTo>
                  <a:cubicBezTo>
                    <a:pt x="162" y="408"/>
                    <a:pt x="160" y="407"/>
                    <a:pt x="159" y="406"/>
                  </a:cubicBezTo>
                  <a:cubicBezTo>
                    <a:pt x="157" y="405"/>
                    <a:pt x="156" y="403"/>
                    <a:pt x="154" y="402"/>
                  </a:cubicBezTo>
                  <a:cubicBezTo>
                    <a:pt x="154" y="402"/>
                    <a:pt x="154" y="402"/>
                    <a:pt x="154" y="403"/>
                  </a:cubicBezTo>
                  <a:cubicBezTo>
                    <a:pt x="152" y="401"/>
                    <a:pt x="147" y="396"/>
                    <a:pt x="145" y="395"/>
                  </a:cubicBezTo>
                  <a:cubicBezTo>
                    <a:pt x="144" y="393"/>
                    <a:pt x="141" y="391"/>
                    <a:pt x="138" y="388"/>
                  </a:cubicBezTo>
                  <a:cubicBezTo>
                    <a:pt x="136" y="386"/>
                    <a:pt x="135" y="385"/>
                    <a:pt x="134" y="383"/>
                  </a:cubicBezTo>
                  <a:cubicBezTo>
                    <a:pt x="132" y="382"/>
                    <a:pt x="131" y="380"/>
                    <a:pt x="130" y="379"/>
                  </a:cubicBezTo>
                  <a:cubicBezTo>
                    <a:pt x="130" y="379"/>
                    <a:pt x="128" y="378"/>
                    <a:pt x="128" y="378"/>
                  </a:cubicBezTo>
                  <a:cubicBezTo>
                    <a:pt x="128" y="377"/>
                    <a:pt x="128" y="377"/>
                    <a:pt x="127" y="376"/>
                  </a:cubicBezTo>
                  <a:cubicBezTo>
                    <a:pt x="126" y="375"/>
                    <a:pt x="125" y="374"/>
                    <a:pt x="123" y="372"/>
                  </a:cubicBezTo>
                  <a:cubicBezTo>
                    <a:pt x="121" y="370"/>
                    <a:pt x="119" y="368"/>
                    <a:pt x="118" y="367"/>
                  </a:cubicBezTo>
                  <a:cubicBezTo>
                    <a:pt x="117" y="365"/>
                    <a:pt x="116" y="363"/>
                    <a:pt x="114" y="361"/>
                  </a:cubicBezTo>
                  <a:cubicBezTo>
                    <a:pt x="113" y="360"/>
                    <a:pt x="113" y="360"/>
                    <a:pt x="112" y="359"/>
                  </a:cubicBezTo>
                  <a:cubicBezTo>
                    <a:pt x="111" y="358"/>
                    <a:pt x="110" y="357"/>
                    <a:pt x="110" y="356"/>
                  </a:cubicBezTo>
                  <a:cubicBezTo>
                    <a:pt x="109" y="355"/>
                    <a:pt x="105" y="350"/>
                    <a:pt x="103" y="347"/>
                  </a:cubicBezTo>
                  <a:cubicBezTo>
                    <a:pt x="103" y="347"/>
                    <a:pt x="103" y="348"/>
                    <a:pt x="103" y="348"/>
                  </a:cubicBezTo>
                  <a:cubicBezTo>
                    <a:pt x="102" y="346"/>
                    <a:pt x="102" y="347"/>
                    <a:pt x="101" y="346"/>
                  </a:cubicBezTo>
                  <a:cubicBezTo>
                    <a:pt x="99" y="343"/>
                    <a:pt x="99" y="342"/>
                    <a:pt x="97" y="340"/>
                  </a:cubicBezTo>
                  <a:cubicBezTo>
                    <a:pt x="97" y="341"/>
                    <a:pt x="98" y="340"/>
                    <a:pt x="97" y="340"/>
                  </a:cubicBezTo>
                  <a:cubicBezTo>
                    <a:pt x="97" y="340"/>
                    <a:pt x="92" y="335"/>
                    <a:pt x="90" y="331"/>
                  </a:cubicBezTo>
                  <a:cubicBezTo>
                    <a:pt x="90" y="332"/>
                    <a:pt x="89" y="328"/>
                    <a:pt x="88" y="328"/>
                  </a:cubicBezTo>
                  <a:cubicBezTo>
                    <a:pt x="88" y="328"/>
                    <a:pt x="89" y="330"/>
                    <a:pt x="90" y="331"/>
                  </a:cubicBezTo>
                  <a:cubicBezTo>
                    <a:pt x="90" y="331"/>
                    <a:pt x="90" y="331"/>
                    <a:pt x="91" y="332"/>
                  </a:cubicBezTo>
                  <a:cubicBezTo>
                    <a:pt x="92" y="334"/>
                    <a:pt x="93" y="336"/>
                    <a:pt x="95" y="339"/>
                  </a:cubicBezTo>
                  <a:cubicBezTo>
                    <a:pt x="93" y="337"/>
                    <a:pt x="92" y="335"/>
                    <a:pt x="92" y="335"/>
                  </a:cubicBezTo>
                  <a:cubicBezTo>
                    <a:pt x="96" y="341"/>
                    <a:pt x="97" y="342"/>
                    <a:pt x="101" y="347"/>
                  </a:cubicBezTo>
                  <a:cubicBezTo>
                    <a:pt x="100" y="348"/>
                    <a:pt x="102" y="349"/>
                    <a:pt x="102" y="350"/>
                  </a:cubicBezTo>
                  <a:cubicBezTo>
                    <a:pt x="103" y="352"/>
                    <a:pt x="104" y="352"/>
                    <a:pt x="106" y="354"/>
                  </a:cubicBezTo>
                  <a:cubicBezTo>
                    <a:pt x="106" y="356"/>
                    <a:pt x="108" y="358"/>
                    <a:pt x="110" y="360"/>
                  </a:cubicBezTo>
                  <a:cubicBezTo>
                    <a:pt x="112" y="362"/>
                    <a:pt x="114" y="365"/>
                    <a:pt x="115" y="367"/>
                  </a:cubicBezTo>
                  <a:cubicBezTo>
                    <a:pt x="117" y="369"/>
                    <a:pt x="120" y="371"/>
                    <a:pt x="121" y="373"/>
                  </a:cubicBezTo>
                  <a:cubicBezTo>
                    <a:pt x="122" y="375"/>
                    <a:pt x="122" y="374"/>
                    <a:pt x="123" y="375"/>
                  </a:cubicBezTo>
                  <a:cubicBezTo>
                    <a:pt x="124" y="377"/>
                    <a:pt x="123" y="376"/>
                    <a:pt x="124" y="377"/>
                  </a:cubicBezTo>
                  <a:cubicBezTo>
                    <a:pt x="124" y="377"/>
                    <a:pt x="126" y="379"/>
                    <a:pt x="127" y="379"/>
                  </a:cubicBezTo>
                  <a:cubicBezTo>
                    <a:pt x="128" y="381"/>
                    <a:pt x="130" y="384"/>
                    <a:pt x="131" y="385"/>
                  </a:cubicBezTo>
                  <a:cubicBezTo>
                    <a:pt x="129" y="383"/>
                    <a:pt x="125" y="379"/>
                    <a:pt x="127" y="382"/>
                  </a:cubicBezTo>
                  <a:cubicBezTo>
                    <a:pt x="130" y="384"/>
                    <a:pt x="139" y="392"/>
                    <a:pt x="140" y="395"/>
                  </a:cubicBezTo>
                  <a:cubicBezTo>
                    <a:pt x="142" y="396"/>
                    <a:pt x="139" y="393"/>
                    <a:pt x="141" y="395"/>
                  </a:cubicBezTo>
                  <a:cubicBezTo>
                    <a:pt x="142" y="397"/>
                    <a:pt x="143" y="398"/>
                    <a:pt x="143" y="398"/>
                  </a:cubicBezTo>
                  <a:cubicBezTo>
                    <a:pt x="142" y="398"/>
                    <a:pt x="142" y="397"/>
                    <a:pt x="141" y="396"/>
                  </a:cubicBezTo>
                  <a:cubicBezTo>
                    <a:pt x="141" y="396"/>
                    <a:pt x="141" y="397"/>
                    <a:pt x="143" y="399"/>
                  </a:cubicBezTo>
                  <a:cubicBezTo>
                    <a:pt x="144" y="400"/>
                    <a:pt x="146" y="402"/>
                    <a:pt x="148" y="403"/>
                  </a:cubicBezTo>
                  <a:cubicBezTo>
                    <a:pt x="147" y="403"/>
                    <a:pt x="145" y="401"/>
                    <a:pt x="143" y="400"/>
                  </a:cubicBezTo>
                  <a:cubicBezTo>
                    <a:pt x="141" y="398"/>
                    <a:pt x="138" y="395"/>
                    <a:pt x="136" y="393"/>
                  </a:cubicBezTo>
                  <a:cubicBezTo>
                    <a:pt x="135" y="392"/>
                    <a:pt x="136" y="393"/>
                    <a:pt x="137" y="394"/>
                  </a:cubicBezTo>
                  <a:cubicBezTo>
                    <a:pt x="135" y="393"/>
                    <a:pt x="132" y="390"/>
                    <a:pt x="130" y="388"/>
                  </a:cubicBezTo>
                  <a:cubicBezTo>
                    <a:pt x="128" y="386"/>
                    <a:pt x="126" y="383"/>
                    <a:pt x="124" y="382"/>
                  </a:cubicBezTo>
                  <a:cubicBezTo>
                    <a:pt x="126" y="383"/>
                    <a:pt x="127" y="385"/>
                    <a:pt x="129" y="387"/>
                  </a:cubicBezTo>
                  <a:cubicBezTo>
                    <a:pt x="124" y="382"/>
                    <a:pt x="121" y="378"/>
                    <a:pt x="117" y="375"/>
                  </a:cubicBezTo>
                  <a:cubicBezTo>
                    <a:pt x="114" y="371"/>
                    <a:pt x="111" y="367"/>
                    <a:pt x="106" y="362"/>
                  </a:cubicBezTo>
                  <a:cubicBezTo>
                    <a:pt x="106" y="362"/>
                    <a:pt x="107" y="363"/>
                    <a:pt x="107" y="363"/>
                  </a:cubicBezTo>
                  <a:cubicBezTo>
                    <a:pt x="105" y="360"/>
                    <a:pt x="105" y="360"/>
                    <a:pt x="103" y="357"/>
                  </a:cubicBezTo>
                  <a:cubicBezTo>
                    <a:pt x="102" y="357"/>
                    <a:pt x="103" y="357"/>
                    <a:pt x="102" y="356"/>
                  </a:cubicBezTo>
                  <a:cubicBezTo>
                    <a:pt x="102" y="356"/>
                    <a:pt x="101" y="355"/>
                    <a:pt x="101" y="354"/>
                  </a:cubicBezTo>
                  <a:cubicBezTo>
                    <a:pt x="100" y="354"/>
                    <a:pt x="102" y="356"/>
                    <a:pt x="102" y="356"/>
                  </a:cubicBezTo>
                  <a:cubicBezTo>
                    <a:pt x="100" y="355"/>
                    <a:pt x="99" y="353"/>
                    <a:pt x="97" y="350"/>
                  </a:cubicBezTo>
                  <a:cubicBezTo>
                    <a:pt x="95" y="348"/>
                    <a:pt x="94" y="346"/>
                    <a:pt x="92" y="343"/>
                  </a:cubicBezTo>
                  <a:cubicBezTo>
                    <a:pt x="91" y="342"/>
                    <a:pt x="89" y="339"/>
                    <a:pt x="88" y="337"/>
                  </a:cubicBezTo>
                  <a:cubicBezTo>
                    <a:pt x="87" y="337"/>
                    <a:pt x="88" y="338"/>
                    <a:pt x="86" y="336"/>
                  </a:cubicBezTo>
                  <a:cubicBezTo>
                    <a:pt x="86" y="334"/>
                    <a:pt x="84" y="331"/>
                    <a:pt x="87" y="335"/>
                  </a:cubicBezTo>
                  <a:cubicBezTo>
                    <a:pt x="86" y="334"/>
                    <a:pt x="87" y="334"/>
                    <a:pt x="86" y="333"/>
                  </a:cubicBezTo>
                  <a:cubicBezTo>
                    <a:pt x="86" y="334"/>
                    <a:pt x="84" y="330"/>
                    <a:pt x="82" y="326"/>
                  </a:cubicBezTo>
                  <a:cubicBezTo>
                    <a:pt x="82" y="327"/>
                    <a:pt x="79" y="323"/>
                    <a:pt x="79" y="322"/>
                  </a:cubicBezTo>
                  <a:cubicBezTo>
                    <a:pt x="78" y="322"/>
                    <a:pt x="78" y="321"/>
                    <a:pt x="76" y="318"/>
                  </a:cubicBezTo>
                  <a:cubicBezTo>
                    <a:pt x="75" y="315"/>
                    <a:pt x="77" y="320"/>
                    <a:pt x="78" y="320"/>
                  </a:cubicBezTo>
                  <a:cubicBezTo>
                    <a:pt x="77" y="318"/>
                    <a:pt x="75" y="314"/>
                    <a:pt x="74" y="314"/>
                  </a:cubicBezTo>
                  <a:cubicBezTo>
                    <a:pt x="76" y="318"/>
                    <a:pt x="72" y="310"/>
                    <a:pt x="74" y="314"/>
                  </a:cubicBezTo>
                  <a:cubicBezTo>
                    <a:pt x="75" y="316"/>
                    <a:pt x="74" y="315"/>
                    <a:pt x="76" y="317"/>
                  </a:cubicBezTo>
                  <a:cubicBezTo>
                    <a:pt x="76" y="317"/>
                    <a:pt x="75" y="316"/>
                    <a:pt x="74" y="314"/>
                  </a:cubicBezTo>
                  <a:cubicBezTo>
                    <a:pt x="73" y="312"/>
                    <a:pt x="73" y="311"/>
                    <a:pt x="73" y="311"/>
                  </a:cubicBezTo>
                  <a:cubicBezTo>
                    <a:pt x="72" y="309"/>
                    <a:pt x="70" y="306"/>
                    <a:pt x="69" y="304"/>
                  </a:cubicBezTo>
                  <a:cubicBezTo>
                    <a:pt x="71" y="308"/>
                    <a:pt x="73" y="312"/>
                    <a:pt x="72" y="311"/>
                  </a:cubicBezTo>
                  <a:cubicBezTo>
                    <a:pt x="70" y="308"/>
                    <a:pt x="72" y="310"/>
                    <a:pt x="71" y="309"/>
                  </a:cubicBezTo>
                  <a:cubicBezTo>
                    <a:pt x="70" y="307"/>
                    <a:pt x="68" y="303"/>
                    <a:pt x="69" y="304"/>
                  </a:cubicBezTo>
                  <a:cubicBezTo>
                    <a:pt x="67" y="301"/>
                    <a:pt x="67" y="301"/>
                    <a:pt x="68" y="303"/>
                  </a:cubicBezTo>
                  <a:cubicBezTo>
                    <a:pt x="66" y="300"/>
                    <a:pt x="66" y="300"/>
                    <a:pt x="67" y="301"/>
                  </a:cubicBezTo>
                  <a:cubicBezTo>
                    <a:pt x="66" y="299"/>
                    <a:pt x="67" y="299"/>
                    <a:pt x="66" y="298"/>
                  </a:cubicBezTo>
                  <a:cubicBezTo>
                    <a:pt x="65" y="297"/>
                    <a:pt x="66" y="300"/>
                    <a:pt x="66" y="299"/>
                  </a:cubicBezTo>
                  <a:cubicBezTo>
                    <a:pt x="65" y="297"/>
                    <a:pt x="65" y="297"/>
                    <a:pt x="65" y="296"/>
                  </a:cubicBezTo>
                  <a:cubicBezTo>
                    <a:pt x="64" y="294"/>
                    <a:pt x="63" y="293"/>
                    <a:pt x="61" y="290"/>
                  </a:cubicBezTo>
                  <a:cubicBezTo>
                    <a:pt x="61" y="288"/>
                    <a:pt x="59" y="285"/>
                    <a:pt x="59" y="282"/>
                  </a:cubicBezTo>
                  <a:cubicBezTo>
                    <a:pt x="59" y="282"/>
                    <a:pt x="59" y="284"/>
                    <a:pt x="58" y="282"/>
                  </a:cubicBezTo>
                  <a:cubicBezTo>
                    <a:pt x="57" y="280"/>
                    <a:pt x="58" y="281"/>
                    <a:pt x="57" y="279"/>
                  </a:cubicBezTo>
                  <a:cubicBezTo>
                    <a:pt x="57" y="280"/>
                    <a:pt x="57" y="280"/>
                    <a:pt x="57" y="278"/>
                  </a:cubicBezTo>
                  <a:cubicBezTo>
                    <a:pt x="57" y="278"/>
                    <a:pt x="57" y="278"/>
                    <a:pt x="56" y="277"/>
                  </a:cubicBezTo>
                  <a:cubicBezTo>
                    <a:pt x="56" y="277"/>
                    <a:pt x="57" y="279"/>
                    <a:pt x="57" y="279"/>
                  </a:cubicBezTo>
                  <a:cubicBezTo>
                    <a:pt x="53" y="270"/>
                    <a:pt x="53" y="268"/>
                    <a:pt x="51" y="262"/>
                  </a:cubicBezTo>
                  <a:cubicBezTo>
                    <a:pt x="50" y="261"/>
                    <a:pt x="49" y="257"/>
                    <a:pt x="49" y="255"/>
                  </a:cubicBezTo>
                  <a:cubicBezTo>
                    <a:pt x="49" y="255"/>
                    <a:pt x="48" y="254"/>
                    <a:pt x="48" y="253"/>
                  </a:cubicBezTo>
                  <a:cubicBezTo>
                    <a:pt x="49" y="257"/>
                    <a:pt x="48" y="255"/>
                    <a:pt x="48" y="255"/>
                  </a:cubicBezTo>
                  <a:cubicBezTo>
                    <a:pt x="49" y="258"/>
                    <a:pt x="49" y="259"/>
                    <a:pt x="50" y="262"/>
                  </a:cubicBezTo>
                  <a:cubicBezTo>
                    <a:pt x="50" y="262"/>
                    <a:pt x="51" y="265"/>
                    <a:pt x="52" y="265"/>
                  </a:cubicBezTo>
                  <a:cubicBezTo>
                    <a:pt x="52" y="266"/>
                    <a:pt x="52" y="268"/>
                    <a:pt x="52" y="269"/>
                  </a:cubicBezTo>
                  <a:cubicBezTo>
                    <a:pt x="53" y="269"/>
                    <a:pt x="55" y="274"/>
                    <a:pt x="55" y="274"/>
                  </a:cubicBezTo>
                  <a:cubicBezTo>
                    <a:pt x="54" y="274"/>
                    <a:pt x="53" y="269"/>
                    <a:pt x="53" y="270"/>
                  </a:cubicBezTo>
                  <a:cubicBezTo>
                    <a:pt x="54" y="273"/>
                    <a:pt x="54" y="273"/>
                    <a:pt x="53" y="271"/>
                  </a:cubicBezTo>
                  <a:cubicBezTo>
                    <a:pt x="56" y="281"/>
                    <a:pt x="56" y="280"/>
                    <a:pt x="60" y="288"/>
                  </a:cubicBezTo>
                  <a:cubicBezTo>
                    <a:pt x="60" y="288"/>
                    <a:pt x="59" y="286"/>
                    <a:pt x="59" y="288"/>
                  </a:cubicBezTo>
                  <a:cubicBezTo>
                    <a:pt x="60" y="288"/>
                    <a:pt x="61" y="294"/>
                    <a:pt x="63" y="297"/>
                  </a:cubicBezTo>
                  <a:cubicBezTo>
                    <a:pt x="62" y="296"/>
                    <a:pt x="62" y="294"/>
                    <a:pt x="61" y="294"/>
                  </a:cubicBezTo>
                  <a:cubicBezTo>
                    <a:pt x="62" y="295"/>
                    <a:pt x="62" y="296"/>
                    <a:pt x="63" y="297"/>
                  </a:cubicBezTo>
                  <a:cubicBezTo>
                    <a:pt x="62" y="296"/>
                    <a:pt x="63" y="297"/>
                    <a:pt x="63" y="298"/>
                  </a:cubicBezTo>
                  <a:cubicBezTo>
                    <a:pt x="64" y="299"/>
                    <a:pt x="63" y="298"/>
                    <a:pt x="64" y="299"/>
                  </a:cubicBezTo>
                  <a:cubicBezTo>
                    <a:pt x="65" y="302"/>
                    <a:pt x="67" y="306"/>
                    <a:pt x="69" y="309"/>
                  </a:cubicBezTo>
                  <a:cubicBezTo>
                    <a:pt x="71" y="313"/>
                    <a:pt x="72" y="316"/>
                    <a:pt x="72" y="317"/>
                  </a:cubicBezTo>
                  <a:cubicBezTo>
                    <a:pt x="71" y="314"/>
                    <a:pt x="69" y="312"/>
                    <a:pt x="67" y="308"/>
                  </a:cubicBezTo>
                  <a:cubicBezTo>
                    <a:pt x="67" y="309"/>
                    <a:pt x="67" y="307"/>
                    <a:pt x="67" y="308"/>
                  </a:cubicBezTo>
                  <a:cubicBezTo>
                    <a:pt x="69" y="312"/>
                    <a:pt x="71" y="315"/>
                    <a:pt x="73" y="320"/>
                  </a:cubicBezTo>
                  <a:cubicBezTo>
                    <a:pt x="73" y="319"/>
                    <a:pt x="72" y="319"/>
                    <a:pt x="73" y="321"/>
                  </a:cubicBezTo>
                  <a:cubicBezTo>
                    <a:pt x="73" y="321"/>
                    <a:pt x="73" y="321"/>
                    <a:pt x="74" y="322"/>
                  </a:cubicBezTo>
                  <a:cubicBezTo>
                    <a:pt x="74" y="321"/>
                    <a:pt x="74" y="322"/>
                    <a:pt x="74" y="323"/>
                  </a:cubicBezTo>
                  <a:cubicBezTo>
                    <a:pt x="74" y="323"/>
                    <a:pt x="76" y="326"/>
                    <a:pt x="76" y="326"/>
                  </a:cubicBezTo>
                  <a:cubicBezTo>
                    <a:pt x="74" y="322"/>
                    <a:pt x="76" y="326"/>
                    <a:pt x="74" y="324"/>
                  </a:cubicBezTo>
                  <a:cubicBezTo>
                    <a:pt x="72" y="320"/>
                    <a:pt x="73" y="321"/>
                    <a:pt x="72" y="320"/>
                  </a:cubicBezTo>
                  <a:cubicBezTo>
                    <a:pt x="73" y="321"/>
                    <a:pt x="72" y="320"/>
                    <a:pt x="73" y="322"/>
                  </a:cubicBezTo>
                  <a:cubicBezTo>
                    <a:pt x="72" y="321"/>
                    <a:pt x="71" y="318"/>
                    <a:pt x="70" y="317"/>
                  </a:cubicBezTo>
                  <a:cubicBezTo>
                    <a:pt x="71" y="318"/>
                    <a:pt x="71" y="317"/>
                    <a:pt x="70" y="315"/>
                  </a:cubicBezTo>
                  <a:cubicBezTo>
                    <a:pt x="70" y="317"/>
                    <a:pt x="70" y="316"/>
                    <a:pt x="69" y="316"/>
                  </a:cubicBezTo>
                  <a:cubicBezTo>
                    <a:pt x="68" y="313"/>
                    <a:pt x="65" y="309"/>
                    <a:pt x="65" y="308"/>
                  </a:cubicBezTo>
                  <a:cubicBezTo>
                    <a:pt x="66" y="309"/>
                    <a:pt x="66" y="309"/>
                    <a:pt x="66" y="309"/>
                  </a:cubicBezTo>
                  <a:cubicBezTo>
                    <a:pt x="65" y="306"/>
                    <a:pt x="66" y="309"/>
                    <a:pt x="65" y="307"/>
                  </a:cubicBezTo>
                  <a:cubicBezTo>
                    <a:pt x="64" y="306"/>
                    <a:pt x="64" y="305"/>
                    <a:pt x="64" y="304"/>
                  </a:cubicBezTo>
                  <a:cubicBezTo>
                    <a:pt x="64" y="306"/>
                    <a:pt x="65" y="307"/>
                    <a:pt x="65" y="308"/>
                  </a:cubicBezTo>
                  <a:cubicBezTo>
                    <a:pt x="64" y="306"/>
                    <a:pt x="64" y="306"/>
                    <a:pt x="63" y="303"/>
                  </a:cubicBezTo>
                  <a:cubicBezTo>
                    <a:pt x="63" y="303"/>
                    <a:pt x="62" y="301"/>
                    <a:pt x="62" y="301"/>
                  </a:cubicBezTo>
                  <a:cubicBezTo>
                    <a:pt x="63" y="304"/>
                    <a:pt x="63" y="302"/>
                    <a:pt x="63" y="302"/>
                  </a:cubicBezTo>
                  <a:cubicBezTo>
                    <a:pt x="63" y="302"/>
                    <a:pt x="60" y="297"/>
                    <a:pt x="62" y="300"/>
                  </a:cubicBezTo>
                  <a:cubicBezTo>
                    <a:pt x="62" y="300"/>
                    <a:pt x="62" y="301"/>
                    <a:pt x="62" y="301"/>
                  </a:cubicBezTo>
                  <a:cubicBezTo>
                    <a:pt x="62" y="300"/>
                    <a:pt x="62" y="301"/>
                    <a:pt x="62" y="300"/>
                  </a:cubicBezTo>
                  <a:cubicBezTo>
                    <a:pt x="61" y="299"/>
                    <a:pt x="60" y="297"/>
                    <a:pt x="60" y="296"/>
                  </a:cubicBezTo>
                  <a:cubicBezTo>
                    <a:pt x="60" y="296"/>
                    <a:pt x="61" y="298"/>
                    <a:pt x="61" y="298"/>
                  </a:cubicBezTo>
                  <a:cubicBezTo>
                    <a:pt x="61" y="297"/>
                    <a:pt x="60" y="296"/>
                    <a:pt x="59" y="295"/>
                  </a:cubicBezTo>
                  <a:cubicBezTo>
                    <a:pt x="58" y="293"/>
                    <a:pt x="58" y="292"/>
                    <a:pt x="58" y="291"/>
                  </a:cubicBezTo>
                  <a:cubicBezTo>
                    <a:pt x="58" y="292"/>
                    <a:pt x="59" y="295"/>
                    <a:pt x="60" y="295"/>
                  </a:cubicBezTo>
                  <a:cubicBezTo>
                    <a:pt x="59" y="292"/>
                    <a:pt x="57" y="290"/>
                    <a:pt x="56" y="287"/>
                  </a:cubicBezTo>
                  <a:cubicBezTo>
                    <a:pt x="56" y="287"/>
                    <a:pt x="56" y="287"/>
                    <a:pt x="55" y="285"/>
                  </a:cubicBezTo>
                  <a:cubicBezTo>
                    <a:pt x="56" y="285"/>
                    <a:pt x="54" y="282"/>
                    <a:pt x="54" y="281"/>
                  </a:cubicBezTo>
                  <a:cubicBezTo>
                    <a:pt x="53" y="279"/>
                    <a:pt x="54" y="281"/>
                    <a:pt x="54" y="280"/>
                  </a:cubicBezTo>
                  <a:cubicBezTo>
                    <a:pt x="53" y="280"/>
                    <a:pt x="52" y="276"/>
                    <a:pt x="52" y="276"/>
                  </a:cubicBezTo>
                  <a:cubicBezTo>
                    <a:pt x="52" y="277"/>
                    <a:pt x="52" y="278"/>
                    <a:pt x="52" y="277"/>
                  </a:cubicBezTo>
                  <a:cubicBezTo>
                    <a:pt x="52" y="276"/>
                    <a:pt x="52" y="275"/>
                    <a:pt x="51" y="273"/>
                  </a:cubicBezTo>
                  <a:cubicBezTo>
                    <a:pt x="50" y="273"/>
                    <a:pt x="52" y="276"/>
                    <a:pt x="52" y="277"/>
                  </a:cubicBezTo>
                  <a:cubicBezTo>
                    <a:pt x="50" y="273"/>
                    <a:pt x="51" y="277"/>
                    <a:pt x="51" y="277"/>
                  </a:cubicBezTo>
                  <a:cubicBezTo>
                    <a:pt x="50" y="275"/>
                    <a:pt x="50" y="272"/>
                    <a:pt x="50" y="272"/>
                  </a:cubicBezTo>
                  <a:cubicBezTo>
                    <a:pt x="50" y="273"/>
                    <a:pt x="49" y="270"/>
                    <a:pt x="50" y="273"/>
                  </a:cubicBezTo>
                  <a:cubicBezTo>
                    <a:pt x="50" y="274"/>
                    <a:pt x="51" y="276"/>
                    <a:pt x="52" y="278"/>
                  </a:cubicBezTo>
                  <a:cubicBezTo>
                    <a:pt x="51" y="278"/>
                    <a:pt x="51" y="279"/>
                    <a:pt x="52" y="280"/>
                  </a:cubicBezTo>
                  <a:cubicBezTo>
                    <a:pt x="53" y="282"/>
                    <a:pt x="52" y="278"/>
                    <a:pt x="53" y="281"/>
                  </a:cubicBezTo>
                  <a:cubicBezTo>
                    <a:pt x="55" y="287"/>
                    <a:pt x="53" y="284"/>
                    <a:pt x="51" y="279"/>
                  </a:cubicBezTo>
                  <a:cubicBezTo>
                    <a:pt x="52" y="281"/>
                    <a:pt x="52" y="281"/>
                    <a:pt x="53" y="283"/>
                  </a:cubicBezTo>
                  <a:cubicBezTo>
                    <a:pt x="52" y="281"/>
                    <a:pt x="53" y="285"/>
                    <a:pt x="54" y="286"/>
                  </a:cubicBezTo>
                  <a:cubicBezTo>
                    <a:pt x="53" y="284"/>
                    <a:pt x="50" y="278"/>
                    <a:pt x="50" y="278"/>
                  </a:cubicBezTo>
                  <a:cubicBezTo>
                    <a:pt x="52" y="283"/>
                    <a:pt x="54" y="287"/>
                    <a:pt x="55" y="289"/>
                  </a:cubicBezTo>
                  <a:cubicBezTo>
                    <a:pt x="53" y="287"/>
                    <a:pt x="51" y="281"/>
                    <a:pt x="49" y="276"/>
                  </a:cubicBezTo>
                  <a:cubicBezTo>
                    <a:pt x="49" y="276"/>
                    <a:pt x="49" y="275"/>
                    <a:pt x="48" y="274"/>
                  </a:cubicBezTo>
                  <a:cubicBezTo>
                    <a:pt x="48" y="272"/>
                    <a:pt x="46" y="268"/>
                    <a:pt x="45" y="267"/>
                  </a:cubicBezTo>
                  <a:cubicBezTo>
                    <a:pt x="45" y="266"/>
                    <a:pt x="44" y="262"/>
                    <a:pt x="43" y="261"/>
                  </a:cubicBezTo>
                  <a:cubicBezTo>
                    <a:pt x="44" y="261"/>
                    <a:pt x="43" y="261"/>
                    <a:pt x="44" y="263"/>
                  </a:cubicBezTo>
                  <a:cubicBezTo>
                    <a:pt x="43" y="262"/>
                    <a:pt x="44" y="263"/>
                    <a:pt x="44" y="264"/>
                  </a:cubicBezTo>
                  <a:cubicBezTo>
                    <a:pt x="45" y="265"/>
                    <a:pt x="45" y="265"/>
                    <a:pt x="45" y="266"/>
                  </a:cubicBezTo>
                  <a:cubicBezTo>
                    <a:pt x="45" y="267"/>
                    <a:pt x="47" y="270"/>
                    <a:pt x="47" y="271"/>
                  </a:cubicBezTo>
                  <a:cubicBezTo>
                    <a:pt x="47" y="271"/>
                    <a:pt x="47" y="270"/>
                    <a:pt x="47" y="270"/>
                  </a:cubicBezTo>
                  <a:cubicBezTo>
                    <a:pt x="49" y="278"/>
                    <a:pt x="50" y="280"/>
                    <a:pt x="52" y="285"/>
                  </a:cubicBezTo>
                  <a:cubicBezTo>
                    <a:pt x="54" y="289"/>
                    <a:pt x="57" y="297"/>
                    <a:pt x="59" y="300"/>
                  </a:cubicBezTo>
                  <a:cubicBezTo>
                    <a:pt x="59" y="300"/>
                    <a:pt x="59" y="299"/>
                    <a:pt x="59" y="300"/>
                  </a:cubicBezTo>
                  <a:cubicBezTo>
                    <a:pt x="60" y="302"/>
                    <a:pt x="61" y="304"/>
                    <a:pt x="62" y="307"/>
                  </a:cubicBezTo>
                  <a:cubicBezTo>
                    <a:pt x="62" y="307"/>
                    <a:pt x="62" y="307"/>
                    <a:pt x="63" y="309"/>
                  </a:cubicBezTo>
                  <a:cubicBezTo>
                    <a:pt x="63" y="308"/>
                    <a:pt x="65" y="312"/>
                    <a:pt x="65" y="312"/>
                  </a:cubicBezTo>
                  <a:cubicBezTo>
                    <a:pt x="65" y="312"/>
                    <a:pt x="65" y="312"/>
                    <a:pt x="65" y="313"/>
                  </a:cubicBezTo>
                  <a:cubicBezTo>
                    <a:pt x="66" y="314"/>
                    <a:pt x="63" y="310"/>
                    <a:pt x="64" y="312"/>
                  </a:cubicBezTo>
                  <a:cubicBezTo>
                    <a:pt x="65" y="312"/>
                    <a:pt x="66" y="315"/>
                    <a:pt x="66" y="314"/>
                  </a:cubicBezTo>
                  <a:cubicBezTo>
                    <a:pt x="66" y="313"/>
                    <a:pt x="66" y="313"/>
                    <a:pt x="66" y="313"/>
                  </a:cubicBezTo>
                  <a:cubicBezTo>
                    <a:pt x="67" y="315"/>
                    <a:pt x="68" y="316"/>
                    <a:pt x="69" y="318"/>
                  </a:cubicBezTo>
                  <a:cubicBezTo>
                    <a:pt x="68" y="317"/>
                    <a:pt x="69" y="318"/>
                    <a:pt x="68" y="315"/>
                  </a:cubicBezTo>
                  <a:cubicBezTo>
                    <a:pt x="68" y="315"/>
                    <a:pt x="68" y="317"/>
                    <a:pt x="68" y="317"/>
                  </a:cubicBezTo>
                  <a:cubicBezTo>
                    <a:pt x="67" y="315"/>
                    <a:pt x="65" y="311"/>
                    <a:pt x="65" y="311"/>
                  </a:cubicBezTo>
                  <a:cubicBezTo>
                    <a:pt x="65" y="311"/>
                    <a:pt x="61" y="303"/>
                    <a:pt x="63" y="306"/>
                  </a:cubicBezTo>
                  <a:cubicBezTo>
                    <a:pt x="62" y="305"/>
                    <a:pt x="61" y="304"/>
                    <a:pt x="61" y="303"/>
                  </a:cubicBezTo>
                  <a:cubicBezTo>
                    <a:pt x="61" y="302"/>
                    <a:pt x="62" y="303"/>
                    <a:pt x="62" y="303"/>
                  </a:cubicBezTo>
                  <a:cubicBezTo>
                    <a:pt x="61" y="301"/>
                    <a:pt x="61" y="300"/>
                    <a:pt x="60" y="299"/>
                  </a:cubicBezTo>
                  <a:cubicBezTo>
                    <a:pt x="61" y="300"/>
                    <a:pt x="60" y="299"/>
                    <a:pt x="61" y="300"/>
                  </a:cubicBezTo>
                  <a:cubicBezTo>
                    <a:pt x="62" y="302"/>
                    <a:pt x="63" y="303"/>
                    <a:pt x="63" y="303"/>
                  </a:cubicBezTo>
                  <a:cubicBezTo>
                    <a:pt x="63" y="304"/>
                    <a:pt x="61" y="301"/>
                    <a:pt x="61" y="302"/>
                  </a:cubicBezTo>
                  <a:cubicBezTo>
                    <a:pt x="63" y="304"/>
                    <a:pt x="62" y="304"/>
                    <a:pt x="64" y="307"/>
                  </a:cubicBezTo>
                  <a:cubicBezTo>
                    <a:pt x="65" y="308"/>
                    <a:pt x="70" y="317"/>
                    <a:pt x="69" y="316"/>
                  </a:cubicBezTo>
                  <a:cubicBezTo>
                    <a:pt x="71" y="319"/>
                    <a:pt x="72" y="321"/>
                    <a:pt x="70" y="318"/>
                  </a:cubicBezTo>
                  <a:cubicBezTo>
                    <a:pt x="72" y="321"/>
                    <a:pt x="74" y="325"/>
                    <a:pt x="74" y="324"/>
                  </a:cubicBezTo>
                  <a:cubicBezTo>
                    <a:pt x="74" y="324"/>
                    <a:pt x="75" y="326"/>
                    <a:pt x="75" y="326"/>
                  </a:cubicBezTo>
                  <a:cubicBezTo>
                    <a:pt x="75" y="326"/>
                    <a:pt x="74" y="325"/>
                    <a:pt x="74" y="324"/>
                  </a:cubicBezTo>
                  <a:cubicBezTo>
                    <a:pt x="73" y="323"/>
                    <a:pt x="73" y="323"/>
                    <a:pt x="73" y="323"/>
                  </a:cubicBezTo>
                  <a:cubicBezTo>
                    <a:pt x="73" y="323"/>
                    <a:pt x="76" y="328"/>
                    <a:pt x="76" y="328"/>
                  </a:cubicBezTo>
                  <a:cubicBezTo>
                    <a:pt x="74" y="326"/>
                    <a:pt x="75" y="328"/>
                    <a:pt x="74" y="326"/>
                  </a:cubicBezTo>
                  <a:cubicBezTo>
                    <a:pt x="75" y="327"/>
                    <a:pt x="73" y="324"/>
                    <a:pt x="72" y="323"/>
                  </a:cubicBezTo>
                  <a:cubicBezTo>
                    <a:pt x="73" y="324"/>
                    <a:pt x="72" y="322"/>
                    <a:pt x="71" y="320"/>
                  </a:cubicBezTo>
                  <a:cubicBezTo>
                    <a:pt x="72" y="322"/>
                    <a:pt x="72" y="322"/>
                    <a:pt x="70" y="319"/>
                  </a:cubicBezTo>
                  <a:cubicBezTo>
                    <a:pt x="71" y="322"/>
                    <a:pt x="72" y="324"/>
                    <a:pt x="74" y="326"/>
                  </a:cubicBezTo>
                  <a:cubicBezTo>
                    <a:pt x="75" y="327"/>
                    <a:pt x="76" y="329"/>
                    <a:pt x="77" y="331"/>
                  </a:cubicBezTo>
                  <a:cubicBezTo>
                    <a:pt x="76" y="330"/>
                    <a:pt x="78" y="333"/>
                    <a:pt x="78" y="333"/>
                  </a:cubicBezTo>
                  <a:cubicBezTo>
                    <a:pt x="80" y="335"/>
                    <a:pt x="81" y="337"/>
                    <a:pt x="82" y="338"/>
                  </a:cubicBezTo>
                  <a:cubicBezTo>
                    <a:pt x="83" y="340"/>
                    <a:pt x="84" y="342"/>
                    <a:pt x="86" y="344"/>
                  </a:cubicBezTo>
                  <a:cubicBezTo>
                    <a:pt x="84" y="342"/>
                    <a:pt x="86" y="346"/>
                    <a:pt x="85" y="344"/>
                  </a:cubicBezTo>
                  <a:cubicBezTo>
                    <a:pt x="85" y="344"/>
                    <a:pt x="82" y="339"/>
                    <a:pt x="81" y="339"/>
                  </a:cubicBezTo>
                  <a:cubicBezTo>
                    <a:pt x="82" y="339"/>
                    <a:pt x="82" y="339"/>
                    <a:pt x="81" y="339"/>
                  </a:cubicBezTo>
                  <a:cubicBezTo>
                    <a:pt x="86" y="345"/>
                    <a:pt x="86" y="347"/>
                    <a:pt x="82" y="341"/>
                  </a:cubicBezTo>
                  <a:cubicBezTo>
                    <a:pt x="82" y="341"/>
                    <a:pt x="82" y="340"/>
                    <a:pt x="82" y="340"/>
                  </a:cubicBezTo>
                  <a:cubicBezTo>
                    <a:pt x="81" y="338"/>
                    <a:pt x="79" y="335"/>
                    <a:pt x="79" y="336"/>
                  </a:cubicBezTo>
                  <a:cubicBezTo>
                    <a:pt x="82" y="341"/>
                    <a:pt x="80" y="338"/>
                    <a:pt x="82" y="342"/>
                  </a:cubicBezTo>
                  <a:cubicBezTo>
                    <a:pt x="83" y="343"/>
                    <a:pt x="82" y="341"/>
                    <a:pt x="84" y="343"/>
                  </a:cubicBezTo>
                  <a:cubicBezTo>
                    <a:pt x="85" y="345"/>
                    <a:pt x="83" y="343"/>
                    <a:pt x="84" y="345"/>
                  </a:cubicBezTo>
                  <a:cubicBezTo>
                    <a:pt x="86" y="347"/>
                    <a:pt x="85" y="345"/>
                    <a:pt x="85" y="346"/>
                  </a:cubicBezTo>
                  <a:cubicBezTo>
                    <a:pt x="87" y="349"/>
                    <a:pt x="88" y="351"/>
                    <a:pt x="86" y="348"/>
                  </a:cubicBezTo>
                  <a:cubicBezTo>
                    <a:pt x="87" y="349"/>
                    <a:pt x="88" y="351"/>
                    <a:pt x="88" y="351"/>
                  </a:cubicBezTo>
                  <a:cubicBezTo>
                    <a:pt x="88" y="350"/>
                    <a:pt x="88" y="351"/>
                    <a:pt x="87" y="350"/>
                  </a:cubicBezTo>
                  <a:cubicBezTo>
                    <a:pt x="85" y="347"/>
                    <a:pt x="83" y="344"/>
                    <a:pt x="81" y="341"/>
                  </a:cubicBezTo>
                  <a:cubicBezTo>
                    <a:pt x="80" y="339"/>
                    <a:pt x="78" y="336"/>
                    <a:pt x="77" y="334"/>
                  </a:cubicBezTo>
                  <a:cubicBezTo>
                    <a:pt x="78" y="335"/>
                    <a:pt x="79" y="337"/>
                    <a:pt x="78" y="336"/>
                  </a:cubicBezTo>
                  <a:cubicBezTo>
                    <a:pt x="77" y="334"/>
                    <a:pt x="76" y="332"/>
                    <a:pt x="75" y="331"/>
                  </a:cubicBezTo>
                  <a:cubicBezTo>
                    <a:pt x="75" y="332"/>
                    <a:pt x="75" y="331"/>
                    <a:pt x="74" y="330"/>
                  </a:cubicBezTo>
                  <a:cubicBezTo>
                    <a:pt x="74" y="330"/>
                    <a:pt x="74" y="331"/>
                    <a:pt x="74" y="331"/>
                  </a:cubicBezTo>
                  <a:cubicBezTo>
                    <a:pt x="73" y="329"/>
                    <a:pt x="72" y="327"/>
                    <a:pt x="71" y="325"/>
                  </a:cubicBezTo>
                  <a:cubicBezTo>
                    <a:pt x="70" y="324"/>
                    <a:pt x="69" y="322"/>
                    <a:pt x="69" y="321"/>
                  </a:cubicBezTo>
                  <a:cubicBezTo>
                    <a:pt x="70" y="323"/>
                    <a:pt x="69" y="320"/>
                    <a:pt x="68" y="319"/>
                  </a:cubicBezTo>
                  <a:cubicBezTo>
                    <a:pt x="70" y="321"/>
                    <a:pt x="71" y="324"/>
                    <a:pt x="73" y="327"/>
                  </a:cubicBezTo>
                  <a:cubicBezTo>
                    <a:pt x="74" y="329"/>
                    <a:pt x="76" y="332"/>
                    <a:pt x="77" y="333"/>
                  </a:cubicBezTo>
                  <a:cubicBezTo>
                    <a:pt x="76" y="332"/>
                    <a:pt x="74" y="329"/>
                    <a:pt x="74" y="327"/>
                  </a:cubicBezTo>
                  <a:cubicBezTo>
                    <a:pt x="77" y="332"/>
                    <a:pt x="77" y="334"/>
                    <a:pt x="79" y="337"/>
                  </a:cubicBezTo>
                  <a:cubicBezTo>
                    <a:pt x="79" y="337"/>
                    <a:pt x="77" y="333"/>
                    <a:pt x="76" y="331"/>
                  </a:cubicBezTo>
                  <a:cubicBezTo>
                    <a:pt x="76" y="330"/>
                    <a:pt x="80" y="337"/>
                    <a:pt x="81" y="338"/>
                  </a:cubicBezTo>
                  <a:cubicBezTo>
                    <a:pt x="79" y="334"/>
                    <a:pt x="76" y="331"/>
                    <a:pt x="75" y="328"/>
                  </a:cubicBezTo>
                  <a:cubicBezTo>
                    <a:pt x="74" y="327"/>
                    <a:pt x="73" y="326"/>
                    <a:pt x="72" y="324"/>
                  </a:cubicBezTo>
                  <a:cubicBezTo>
                    <a:pt x="72" y="323"/>
                    <a:pt x="71" y="321"/>
                    <a:pt x="70" y="319"/>
                  </a:cubicBezTo>
                  <a:cubicBezTo>
                    <a:pt x="70" y="321"/>
                    <a:pt x="71" y="321"/>
                    <a:pt x="70" y="320"/>
                  </a:cubicBezTo>
                  <a:cubicBezTo>
                    <a:pt x="71" y="322"/>
                    <a:pt x="71" y="323"/>
                    <a:pt x="71" y="323"/>
                  </a:cubicBezTo>
                  <a:cubicBezTo>
                    <a:pt x="71" y="323"/>
                    <a:pt x="69" y="320"/>
                    <a:pt x="69" y="319"/>
                  </a:cubicBezTo>
                  <a:cubicBezTo>
                    <a:pt x="68" y="318"/>
                    <a:pt x="68" y="317"/>
                    <a:pt x="67" y="315"/>
                  </a:cubicBezTo>
                  <a:cubicBezTo>
                    <a:pt x="66" y="315"/>
                    <a:pt x="69" y="319"/>
                    <a:pt x="67" y="317"/>
                  </a:cubicBezTo>
                  <a:cubicBezTo>
                    <a:pt x="66" y="314"/>
                    <a:pt x="66" y="316"/>
                    <a:pt x="65" y="313"/>
                  </a:cubicBezTo>
                  <a:cubicBezTo>
                    <a:pt x="63" y="311"/>
                    <a:pt x="65" y="313"/>
                    <a:pt x="63" y="310"/>
                  </a:cubicBezTo>
                  <a:cubicBezTo>
                    <a:pt x="63" y="311"/>
                    <a:pt x="61" y="307"/>
                    <a:pt x="61" y="305"/>
                  </a:cubicBezTo>
                  <a:cubicBezTo>
                    <a:pt x="61" y="306"/>
                    <a:pt x="62" y="307"/>
                    <a:pt x="61" y="306"/>
                  </a:cubicBezTo>
                  <a:cubicBezTo>
                    <a:pt x="60" y="304"/>
                    <a:pt x="59" y="301"/>
                    <a:pt x="59" y="301"/>
                  </a:cubicBezTo>
                  <a:cubicBezTo>
                    <a:pt x="57" y="298"/>
                    <a:pt x="56" y="297"/>
                    <a:pt x="55" y="293"/>
                  </a:cubicBezTo>
                  <a:cubicBezTo>
                    <a:pt x="54" y="292"/>
                    <a:pt x="55" y="294"/>
                    <a:pt x="54" y="293"/>
                  </a:cubicBezTo>
                  <a:cubicBezTo>
                    <a:pt x="54" y="291"/>
                    <a:pt x="52" y="289"/>
                    <a:pt x="52" y="287"/>
                  </a:cubicBezTo>
                  <a:cubicBezTo>
                    <a:pt x="52" y="288"/>
                    <a:pt x="53" y="289"/>
                    <a:pt x="53" y="289"/>
                  </a:cubicBezTo>
                  <a:cubicBezTo>
                    <a:pt x="51" y="285"/>
                    <a:pt x="53" y="289"/>
                    <a:pt x="52" y="286"/>
                  </a:cubicBezTo>
                  <a:cubicBezTo>
                    <a:pt x="51" y="285"/>
                    <a:pt x="50" y="282"/>
                    <a:pt x="49" y="280"/>
                  </a:cubicBezTo>
                  <a:cubicBezTo>
                    <a:pt x="48" y="277"/>
                    <a:pt x="47" y="275"/>
                    <a:pt x="48" y="276"/>
                  </a:cubicBezTo>
                  <a:cubicBezTo>
                    <a:pt x="49" y="278"/>
                    <a:pt x="50" y="281"/>
                    <a:pt x="49" y="278"/>
                  </a:cubicBezTo>
                  <a:cubicBezTo>
                    <a:pt x="49" y="278"/>
                    <a:pt x="48" y="276"/>
                    <a:pt x="48" y="275"/>
                  </a:cubicBezTo>
                  <a:cubicBezTo>
                    <a:pt x="47" y="274"/>
                    <a:pt x="46" y="273"/>
                    <a:pt x="45" y="270"/>
                  </a:cubicBezTo>
                  <a:cubicBezTo>
                    <a:pt x="46" y="270"/>
                    <a:pt x="47" y="272"/>
                    <a:pt x="46" y="270"/>
                  </a:cubicBezTo>
                  <a:cubicBezTo>
                    <a:pt x="46" y="270"/>
                    <a:pt x="45" y="267"/>
                    <a:pt x="45" y="266"/>
                  </a:cubicBezTo>
                  <a:cubicBezTo>
                    <a:pt x="45" y="267"/>
                    <a:pt x="44" y="265"/>
                    <a:pt x="43" y="264"/>
                  </a:cubicBezTo>
                  <a:cubicBezTo>
                    <a:pt x="43" y="264"/>
                    <a:pt x="44" y="268"/>
                    <a:pt x="44" y="266"/>
                  </a:cubicBezTo>
                  <a:cubicBezTo>
                    <a:pt x="43" y="265"/>
                    <a:pt x="43" y="264"/>
                    <a:pt x="43" y="263"/>
                  </a:cubicBezTo>
                  <a:cubicBezTo>
                    <a:pt x="43" y="262"/>
                    <a:pt x="43" y="262"/>
                    <a:pt x="43" y="262"/>
                  </a:cubicBezTo>
                  <a:cubicBezTo>
                    <a:pt x="42" y="260"/>
                    <a:pt x="41" y="257"/>
                    <a:pt x="40" y="255"/>
                  </a:cubicBezTo>
                  <a:cubicBezTo>
                    <a:pt x="39" y="252"/>
                    <a:pt x="39" y="250"/>
                    <a:pt x="38" y="247"/>
                  </a:cubicBezTo>
                  <a:cubicBezTo>
                    <a:pt x="37" y="246"/>
                    <a:pt x="37" y="244"/>
                    <a:pt x="37" y="243"/>
                  </a:cubicBezTo>
                  <a:cubicBezTo>
                    <a:pt x="37" y="244"/>
                    <a:pt x="37" y="247"/>
                    <a:pt x="37" y="245"/>
                  </a:cubicBezTo>
                  <a:cubicBezTo>
                    <a:pt x="36" y="241"/>
                    <a:pt x="36" y="240"/>
                    <a:pt x="35" y="238"/>
                  </a:cubicBezTo>
                  <a:cubicBezTo>
                    <a:pt x="36" y="238"/>
                    <a:pt x="36" y="237"/>
                    <a:pt x="35" y="236"/>
                  </a:cubicBezTo>
                  <a:cubicBezTo>
                    <a:pt x="35" y="236"/>
                    <a:pt x="34" y="232"/>
                    <a:pt x="34" y="235"/>
                  </a:cubicBezTo>
                  <a:cubicBezTo>
                    <a:pt x="34" y="233"/>
                    <a:pt x="34" y="232"/>
                    <a:pt x="33" y="230"/>
                  </a:cubicBezTo>
                  <a:cubicBezTo>
                    <a:pt x="33" y="228"/>
                    <a:pt x="34" y="231"/>
                    <a:pt x="34" y="229"/>
                  </a:cubicBezTo>
                  <a:cubicBezTo>
                    <a:pt x="33" y="228"/>
                    <a:pt x="32" y="221"/>
                    <a:pt x="31" y="219"/>
                  </a:cubicBezTo>
                  <a:cubicBezTo>
                    <a:pt x="31" y="218"/>
                    <a:pt x="31" y="220"/>
                    <a:pt x="31" y="218"/>
                  </a:cubicBezTo>
                  <a:cubicBezTo>
                    <a:pt x="30" y="216"/>
                    <a:pt x="30" y="210"/>
                    <a:pt x="29" y="205"/>
                  </a:cubicBezTo>
                  <a:cubicBezTo>
                    <a:pt x="29" y="208"/>
                    <a:pt x="30" y="212"/>
                    <a:pt x="30" y="216"/>
                  </a:cubicBezTo>
                  <a:cubicBezTo>
                    <a:pt x="31" y="220"/>
                    <a:pt x="32" y="223"/>
                    <a:pt x="33" y="226"/>
                  </a:cubicBezTo>
                  <a:cubicBezTo>
                    <a:pt x="33" y="229"/>
                    <a:pt x="34" y="233"/>
                    <a:pt x="34" y="236"/>
                  </a:cubicBezTo>
                  <a:cubicBezTo>
                    <a:pt x="35" y="239"/>
                    <a:pt x="36" y="242"/>
                    <a:pt x="37" y="245"/>
                  </a:cubicBezTo>
                  <a:cubicBezTo>
                    <a:pt x="37" y="247"/>
                    <a:pt x="38" y="248"/>
                    <a:pt x="38" y="250"/>
                  </a:cubicBezTo>
                  <a:cubicBezTo>
                    <a:pt x="39" y="252"/>
                    <a:pt x="39" y="253"/>
                    <a:pt x="40" y="255"/>
                  </a:cubicBezTo>
                  <a:cubicBezTo>
                    <a:pt x="41" y="258"/>
                    <a:pt x="42" y="261"/>
                    <a:pt x="43" y="265"/>
                  </a:cubicBezTo>
                  <a:cubicBezTo>
                    <a:pt x="43" y="265"/>
                    <a:pt x="42" y="263"/>
                    <a:pt x="43" y="265"/>
                  </a:cubicBezTo>
                  <a:cubicBezTo>
                    <a:pt x="44" y="268"/>
                    <a:pt x="44" y="270"/>
                    <a:pt x="46" y="273"/>
                  </a:cubicBezTo>
                  <a:cubicBezTo>
                    <a:pt x="46" y="273"/>
                    <a:pt x="45" y="271"/>
                    <a:pt x="45" y="270"/>
                  </a:cubicBezTo>
                  <a:cubicBezTo>
                    <a:pt x="46" y="273"/>
                    <a:pt x="47" y="276"/>
                    <a:pt x="48" y="279"/>
                  </a:cubicBezTo>
                  <a:cubicBezTo>
                    <a:pt x="48" y="279"/>
                    <a:pt x="48" y="280"/>
                    <a:pt x="49" y="281"/>
                  </a:cubicBezTo>
                  <a:cubicBezTo>
                    <a:pt x="49" y="282"/>
                    <a:pt x="50" y="283"/>
                    <a:pt x="50" y="284"/>
                  </a:cubicBezTo>
                  <a:cubicBezTo>
                    <a:pt x="49" y="282"/>
                    <a:pt x="50" y="284"/>
                    <a:pt x="50" y="284"/>
                  </a:cubicBezTo>
                  <a:cubicBezTo>
                    <a:pt x="51" y="287"/>
                    <a:pt x="52" y="288"/>
                    <a:pt x="52" y="290"/>
                  </a:cubicBezTo>
                  <a:cubicBezTo>
                    <a:pt x="51" y="287"/>
                    <a:pt x="50" y="284"/>
                    <a:pt x="50" y="285"/>
                  </a:cubicBezTo>
                  <a:cubicBezTo>
                    <a:pt x="52" y="289"/>
                    <a:pt x="53" y="292"/>
                    <a:pt x="54" y="294"/>
                  </a:cubicBezTo>
                  <a:cubicBezTo>
                    <a:pt x="54" y="293"/>
                    <a:pt x="54" y="294"/>
                    <a:pt x="55" y="296"/>
                  </a:cubicBezTo>
                  <a:cubicBezTo>
                    <a:pt x="56" y="299"/>
                    <a:pt x="59" y="303"/>
                    <a:pt x="60" y="305"/>
                  </a:cubicBezTo>
                  <a:cubicBezTo>
                    <a:pt x="60" y="307"/>
                    <a:pt x="61" y="308"/>
                    <a:pt x="62" y="310"/>
                  </a:cubicBezTo>
                  <a:cubicBezTo>
                    <a:pt x="62" y="310"/>
                    <a:pt x="61" y="309"/>
                    <a:pt x="62" y="310"/>
                  </a:cubicBezTo>
                  <a:cubicBezTo>
                    <a:pt x="63" y="312"/>
                    <a:pt x="63" y="313"/>
                    <a:pt x="64" y="314"/>
                  </a:cubicBezTo>
                  <a:cubicBezTo>
                    <a:pt x="64" y="314"/>
                    <a:pt x="65" y="317"/>
                    <a:pt x="67" y="320"/>
                  </a:cubicBezTo>
                  <a:cubicBezTo>
                    <a:pt x="67" y="320"/>
                    <a:pt x="66" y="319"/>
                    <a:pt x="66" y="319"/>
                  </a:cubicBezTo>
                  <a:cubicBezTo>
                    <a:pt x="67" y="321"/>
                    <a:pt x="70" y="325"/>
                    <a:pt x="70" y="326"/>
                  </a:cubicBezTo>
                  <a:cubicBezTo>
                    <a:pt x="70" y="327"/>
                    <a:pt x="70" y="325"/>
                    <a:pt x="69" y="325"/>
                  </a:cubicBezTo>
                  <a:cubicBezTo>
                    <a:pt x="70" y="326"/>
                    <a:pt x="71" y="328"/>
                    <a:pt x="71" y="327"/>
                  </a:cubicBezTo>
                  <a:cubicBezTo>
                    <a:pt x="71" y="329"/>
                    <a:pt x="73" y="331"/>
                    <a:pt x="73" y="331"/>
                  </a:cubicBezTo>
                  <a:cubicBezTo>
                    <a:pt x="72" y="330"/>
                    <a:pt x="71" y="327"/>
                    <a:pt x="71" y="327"/>
                  </a:cubicBezTo>
                  <a:cubicBezTo>
                    <a:pt x="72" y="329"/>
                    <a:pt x="72" y="328"/>
                    <a:pt x="73" y="329"/>
                  </a:cubicBezTo>
                  <a:cubicBezTo>
                    <a:pt x="73" y="330"/>
                    <a:pt x="75" y="333"/>
                    <a:pt x="73" y="330"/>
                  </a:cubicBezTo>
                  <a:cubicBezTo>
                    <a:pt x="74" y="332"/>
                    <a:pt x="75" y="334"/>
                    <a:pt x="75" y="335"/>
                  </a:cubicBezTo>
                  <a:cubicBezTo>
                    <a:pt x="74" y="333"/>
                    <a:pt x="73" y="332"/>
                    <a:pt x="72" y="330"/>
                  </a:cubicBezTo>
                  <a:cubicBezTo>
                    <a:pt x="73" y="332"/>
                    <a:pt x="72" y="330"/>
                    <a:pt x="71" y="329"/>
                  </a:cubicBezTo>
                  <a:cubicBezTo>
                    <a:pt x="72" y="331"/>
                    <a:pt x="73" y="332"/>
                    <a:pt x="74" y="333"/>
                  </a:cubicBezTo>
                  <a:cubicBezTo>
                    <a:pt x="73" y="332"/>
                    <a:pt x="73" y="332"/>
                    <a:pt x="73" y="332"/>
                  </a:cubicBezTo>
                  <a:cubicBezTo>
                    <a:pt x="74" y="334"/>
                    <a:pt x="75" y="334"/>
                    <a:pt x="75" y="336"/>
                  </a:cubicBezTo>
                  <a:cubicBezTo>
                    <a:pt x="76" y="336"/>
                    <a:pt x="75" y="335"/>
                    <a:pt x="76" y="336"/>
                  </a:cubicBezTo>
                  <a:cubicBezTo>
                    <a:pt x="76" y="337"/>
                    <a:pt x="77" y="338"/>
                    <a:pt x="77" y="338"/>
                  </a:cubicBezTo>
                  <a:cubicBezTo>
                    <a:pt x="76" y="337"/>
                    <a:pt x="74" y="334"/>
                    <a:pt x="71" y="330"/>
                  </a:cubicBezTo>
                  <a:cubicBezTo>
                    <a:pt x="71" y="329"/>
                    <a:pt x="71" y="331"/>
                    <a:pt x="70" y="329"/>
                  </a:cubicBezTo>
                  <a:cubicBezTo>
                    <a:pt x="70" y="329"/>
                    <a:pt x="70" y="328"/>
                    <a:pt x="70" y="328"/>
                  </a:cubicBezTo>
                  <a:cubicBezTo>
                    <a:pt x="69" y="327"/>
                    <a:pt x="71" y="329"/>
                    <a:pt x="69" y="327"/>
                  </a:cubicBezTo>
                  <a:cubicBezTo>
                    <a:pt x="68" y="327"/>
                    <a:pt x="63" y="317"/>
                    <a:pt x="62" y="314"/>
                  </a:cubicBezTo>
                  <a:cubicBezTo>
                    <a:pt x="61" y="312"/>
                    <a:pt x="63" y="316"/>
                    <a:pt x="61" y="313"/>
                  </a:cubicBezTo>
                  <a:cubicBezTo>
                    <a:pt x="60" y="310"/>
                    <a:pt x="58" y="307"/>
                    <a:pt x="57" y="305"/>
                  </a:cubicBezTo>
                  <a:cubicBezTo>
                    <a:pt x="57" y="305"/>
                    <a:pt x="57" y="305"/>
                    <a:pt x="57" y="304"/>
                  </a:cubicBezTo>
                  <a:cubicBezTo>
                    <a:pt x="56" y="303"/>
                    <a:pt x="55" y="300"/>
                    <a:pt x="53" y="297"/>
                  </a:cubicBezTo>
                  <a:cubicBezTo>
                    <a:pt x="52" y="293"/>
                    <a:pt x="51" y="290"/>
                    <a:pt x="50" y="289"/>
                  </a:cubicBezTo>
                  <a:cubicBezTo>
                    <a:pt x="50" y="289"/>
                    <a:pt x="51" y="291"/>
                    <a:pt x="50" y="290"/>
                  </a:cubicBezTo>
                  <a:cubicBezTo>
                    <a:pt x="49" y="287"/>
                    <a:pt x="50" y="288"/>
                    <a:pt x="49" y="285"/>
                  </a:cubicBezTo>
                  <a:cubicBezTo>
                    <a:pt x="48" y="285"/>
                    <a:pt x="50" y="288"/>
                    <a:pt x="49" y="287"/>
                  </a:cubicBezTo>
                  <a:cubicBezTo>
                    <a:pt x="48" y="285"/>
                    <a:pt x="48" y="286"/>
                    <a:pt x="48" y="284"/>
                  </a:cubicBezTo>
                  <a:cubicBezTo>
                    <a:pt x="47" y="282"/>
                    <a:pt x="46" y="280"/>
                    <a:pt x="46" y="280"/>
                  </a:cubicBezTo>
                  <a:cubicBezTo>
                    <a:pt x="45" y="277"/>
                    <a:pt x="44" y="274"/>
                    <a:pt x="43" y="271"/>
                  </a:cubicBezTo>
                  <a:cubicBezTo>
                    <a:pt x="42" y="268"/>
                    <a:pt x="41" y="266"/>
                    <a:pt x="40" y="263"/>
                  </a:cubicBezTo>
                  <a:cubicBezTo>
                    <a:pt x="41" y="263"/>
                    <a:pt x="40" y="260"/>
                    <a:pt x="39" y="258"/>
                  </a:cubicBezTo>
                  <a:cubicBezTo>
                    <a:pt x="39" y="258"/>
                    <a:pt x="40" y="261"/>
                    <a:pt x="40" y="262"/>
                  </a:cubicBezTo>
                  <a:cubicBezTo>
                    <a:pt x="39" y="258"/>
                    <a:pt x="37" y="254"/>
                    <a:pt x="36" y="250"/>
                  </a:cubicBezTo>
                  <a:cubicBezTo>
                    <a:pt x="35" y="246"/>
                    <a:pt x="34" y="242"/>
                    <a:pt x="33" y="239"/>
                  </a:cubicBezTo>
                  <a:cubicBezTo>
                    <a:pt x="33" y="238"/>
                    <a:pt x="33" y="240"/>
                    <a:pt x="33" y="240"/>
                  </a:cubicBezTo>
                  <a:cubicBezTo>
                    <a:pt x="33" y="237"/>
                    <a:pt x="33" y="238"/>
                    <a:pt x="32" y="236"/>
                  </a:cubicBezTo>
                  <a:cubicBezTo>
                    <a:pt x="31" y="232"/>
                    <a:pt x="31" y="227"/>
                    <a:pt x="30" y="224"/>
                  </a:cubicBezTo>
                  <a:cubicBezTo>
                    <a:pt x="30" y="225"/>
                    <a:pt x="30" y="226"/>
                    <a:pt x="30" y="227"/>
                  </a:cubicBezTo>
                  <a:cubicBezTo>
                    <a:pt x="30" y="225"/>
                    <a:pt x="28" y="219"/>
                    <a:pt x="28" y="216"/>
                  </a:cubicBezTo>
                  <a:cubicBezTo>
                    <a:pt x="28" y="216"/>
                    <a:pt x="28" y="216"/>
                    <a:pt x="29" y="218"/>
                  </a:cubicBezTo>
                  <a:cubicBezTo>
                    <a:pt x="29" y="218"/>
                    <a:pt x="29" y="220"/>
                    <a:pt x="29" y="221"/>
                  </a:cubicBezTo>
                  <a:cubicBezTo>
                    <a:pt x="29" y="220"/>
                    <a:pt x="30" y="223"/>
                    <a:pt x="30" y="223"/>
                  </a:cubicBezTo>
                  <a:cubicBezTo>
                    <a:pt x="30" y="220"/>
                    <a:pt x="30" y="222"/>
                    <a:pt x="29" y="219"/>
                  </a:cubicBezTo>
                  <a:cubicBezTo>
                    <a:pt x="29" y="219"/>
                    <a:pt x="29" y="220"/>
                    <a:pt x="29" y="219"/>
                  </a:cubicBezTo>
                  <a:cubicBezTo>
                    <a:pt x="29" y="218"/>
                    <a:pt x="28" y="213"/>
                    <a:pt x="28" y="215"/>
                  </a:cubicBezTo>
                  <a:cubicBezTo>
                    <a:pt x="28" y="212"/>
                    <a:pt x="27" y="207"/>
                    <a:pt x="27" y="204"/>
                  </a:cubicBezTo>
                  <a:cubicBezTo>
                    <a:pt x="27" y="204"/>
                    <a:pt x="27" y="208"/>
                    <a:pt x="27" y="207"/>
                  </a:cubicBezTo>
                  <a:cubicBezTo>
                    <a:pt x="27" y="206"/>
                    <a:pt x="27" y="203"/>
                    <a:pt x="27" y="201"/>
                  </a:cubicBezTo>
                  <a:cubicBezTo>
                    <a:pt x="26" y="201"/>
                    <a:pt x="27" y="203"/>
                    <a:pt x="27" y="203"/>
                  </a:cubicBezTo>
                  <a:cubicBezTo>
                    <a:pt x="26" y="204"/>
                    <a:pt x="25" y="195"/>
                    <a:pt x="25" y="198"/>
                  </a:cubicBezTo>
                  <a:cubicBezTo>
                    <a:pt x="26" y="202"/>
                    <a:pt x="27" y="209"/>
                    <a:pt x="27" y="209"/>
                  </a:cubicBezTo>
                  <a:cubicBezTo>
                    <a:pt x="27" y="211"/>
                    <a:pt x="28" y="215"/>
                    <a:pt x="28" y="216"/>
                  </a:cubicBezTo>
                  <a:cubicBezTo>
                    <a:pt x="27" y="213"/>
                    <a:pt x="27" y="214"/>
                    <a:pt x="27" y="209"/>
                  </a:cubicBezTo>
                  <a:cubicBezTo>
                    <a:pt x="27" y="208"/>
                    <a:pt x="26" y="202"/>
                    <a:pt x="26" y="203"/>
                  </a:cubicBezTo>
                  <a:cubicBezTo>
                    <a:pt x="26" y="205"/>
                    <a:pt x="26" y="206"/>
                    <a:pt x="26" y="207"/>
                  </a:cubicBezTo>
                  <a:cubicBezTo>
                    <a:pt x="26" y="204"/>
                    <a:pt x="25" y="203"/>
                    <a:pt x="25" y="200"/>
                  </a:cubicBezTo>
                  <a:cubicBezTo>
                    <a:pt x="25" y="201"/>
                    <a:pt x="26" y="207"/>
                    <a:pt x="26" y="208"/>
                  </a:cubicBezTo>
                  <a:cubicBezTo>
                    <a:pt x="26" y="208"/>
                    <a:pt x="26" y="207"/>
                    <a:pt x="26" y="208"/>
                  </a:cubicBezTo>
                  <a:cubicBezTo>
                    <a:pt x="27" y="213"/>
                    <a:pt x="27" y="217"/>
                    <a:pt x="28" y="221"/>
                  </a:cubicBezTo>
                  <a:cubicBezTo>
                    <a:pt x="29" y="224"/>
                    <a:pt x="29" y="228"/>
                    <a:pt x="30" y="232"/>
                  </a:cubicBezTo>
                  <a:cubicBezTo>
                    <a:pt x="31" y="232"/>
                    <a:pt x="29" y="227"/>
                    <a:pt x="30" y="226"/>
                  </a:cubicBezTo>
                  <a:cubicBezTo>
                    <a:pt x="30" y="227"/>
                    <a:pt x="30" y="227"/>
                    <a:pt x="30" y="228"/>
                  </a:cubicBezTo>
                  <a:cubicBezTo>
                    <a:pt x="30" y="228"/>
                    <a:pt x="30" y="231"/>
                    <a:pt x="31" y="233"/>
                  </a:cubicBezTo>
                  <a:cubicBezTo>
                    <a:pt x="31" y="233"/>
                    <a:pt x="31" y="235"/>
                    <a:pt x="31" y="236"/>
                  </a:cubicBezTo>
                  <a:cubicBezTo>
                    <a:pt x="32" y="239"/>
                    <a:pt x="34" y="246"/>
                    <a:pt x="35" y="251"/>
                  </a:cubicBezTo>
                  <a:cubicBezTo>
                    <a:pt x="35" y="251"/>
                    <a:pt x="34" y="250"/>
                    <a:pt x="34" y="250"/>
                  </a:cubicBezTo>
                  <a:cubicBezTo>
                    <a:pt x="36" y="254"/>
                    <a:pt x="37" y="257"/>
                    <a:pt x="37" y="258"/>
                  </a:cubicBezTo>
                  <a:cubicBezTo>
                    <a:pt x="37" y="258"/>
                    <a:pt x="39" y="262"/>
                    <a:pt x="39" y="263"/>
                  </a:cubicBezTo>
                  <a:cubicBezTo>
                    <a:pt x="39" y="263"/>
                    <a:pt x="38" y="260"/>
                    <a:pt x="38" y="263"/>
                  </a:cubicBezTo>
                  <a:cubicBezTo>
                    <a:pt x="39" y="264"/>
                    <a:pt x="40" y="267"/>
                    <a:pt x="41" y="271"/>
                  </a:cubicBezTo>
                  <a:cubicBezTo>
                    <a:pt x="41" y="271"/>
                    <a:pt x="41" y="272"/>
                    <a:pt x="42" y="273"/>
                  </a:cubicBezTo>
                  <a:cubicBezTo>
                    <a:pt x="43" y="275"/>
                    <a:pt x="42" y="271"/>
                    <a:pt x="42" y="274"/>
                  </a:cubicBezTo>
                  <a:cubicBezTo>
                    <a:pt x="43" y="276"/>
                    <a:pt x="45" y="280"/>
                    <a:pt x="46" y="283"/>
                  </a:cubicBezTo>
                  <a:cubicBezTo>
                    <a:pt x="45" y="282"/>
                    <a:pt x="46" y="283"/>
                    <a:pt x="47" y="285"/>
                  </a:cubicBezTo>
                  <a:cubicBezTo>
                    <a:pt x="46" y="285"/>
                    <a:pt x="46" y="284"/>
                    <a:pt x="46" y="285"/>
                  </a:cubicBezTo>
                  <a:cubicBezTo>
                    <a:pt x="46" y="284"/>
                    <a:pt x="49" y="291"/>
                    <a:pt x="49" y="291"/>
                  </a:cubicBezTo>
                  <a:cubicBezTo>
                    <a:pt x="46" y="285"/>
                    <a:pt x="47" y="289"/>
                    <a:pt x="45" y="284"/>
                  </a:cubicBezTo>
                  <a:cubicBezTo>
                    <a:pt x="45" y="284"/>
                    <a:pt x="45" y="283"/>
                    <a:pt x="45" y="283"/>
                  </a:cubicBezTo>
                  <a:cubicBezTo>
                    <a:pt x="45" y="283"/>
                    <a:pt x="46" y="285"/>
                    <a:pt x="46" y="284"/>
                  </a:cubicBezTo>
                  <a:cubicBezTo>
                    <a:pt x="44" y="281"/>
                    <a:pt x="45" y="280"/>
                    <a:pt x="43" y="278"/>
                  </a:cubicBezTo>
                  <a:cubicBezTo>
                    <a:pt x="43" y="277"/>
                    <a:pt x="43" y="275"/>
                    <a:pt x="43" y="276"/>
                  </a:cubicBezTo>
                  <a:cubicBezTo>
                    <a:pt x="42" y="273"/>
                    <a:pt x="42" y="275"/>
                    <a:pt x="41" y="273"/>
                  </a:cubicBezTo>
                  <a:cubicBezTo>
                    <a:pt x="41" y="271"/>
                    <a:pt x="41" y="270"/>
                    <a:pt x="40" y="268"/>
                  </a:cubicBezTo>
                  <a:cubicBezTo>
                    <a:pt x="40" y="268"/>
                    <a:pt x="40" y="268"/>
                    <a:pt x="40" y="268"/>
                  </a:cubicBezTo>
                  <a:cubicBezTo>
                    <a:pt x="38" y="264"/>
                    <a:pt x="39" y="266"/>
                    <a:pt x="38" y="263"/>
                  </a:cubicBezTo>
                  <a:cubicBezTo>
                    <a:pt x="37" y="260"/>
                    <a:pt x="37" y="259"/>
                    <a:pt x="37" y="259"/>
                  </a:cubicBezTo>
                  <a:cubicBezTo>
                    <a:pt x="37" y="257"/>
                    <a:pt x="37" y="259"/>
                    <a:pt x="36" y="258"/>
                  </a:cubicBezTo>
                  <a:cubicBezTo>
                    <a:pt x="35" y="253"/>
                    <a:pt x="34" y="252"/>
                    <a:pt x="34" y="248"/>
                  </a:cubicBezTo>
                  <a:cubicBezTo>
                    <a:pt x="34" y="248"/>
                    <a:pt x="34" y="250"/>
                    <a:pt x="34" y="250"/>
                  </a:cubicBezTo>
                  <a:cubicBezTo>
                    <a:pt x="34" y="249"/>
                    <a:pt x="34" y="248"/>
                    <a:pt x="34" y="247"/>
                  </a:cubicBezTo>
                  <a:cubicBezTo>
                    <a:pt x="33" y="247"/>
                    <a:pt x="34" y="249"/>
                    <a:pt x="33" y="248"/>
                  </a:cubicBezTo>
                  <a:cubicBezTo>
                    <a:pt x="34" y="252"/>
                    <a:pt x="36" y="256"/>
                    <a:pt x="37" y="259"/>
                  </a:cubicBezTo>
                  <a:cubicBezTo>
                    <a:pt x="38" y="263"/>
                    <a:pt x="39" y="266"/>
                    <a:pt x="40" y="270"/>
                  </a:cubicBezTo>
                  <a:cubicBezTo>
                    <a:pt x="40" y="271"/>
                    <a:pt x="40" y="271"/>
                    <a:pt x="40" y="271"/>
                  </a:cubicBezTo>
                  <a:cubicBezTo>
                    <a:pt x="42" y="275"/>
                    <a:pt x="43" y="278"/>
                    <a:pt x="41" y="273"/>
                  </a:cubicBezTo>
                  <a:cubicBezTo>
                    <a:pt x="42" y="274"/>
                    <a:pt x="42" y="275"/>
                    <a:pt x="43" y="276"/>
                  </a:cubicBezTo>
                  <a:cubicBezTo>
                    <a:pt x="42" y="276"/>
                    <a:pt x="44" y="280"/>
                    <a:pt x="44" y="280"/>
                  </a:cubicBezTo>
                  <a:cubicBezTo>
                    <a:pt x="44" y="280"/>
                    <a:pt x="45" y="282"/>
                    <a:pt x="45" y="282"/>
                  </a:cubicBezTo>
                  <a:cubicBezTo>
                    <a:pt x="45" y="283"/>
                    <a:pt x="43" y="278"/>
                    <a:pt x="42" y="276"/>
                  </a:cubicBezTo>
                  <a:cubicBezTo>
                    <a:pt x="42" y="278"/>
                    <a:pt x="43" y="280"/>
                    <a:pt x="44" y="282"/>
                  </a:cubicBezTo>
                  <a:cubicBezTo>
                    <a:pt x="45" y="284"/>
                    <a:pt x="46" y="286"/>
                    <a:pt x="47" y="287"/>
                  </a:cubicBezTo>
                  <a:cubicBezTo>
                    <a:pt x="45" y="285"/>
                    <a:pt x="49" y="293"/>
                    <a:pt x="49" y="294"/>
                  </a:cubicBezTo>
                  <a:cubicBezTo>
                    <a:pt x="49" y="294"/>
                    <a:pt x="47" y="289"/>
                    <a:pt x="48" y="292"/>
                  </a:cubicBezTo>
                  <a:cubicBezTo>
                    <a:pt x="49" y="294"/>
                    <a:pt x="51" y="298"/>
                    <a:pt x="52" y="300"/>
                  </a:cubicBezTo>
                  <a:cubicBezTo>
                    <a:pt x="53" y="302"/>
                    <a:pt x="55" y="305"/>
                    <a:pt x="56" y="309"/>
                  </a:cubicBezTo>
                  <a:cubicBezTo>
                    <a:pt x="57" y="310"/>
                    <a:pt x="58" y="312"/>
                    <a:pt x="59" y="313"/>
                  </a:cubicBezTo>
                  <a:cubicBezTo>
                    <a:pt x="60" y="315"/>
                    <a:pt x="60" y="317"/>
                    <a:pt x="61" y="318"/>
                  </a:cubicBezTo>
                  <a:cubicBezTo>
                    <a:pt x="62" y="319"/>
                    <a:pt x="64" y="323"/>
                    <a:pt x="65" y="324"/>
                  </a:cubicBezTo>
                  <a:cubicBezTo>
                    <a:pt x="64" y="324"/>
                    <a:pt x="62" y="320"/>
                    <a:pt x="63" y="322"/>
                  </a:cubicBezTo>
                  <a:cubicBezTo>
                    <a:pt x="64" y="324"/>
                    <a:pt x="65" y="326"/>
                    <a:pt x="66" y="326"/>
                  </a:cubicBezTo>
                  <a:cubicBezTo>
                    <a:pt x="66" y="328"/>
                    <a:pt x="66" y="328"/>
                    <a:pt x="67" y="330"/>
                  </a:cubicBezTo>
                  <a:cubicBezTo>
                    <a:pt x="67" y="329"/>
                    <a:pt x="69" y="333"/>
                    <a:pt x="69" y="333"/>
                  </a:cubicBezTo>
                  <a:cubicBezTo>
                    <a:pt x="69" y="333"/>
                    <a:pt x="69" y="332"/>
                    <a:pt x="68" y="331"/>
                  </a:cubicBezTo>
                  <a:cubicBezTo>
                    <a:pt x="68" y="331"/>
                    <a:pt x="69" y="332"/>
                    <a:pt x="69" y="333"/>
                  </a:cubicBezTo>
                  <a:cubicBezTo>
                    <a:pt x="69" y="333"/>
                    <a:pt x="69" y="333"/>
                    <a:pt x="70" y="333"/>
                  </a:cubicBezTo>
                  <a:cubicBezTo>
                    <a:pt x="70" y="335"/>
                    <a:pt x="73" y="339"/>
                    <a:pt x="75" y="343"/>
                  </a:cubicBezTo>
                  <a:cubicBezTo>
                    <a:pt x="75" y="343"/>
                    <a:pt x="77" y="347"/>
                    <a:pt x="77" y="346"/>
                  </a:cubicBezTo>
                  <a:cubicBezTo>
                    <a:pt x="76" y="344"/>
                    <a:pt x="73" y="340"/>
                    <a:pt x="75" y="343"/>
                  </a:cubicBezTo>
                  <a:cubicBezTo>
                    <a:pt x="74" y="341"/>
                    <a:pt x="72" y="339"/>
                    <a:pt x="72" y="337"/>
                  </a:cubicBezTo>
                  <a:cubicBezTo>
                    <a:pt x="72" y="337"/>
                    <a:pt x="72" y="337"/>
                    <a:pt x="72" y="337"/>
                  </a:cubicBezTo>
                  <a:cubicBezTo>
                    <a:pt x="74" y="341"/>
                    <a:pt x="75" y="344"/>
                    <a:pt x="78" y="347"/>
                  </a:cubicBezTo>
                  <a:cubicBezTo>
                    <a:pt x="77" y="346"/>
                    <a:pt x="77" y="345"/>
                    <a:pt x="76" y="345"/>
                  </a:cubicBezTo>
                  <a:cubicBezTo>
                    <a:pt x="77" y="345"/>
                    <a:pt x="77" y="345"/>
                    <a:pt x="77" y="346"/>
                  </a:cubicBezTo>
                  <a:cubicBezTo>
                    <a:pt x="78" y="347"/>
                    <a:pt x="78" y="347"/>
                    <a:pt x="79" y="349"/>
                  </a:cubicBezTo>
                  <a:cubicBezTo>
                    <a:pt x="78" y="346"/>
                    <a:pt x="84" y="356"/>
                    <a:pt x="84" y="355"/>
                  </a:cubicBezTo>
                  <a:cubicBezTo>
                    <a:pt x="85" y="356"/>
                    <a:pt x="85" y="356"/>
                    <a:pt x="87" y="358"/>
                  </a:cubicBezTo>
                  <a:cubicBezTo>
                    <a:pt x="87" y="359"/>
                    <a:pt x="87" y="359"/>
                    <a:pt x="87" y="359"/>
                  </a:cubicBezTo>
                  <a:cubicBezTo>
                    <a:pt x="87" y="360"/>
                    <a:pt x="85" y="356"/>
                    <a:pt x="86" y="359"/>
                  </a:cubicBezTo>
                  <a:cubicBezTo>
                    <a:pt x="86" y="359"/>
                    <a:pt x="89" y="363"/>
                    <a:pt x="89" y="362"/>
                  </a:cubicBezTo>
                  <a:cubicBezTo>
                    <a:pt x="88" y="361"/>
                    <a:pt x="87" y="359"/>
                    <a:pt x="88" y="361"/>
                  </a:cubicBezTo>
                  <a:cubicBezTo>
                    <a:pt x="90" y="363"/>
                    <a:pt x="90" y="364"/>
                    <a:pt x="92" y="366"/>
                  </a:cubicBezTo>
                  <a:cubicBezTo>
                    <a:pt x="92" y="365"/>
                    <a:pt x="91" y="364"/>
                    <a:pt x="92" y="365"/>
                  </a:cubicBezTo>
                  <a:cubicBezTo>
                    <a:pt x="94" y="368"/>
                    <a:pt x="95" y="370"/>
                    <a:pt x="98" y="373"/>
                  </a:cubicBezTo>
                  <a:cubicBezTo>
                    <a:pt x="97" y="372"/>
                    <a:pt x="95" y="369"/>
                    <a:pt x="94" y="369"/>
                  </a:cubicBezTo>
                  <a:cubicBezTo>
                    <a:pt x="96" y="371"/>
                    <a:pt x="97" y="373"/>
                    <a:pt x="98" y="374"/>
                  </a:cubicBezTo>
                  <a:cubicBezTo>
                    <a:pt x="98" y="374"/>
                    <a:pt x="97" y="372"/>
                    <a:pt x="99" y="374"/>
                  </a:cubicBezTo>
                  <a:cubicBezTo>
                    <a:pt x="99" y="375"/>
                    <a:pt x="101" y="377"/>
                    <a:pt x="102" y="378"/>
                  </a:cubicBezTo>
                  <a:cubicBezTo>
                    <a:pt x="101" y="377"/>
                    <a:pt x="104" y="380"/>
                    <a:pt x="102" y="378"/>
                  </a:cubicBezTo>
                  <a:cubicBezTo>
                    <a:pt x="101" y="377"/>
                    <a:pt x="102" y="377"/>
                    <a:pt x="101" y="377"/>
                  </a:cubicBezTo>
                  <a:cubicBezTo>
                    <a:pt x="102" y="377"/>
                    <a:pt x="98" y="374"/>
                    <a:pt x="99" y="374"/>
                  </a:cubicBezTo>
                  <a:cubicBezTo>
                    <a:pt x="100" y="375"/>
                    <a:pt x="103" y="378"/>
                    <a:pt x="101" y="376"/>
                  </a:cubicBezTo>
                  <a:cubicBezTo>
                    <a:pt x="101" y="377"/>
                    <a:pt x="100" y="374"/>
                    <a:pt x="100" y="374"/>
                  </a:cubicBezTo>
                  <a:cubicBezTo>
                    <a:pt x="101" y="375"/>
                    <a:pt x="101" y="376"/>
                    <a:pt x="103" y="378"/>
                  </a:cubicBezTo>
                  <a:cubicBezTo>
                    <a:pt x="104" y="378"/>
                    <a:pt x="102" y="376"/>
                    <a:pt x="103" y="378"/>
                  </a:cubicBezTo>
                  <a:cubicBezTo>
                    <a:pt x="106" y="381"/>
                    <a:pt x="108" y="384"/>
                    <a:pt x="113" y="389"/>
                  </a:cubicBezTo>
                  <a:cubicBezTo>
                    <a:pt x="111" y="387"/>
                    <a:pt x="115" y="392"/>
                    <a:pt x="114" y="390"/>
                  </a:cubicBezTo>
                  <a:cubicBezTo>
                    <a:pt x="112" y="389"/>
                    <a:pt x="109" y="385"/>
                    <a:pt x="108" y="385"/>
                  </a:cubicBezTo>
                  <a:cubicBezTo>
                    <a:pt x="111" y="387"/>
                    <a:pt x="116" y="392"/>
                    <a:pt x="117" y="395"/>
                  </a:cubicBezTo>
                  <a:cubicBezTo>
                    <a:pt x="114" y="391"/>
                    <a:pt x="113" y="390"/>
                    <a:pt x="111" y="388"/>
                  </a:cubicBezTo>
                  <a:cubicBezTo>
                    <a:pt x="111" y="388"/>
                    <a:pt x="110" y="387"/>
                    <a:pt x="109" y="387"/>
                  </a:cubicBezTo>
                  <a:cubicBezTo>
                    <a:pt x="111" y="389"/>
                    <a:pt x="113" y="391"/>
                    <a:pt x="112" y="390"/>
                  </a:cubicBezTo>
                  <a:cubicBezTo>
                    <a:pt x="111" y="389"/>
                    <a:pt x="110" y="389"/>
                    <a:pt x="110" y="388"/>
                  </a:cubicBezTo>
                  <a:cubicBezTo>
                    <a:pt x="110" y="388"/>
                    <a:pt x="111" y="389"/>
                    <a:pt x="113" y="390"/>
                  </a:cubicBezTo>
                  <a:cubicBezTo>
                    <a:pt x="114" y="392"/>
                    <a:pt x="115" y="393"/>
                    <a:pt x="117" y="395"/>
                  </a:cubicBezTo>
                  <a:cubicBezTo>
                    <a:pt x="116" y="395"/>
                    <a:pt x="119" y="397"/>
                    <a:pt x="119" y="397"/>
                  </a:cubicBezTo>
                  <a:cubicBezTo>
                    <a:pt x="118" y="396"/>
                    <a:pt x="117" y="396"/>
                    <a:pt x="116" y="394"/>
                  </a:cubicBezTo>
                  <a:cubicBezTo>
                    <a:pt x="116" y="396"/>
                    <a:pt x="118" y="397"/>
                    <a:pt x="120" y="399"/>
                  </a:cubicBezTo>
                  <a:cubicBezTo>
                    <a:pt x="120" y="399"/>
                    <a:pt x="120" y="399"/>
                    <a:pt x="119" y="398"/>
                  </a:cubicBezTo>
                  <a:cubicBezTo>
                    <a:pt x="120" y="399"/>
                    <a:pt x="121" y="400"/>
                    <a:pt x="122" y="400"/>
                  </a:cubicBezTo>
                  <a:cubicBezTo>
                    <a:pt x="119" y="398"/>
                    <a:pt x="122" y="400"/>
                    <a:pt x="125" y="403"/>
                  </a:cubicBezTo>
                  <a:cubicBezTo>
                    <a:pt x="126" y="404"/>
                    <a:pt x="126" y="404"/>
                    <a:pt x="126" y="404"/>
                  </a:cubicBezTo>
                  <a:cubicBezTo>
                    <a:pt x="127" y="405"/>
                    <a:pt x="127" y="405"/>
                    <a:pt x="128" y="406"/>
                  </a:cubicBezTo>
                  <a:cubicBezTo>
                    <a:pt x="128" y="406"/>
                    <a:pt x="130" y="409"/>
                    <a:pt x="130" y="409"/>
                  </a:cubicBezTo>
                  <a:cubicBezTo>
                    <a:pt x="133" y="411"/>
                    <a:pt x="133" y="412"/>
                    <a:pt x="134" y="412"/>
                  </a:cubicBezTo>
                  <a:cubicBezTo>
                    <a:pt x="133" y="411"/>
                    <a:pt x="132" y="410"/>
                    <a:pt x="132" y="410"/>
                  </a:cubicBezTo>
                  <a:cubicBezTo>
                    <a:pt x="132" y="410"/>
                    <a:pt x="135" y="412"/>
                    <a:pt x="135" y="413"/>
                  </a:cubicBezTo>
                  <a:cubicBezTo>
                    <a:pt x="135" y="413"/>
                    <a:pt x="134" y="412"/>
                    <a:pt x="136" y="414"/>
                  </a:cubicBezTo>
                  <a:cubicBezTo>
                    <a:pt x="135" y="413"/>
                    <a:pt x="137" y="415"/>
                    <a:pt x="138" y="416"/>
                  </a:cubicBezTo>
                  <a:cubicBezTo>
                    <a:pt x="137" y="415"/>
                    <a:pt x="136" y="413"/>
                    <a:pt x="137" y="413"/>
                  </a:cubicBezTo>
                  <a:cubicBezTo>
                    <a:pt x="140" y="416"/>
                    <a:pt x="141" y="418"/>
                    <a:pt x="143" y="419"/>
                  </a:cubicBezTo>
                  <a:cubicBezTo>
                    <a:pt x="142" y="418"/>
                    <a:pt x="139" y="416"/>
                    <a:pt x="138" y="415"/>
                  </a:cubicBezTo>
                  <a:cubicBezTo>
                    <a:pt x="141" y="418"/>
                    <a:pt x="145" y="421"/>
                    <a:pt x="147" y="423"/>
                  </a:cubicBezTo>
                  <a:cubicBezTo>
                    <a:pt x="145" y="421"/>
                    <a:pt x="145" y="422"/>
                    <a:pt x="143" y="420"/>
                  </a:cubicBezTo>
                  <a:cubicBezTo>
                    <a:pt x="142" y="420"/>
                    <a:pt x="142" y="419"/>
                    <a:pt x="141" y="418"/>
                  </a:cubicBezTo>
                  <a:cubicBezTo>
                    <a:pt x="140" y="418"/>
                    <a:pt x="140" y="417"/>
                    <a:pt x="138" y="416"/>
                  </a:cubicBezTo>
                  <a:cubicBezTo>
                    <a:pt x="138" y="416"/>
                    <a:pt x="138" y="416"/>
                    <a:pt x="136" y="415"/>
                  </a:cubicBezTo>
                  <a:cubicBezTo>
                    <a:pt x="135" y="413"/>
                    <a:pt x="135" y="414"/>
                    <a:pt x="133" y="412"/>
                  </a:cubicBezTo>
                  <a:cubicBezTo>
                    <a:pt x="134" y="412"/>
                    <a:pt x="136" y="414"/>
                    <a:pt x="137" y="416"/>
                  </a:cubicBezTo>
                  <a:cubicBezTo>
                    <a:pt x="136" y="415"/>
                    <a:pt x="138" y="416"/>
                    <a:pt x="139" y="417"/>
                  </a:cubicBezTo>
                  <a:cubicBezTo>
                    <a:pt x="140" y="418"/>
                    <a:pt x="140" y="418"/>
                    <a:pt x="141" y="419"/>
                  </a:cubicBezTo>
                  <a:cubicBezTo>
                    <a:pt x="141" y="419"/>
                    <a:pt x="141" y="419"/>
                    <a:pt x="143" y="420"/>
                  </a:cubicBezTo>
                  <a:cubicBezTo>
                    <a:pt x="144" y="422"/>
                    <a:pt x="142" y="420"/>
                    <a:pt x="144" y="421"/>
                  </a:cubicBezTo>
                  <a:cubicBezTo>
                    <a:pt x="143" y="421"/>
                    <a:pt x="145" y="422"/>
                    <a:pt x="145" y="422"/>
                  </a:cubicBezTo>
                  <a:cubicBezTo>
                    <a:pt x="146" y="423"/>
                    <a:pt x="149" y="426"/>
                    <a:pt x="148" y="425"/>
                  </a:cubicBezTo>
                  <a:cubicBezTo>
                    <a:pt x="151" y="427"/>
                    <a:pt x="155" y="430"/>
                    <a:pt x="158" y="433"/>
                  </a:cubicBezTo>
                  <a:cubicBezTo>
                    <a:pt x="157" y="432"/>
                    <a:pt x="156" y="431"/>
                    <a:pt x="155" y="431"/>
                  </a:cubicBezTo>
                  <a:cubicBezTo>
                    <a:pt x="156" y="431"/>
                    <a:pt x="156" y="432"/>
                    <a:pt x="155" y="431"/>
                  </a:cubicBezTo>
                  <a:cubicBezTo>
                    <a:pt x="154" y="430"/>
                    <a:pt x="156" y="431"/>
                    <a:pt x="154" y="429"/>
                  </a:cubicBezTo>
                  <a:cubicBezTo>
                    <a:pt x="153" y="429"/>
                    <a:pt x="148" y="425"/>
                    <a:pt x="145" y="424"/>
                  </a:cubicBezTo>
                  <a:cubicBezTo>
                    <a:pt x="146" y="424"/>
                    <a:pt x="144" y="422"/>
                    <a:pt x="143" y="422"/>
                  </a:cubicBezTo>
                  <a:cubicBezTo>
                    <a:pt x="144" y="423"/>
                    <a:pt x="141" y="420"/>
                    <a:pt x="143" y="422"/>
                  </a:cubicBezTo>
                  <a:cubicBezTo>
                    <a:pt x="144" y="422"/>
                    <a:pt x="144" y="423"/>
                    <a:pt x="146" y="424"/>
                  </a:cubicBezTo>
                  <a:cubicBezTo>
                    <a:pt x="147" y="424"/>
                    <a:pt x="150" y="428"/>
                    <a:pt x="153" y="430"/>
                  </a:cubicBezTo>
                  <a:cubicBezTo>
                    <a:pt x="153" y="430"/>
                    <a:pt x="153" y="430"/>
                    <a:pt x="152" y="429"/>
                  </a:cubicBezTo>
                  <a:cubicBezTo>
                    <a:pt x="152" y="429"/>
                    <a:pt x="150" y="427"/>
                    <a:pt x="150" y="427"/>
                  </a:cubicBezTo>
                  <a:cubicBezTo>
                    <a:pt x="151" y="429"/>
                    <a:pt x="152" y="430"/>
                    <a:pt x="154" y="431"/>
                  </a:cubicBezTo>
                  <a:cubicBezTo>
                    <a:pt x="154" y="431"/>
                    <a:pt x="155" y="431"/>
                    <a:pt x="156" y="432"/>
                  </a:cubicBezTo>
                  <a:cubicBezTo>
                    <a:pt x="155" y="431"/>
                    <a:pt x="156" y="432"/>
                    <a:pt x="157" y="433"/>
                  </a:cubicBezTo>
                  <a:cubicBezTo>
                    <a:pt x="158" y="433"/>
                    <a:pt x="156" y="432"/>
                    <a:pt x="158" y="434"/>
                  </a:cubicBezTo>
                  <a:cubicBezTo>
                    <a:pt x="159" y="434"/>
                    <a:pt x="161" y="435"/>
                    <a:pt x="163" y="436"/>
                  </a:cubicBezTo>
                  <a:cubicBezTo>
                    <a:pt x="162" y="436"/>
                    <a:pt x="164" y="437"/>
                    <a:pt x="164" y="437"/>
                  </a:cubicBezTo>
                  <a:cubicBezTo>
                    <a:pt x="163" y="437"/>
                    <a:pt x="163" y="436"/>
                    <a:pt x="163" y="437"/>
                  </a:cubicBezTo>
                  <a:cubicBezTo>
                    <a:pt x="166" y="439"/>
                    <a:pt x="162" y="436"/>
                    <a:pt x="164" y="438"/>
                  </a:cubicBezTo>
                  <a:cubicBezTo>
                    <a:pt x="165" y="438"/>
                    <a:pt x="166" y="439"/>
                    <a:pt x="169" y="440"/>
                  </a:cubicBezTo>
                  <a:cubicBezTo>
                    <a:pt x="168" y="440"/>
                    <a:pt x="168" y="440"/>
                    <a:pt x="169" y="441"/>
                  </a:cubicBezTo>
                  <a:cubicBezTo>
                    <a:pt x="166" y="439"/>
                    <a:pt x="169" y="441"/>
                    <a:pt x="169" y="441"/>
                  </a:cubicBezTo>
                  <a:cubicBezTo>
                    <a:pt x="168" y="441"/>
                    <a:pt x="168" y="441"/>
                    <a:pt x="167" y="440"/>
                  </a:cubicBezTo>
                  <a:cubicBezTo>
                    <a:pt x="168" y="441"/>
                    <a:pt x="164" y="438"/>
                    <a:pt x="165" y="438"/>
                  </a:cubicBezTo>
                  <a:cubicBezTo>
                    <a:pt x="166" y="440"/>
                    <a:pt x="165" y="439"/>
                    <a:pt x="165" y="439"/>
                  </a:cubicBezTo>
                  <a:cubicBezTo>
                    <a:pt x="167" y="441"/>
                    <a:pt x="169" y="442"/>
                    <a:pt x="170" y="443"/>
                  </a:cubicBezTo>
                  <a:cubicBezTo>
                    <a:pt x="173" y="445"/>
                    <a:pt x="176" y="447"/>
                    <a:pt x="175" y="446"/>
                  </a:cubicBezTo>
                  <a:cubicBezTo>
                    <a:pt x="173" y="445"/>
                    <a:pt x="174" y="445"/>
                    <a:pt x="172" y="444"/>
                  </a:cubicBezTo>
                  <a:cubicBezTo>
                    <a:pt x="170" y="443"/>
                    <a:pt x="167" y="441"/>
                    <a:pt x="165" y="440"/>
                  </a:cubicBezTo>
                  <a:cubicBezTo>
                    <a:pt x="167" y="441"/>
                    <a:pt x="167" y="442"/>
                    <a:pt x="166" y="441"/>
                  </a:cubicBezTo>
                  <a:cubicBezTo>
                    <a:pt x="164" y="439"/>
                    <a:pt x="161" y="437"/>
                    <a:pt x="161" y="437"/>
                  </a:cubicBezTo>
                  <a:cubicBezTo>
                    <a:pt x="161" y="437"/>
                    <a:pt x="159" y="436"/>
                    <a:pt x="158" y="435"/>
                  </a:cubicBezTo>
                  <a:cubicBezTo>
                    <a:pt x="157" y="434"/>
                    <a:pt x="156" y="433"/>
                    <a:pt x="155" y="432"/>
                  </a:cubicBezTo>
                  <a:cubicBezTo>
                    <a:pt x="153" y="430"/>
                    <a:pt x="153" y="431"/>
                    <a:pt x="152" y="430"/>
                  </a:cubicBezTo>
                  <a:cubicBezTo>
                    <a:pt x="152" y="430"/>
                    <a:pt x="150" y="428"/>
                    <a:pt x="149" y="427"/>
                  </a:cubicBezTo>
                  <a:cubicBezTo>
                    <a:pt x="150" y="428"/>
                    <a:pt x="149" y="427"/>
                    <a:pt x="148" y="426"/>
                  </a:cubicBezTo>
                  <a:cubicBezTo>
                    <a:pt x="148" y="426"/>
                    <a:pt x="143" y="422"/>
                    <a:pt x="145" y="424"/>
                  </a:cubicBezTo>
                  <a:cubicBezTo>
                    <a:pt x="146" y="425"/>
                    <a:pt x="147" y="425"/>
                    <a:pt x="147" y="426"/>
                  </a:cubicBezTo>
                  <a:cubicBezTo>
                    <a:pt x="145" y="424"/>
                    <a:pt x="145" y="424"/>
                    <a:pt x="143" y="423"/>
                  </a:cubicBezTo>
                  <a:cubicBezTo>
                    <a:pt x="143" y="423"/>
                    <a:pt x="146" y="425"/>
                    <a:pt x="145" y="425"/>
                  </a:cubicBezTo>
                  <a:cubicBezTo>
                    <a:pt x="144" y="424"/>
                    <a:pt x="143" y="423"/>
                    <a:pt x="142" y="422"/>
                  </a:cubicBezTo>
                  <a:cubicBezTo>
                    <a:pt x="144" y="424"/>
                    <a:pt x="140" y="421"/>
                    <a:pt x="141" y="421"/>
                  </a:cubicBezTo>
                  <a:cubicBezTo>
                    <a:pt x="138" y="419"/>
                    <a:pt x="138" y="418"/>
                    <a:pt x="135" y="416"/>
                  </a:cubicBezTo>
                  <a:cubicBezTo>
                    <a:pt x="135" y="416"/>
                    <a:pt x="137" y="418"/>
                    <a:pt x="140" y="421"/>
                  </a:cubicBezTo>
                  <a:cubicBezTo>
                    <a:pt x="140" y="421"/>
                    <a:pt x="141" y="422"/>
                    <a:pt x="143" y="424"/>
                  </a:cubicBezTo>
                  <a:cubicBezTo>
                    <a:pt x="144" y="425"/>
                    <a:pt x="146" y="426"/>
                    <a:pt x="146" y="427"/>
                  </a:cubicBezTo>
                  <a:cubicBezTo>
                    <a:pt x="148" y="429"/>
                    <a:pt x="148" y="428"/>
                    <a:pt x="150" y="430"/>
                  </a:cubicBezTo>
                  <a:cubicBezTo>
                    <a:pt x="150" y="429"/>
                    <a:pt x="150" y="429"/>
                    <a:pt x="150" y="429"/>
                  </a:cubicBezTo>
                  <a:cubicBezTo>
                    <a:pt x="148" y="428"/>
                    <a:pt x="149" y="429"/>
                    <a:pt x="146" y="427"/>
                  </a:cubicBezTo>
                  <a:cubicBezTo>
                    <a:pt x="146" y="426"/>
                    <a:pt x="144" y="425"/>
                    <a:pt x="144" y="424"/>
                  </a:cubicBezTo>
                  <a:cubicBezTo>
                    <a:pt x="146" y="426"/>
                    <a:pt x="146" y="426"/>
                    <a:pt x="149" y="428"/>
                  </a:cubicBezTo>
                  <a:cubicBezTo>
                    <a:pt x="149" y="428"/>
                    <a:pt x="152" y="431"/>
                    <a:pt x="152" y="431"/>
                  </a:cubicBezTo>
                  <a:cubicBezTo>
                    <a:pt x="151" y="430"/>
                    <a:pt x="147" y="426"/>
                    <a:pt x="145" y="424"/>
                  </a:cubicBezTo>
                  <a:cubicBezTo>
                    <a:pt x="148" y="427"/>
                    <a:pt x="152" y="430"/>
                    <a:pt x="155" y="433"/>
                  </a:cubicBezTo>
                  <a:cubicBezTo>
                    <a:pt x="156" y="434"/>
                    <a:pt x="155" y="433"/>
                    <a:pt x="156" y="434"/>
                  </a:cubicBezTo>
                  <a:cubicBezTo>
                    <a:pt x="156" y="434"/>
                    <a:pt x="157" y="435"/>
                    <a:pt x="157" y="435"/>
                  </a:cubicBezTo>
                  <a:cubicBezTo>
                    <a:pt x="156" y="434"/>
                    <a:pt x="154" y="432"/>
                    <a:pt x="155" y="433"/>
                  </a:cubicBezTo>
                  <a:cubicBezTo>
                    <a:pt x="157" y="434"/>
                    <a:pt x="159" y="436"/>
                    <a:pt x="161" y="437"/>
                  </a:cubicBezTo>
                  <a:cubicBezTo>
                    <a:pt x="160" y="437"/>
                    <a:pt x="158" y="436"/>
                    <a:pt x="158" y="436"/>
                  </a:cubicBezTo>
                  <a:cubicBezTo>
                    <a:pt x="159" y="436"/>
                    <a:pt x="160" y="437"/>
                    <a:pt x="160" y="438"/>
                  </a:cubicBezTo>
                  <a:cubicBezTo>
                    <a:pt x="161" y="438"/>
                    <a:pt x="162" y="438"/>
                    <a:pt x="164" y="440"/>
                  </a:cubicBezTo>
                  <a:cubicBezTo>
                    <a:pt x="160" y="437"/>
                    <a:pt x="170" y="444"/>
                    <a:pt x="168" y="443"/>
                  </a:cubicBezTo>
                  <a:cubicBezTo>
                    <a:pt x="169" y="444"/>
                    <a:pt x="170" y="444"/>
                    <a:pt x="172" y="446"/>
                  </a:cubicBezTo>
                  <a:cubicBezTo>
                    <a:pt x="171" y="446"/>
                    <a:pt x="173" y="447"/>
                    <a:pt x="174" y="448"/>
                  </a:cubicBezTo>
                  <a:cubicBezTo>
                    <a:pt x="171" y="446"/>
                    <a:pt x="166" y="443"/>
                    <a:pt x="163" y="440"/>
                  </a:cubicBezTo>
                  <a:cubicBezTo>
                    <a:pt x="159" y="437"/>
                    <a:pt x="156" y="435"/>
                    <a:pt x="155" y="434"/>
                  </a:cubicBezTo>
                  <a:cubicBezTo>
                    <a:pt x="150" y="430"/>
                    <a:pt x="149" y="429"/>
                    <a:pt x="146" y="427"/>
                  </a:cubicBezTo>
                  <a:cubicBezTo>
                    <a:pt x="146" y="427"/>
                    <a:pt x="146" y="427"/>
                    <a:pt x="146" y="427"/>
                  </a:cubicBezTo>
                  <a:cubicBezTo>
                    <a:pt x="148" y="429"/>
                    <a:pt x="147" y="429"/>
                    <a:pt x="149" y="430"/>
                  </a:cubicBezTo>
                  <a:cubicBezTo>
                    <a:pt x="148" y="429"/>
                    <a:pt x="148" y="429"/>
                    <a:pt x="149" y="429"/>
                  </a:cubicBezTo>
                  <a:cubicBezTo>
                    <a:pt x="150" y="431"/>
                    <a:pt x="152" y="432"/>
                    <a:pt x="153" y="433"/>
                  </a:cubicBezTo>
                  <a:cubicBezTo>
                    <a:pt x="153" y="432"/>
                    <a:pt x="151" y="431"/>
                    <a:pt x="149" y="430"/>
                  </a:cubicBezTo>
                  <a:cubicBezTo>
                    <a:pt x="150" y="431"/>
                    <a:pt x="154" y="434"/>
                    <a:pt x="156" y="436"/>
                  </a:cubicBezTo>
                  <a:cubicBezTo>
                    <a:pt x="155" y="435"/>
                    <a:pt x="153" y="434"/>
                    <a:pt x="153" y="433"/>
                  </a:cubicBezTo>
                  <a:cubicBezTo>
                    <a:pt x="154" y="434"/>
                    <a:pt x="155" y="435"/>
                    <a:pt x="156" y="436"/>
                  </a:cubicBezTo>
                  <a:cubicBezTo>
                    <a:pt x="158" y="437"/>
                    <a:pt x="159" y="437"/>
                    <a:pt x="160" y="438"/>
                  </a:cubicBezTo>
                  <a:cubicBezTo>
                    <a:pt x="162" y="440"/>
                    <a:pt x="164" y="441"/>
                    <a:pt x="166" y="443"/>
                  </a:cubicBezTo>
                  <a:cubicBezTo>
                    <a:pt x="168" y="444"/>
                    <a:pt x="170" y="445"/>
                    <a:pt x="171" y="446"/>
                  </a:cubicBezTo>
                  <a:cubicBezTo>
                    <a:pt x="172" y="447"/>
                    <a:pt x="173" y="448"/>
                    <a:pt x="173" y="448"/>
                  </a:cubicBezTo>
                  <a:cubicBezTo>
                    <a:pt x="174" y="449"/>
                    <a:pt x="176" y="451"/>
                    <a:pt x="178" y="451"/>
                  </a:cubicBezTo>
                  <a:cubicBezTo>
                    <a:pt x="177" y="451"/>
                    <a:pt x="175" y="450"/>
                    <a:pt x="176" y="450"/>
                  </a:cubicBezTo>
                  <a:cubicBezTo>
                    <a:pt x="179" y="452"/>
                    <a:pt x="175" y="449"/>
                    <a:pt x="176" y="450"/>
                  </a:cubicBezTo>
                  <a:cubicBezTo>
                    <a:pt x="180" y="452"/>
                    <a:pt x="180" y="452"/>
                    <a:pt x="180" y="452"/>
                  </a:cubicBezTo>
                  <a:cubicBezTo>
                    <a:pt x="180" y="452"/>
                    <a:pt x="177" y="450"/>
                    <a:pt x="177" y="449"/>
                  </a:cubicBezTo>
                  <a:cubicBezTo>
                    <a:pt x="179" y="451"/>
                    <a:pt x="182" y="453"/>
                    <a:pt x="185" y="455"/>
                  </a:cubicBezTo>
                  <a:cubicBezTo>
                    <a:pt x="188" y="457"/>
                    <a:pt x="190" y="458"/>
                    <a:pt x="190" y="458"/>
                  </a:cubicBezTo>
                  <a:cubicBezTo>
                    <a:pt x="192" y="459"/>
                    <a:pt x="192" y="459"/>
                    <a:pt x="192" y="459"/>
                  </a:cubicBezTo>
                  <a:cubicBezTo>
                    <a:pt x="193" y="460"/>
                    <a:pt x="190" y="458"/>
                    <a:pt x="192" y="460"/>
                  </a:cubicBezTo>
                  <a:cubicBezTo>
                    <a:pt x="192" y="460"/>
                    <a:pt x="193" y="460"/>
                    <a:pt x="195" y="461"/>
                  </a:cubicBezTo>
                  <a:cubicBezTo>
                    <a:pt x="195" y="461"/>
                    <a:pt x="198" y="463"/>
                    <a:pt x="200" y="464"/>
                  </a:cubicBezTo>
                  <a:cubicBezTo>
                    <a:pt x="197" y="463"/>
                    <a:pt x="191" y="459"/>
                    <a:pt x="186" y="457"/>
                  </a:cubicBezTo>
                  <a:cubicBezTo>
                    <a:pt x="186" y="457"/>
                    <a:pt x="185" y="456"/>
                    <a:pt x="185" y="456"/>
                  </a:cubicBezTo>
                  <a:cubicBezTo>
                    <a:pt x="183" y="456"/>
                    <a:pt x="188" y="458"/>
                    <a:pt x="186" y="457"/>
                  </a:cubicBezTo>
                  <a:cubicBezTo>
                    <a:pt x="184" y="456"/>
                    <a:pt x="185" y="457"/>
                    <a:pt x="183" y="456"/>
                  </a:cubicBezTo>
                  <a:cubicBezTo>
                    <a:pt x="183" y="455"/>
                    <a:pt x="181" y="454"/>
                    <a:pt x="178" y="452"/>
                  </a:cubicBezTo>
                  <a:cubicBezTo>
                    <a:pt x="178" y="452"/>
                    <a:pt x="180" y="453"/>
                    <a:pt x="181" y="454"/>
                  </a:cubicBezTo>
                  <a:cubicBezTo>
                    <a:pt x="178" y="452"/>
                    <a:pt x="175" y="451"/>
                    <a:pt x="173" y="449"/>
                  </a:cubicBezTo>
                  <a:cubicBezTo>
                    <a:pt x="171" y="448"/>
                    <a:pt x="168" y="446"/>
                    <a:pt x="165" y="444"/>
                  </a:cubicBezTo>
                  <a:cubicBezTo>
                    <a:pt x="164" y="444"/>
                    <a:pt x="161" y="441"/>
                    <a:pt x="162" y="442"/>
                  </a:cubicBezTo>
                  <a:cubicBezTo>
                    <a:pt x="161" y="441"/>
                    <a:pt x="159" y="439"/>
                    <a:pt x="162" y="441"/>
                  </a:cubicBezTo>
                  <a:cubicBezTo>
                    <a:pt x="159" y="440"/>
                    <a:pt x="157" y="438"/>
                    <a:pt x="158" y="439"/>
                  </a:cubicBezTo>
                  <a:cubicBezTo>
                    <a:pt x="159" y="440"/>
                    <a:pt x="157" y="439"/>
                    <a:pt x="160" y="441"/>
                  </a:cubicBezTo>
                  <a:cubicBezTo>
                    <a:pt x="159" y="441"/>
                    <a:pt x="158" y="440"/>
                    <a:pt x="156" y="439"/>
                  </a:cubicBezTo>
                  <a:cubicBezTo>
                    <a:pt x="155" y="437"/>
                    <a:pt x="157" y="439"/>
                    <a:pt x="156" y="438"/>
                  </a:cubicBezTo>
                  <a:cubicBezTo>
                    <a:pt x="154" y="436"/>
                    <a:pt x="154" y="437"/>
                    <a:pt x="152" y="435"/>
                  </a:cubicBezTo>
                  <a:cubicBezTo>
                    <a:pt x="150" y="433"/>
                    <a:pt x="153" y="436"/>
                    <a:pt x="151" y="435"/>
                  </a:cubicBezTo>
                  <a:cubicBezTo>
                    <a:pt x="150" y="433"/>
                    <a:pt x="148" y="432"/>
                    <a:pt x="147" y="431"/>
                  </a:cubicBezTo>
                  <a:cubicBezTo>
                    <a:pt x="145" y="430"/>
                    <a:pt x="143" y="428"/>
                    <a:pt x="141" y="426"/>
                  </a:cubicBezTo>
                  <a:cubicBezTo>
                    <a:pt x="138" y="424"/>
                    <a:pt x="136" y="422"/>
                    <a:pt x="134" y="420"/>
                  </a:cubicBezTo>
                  <a:cubicBezTo>
                    <a:pt x="134" y="420"/>
                    <a:pt x="133" y="419"/>
                    <a:pt x="132" y="418"/>
                  </a:cubicBezTo>
                  <a:cubicBezTo>
                    <a:pt x="133" y="419"/>
                    <a:pt x="134" y="420"/>
                    <a:pt x="134" y="421"/>
                  </a:cubicBezTo>
                  <a:cubicBezTo>
                    <a:pt x="132" y="418"/>
                    <a:pt x="131" y="418"/>
                    <a:pt x="129" y="416"/>
                  </a:cubicBezTo>
                  <a:cubicBezTo>
                    <a:pt x="129" y="416"/>
                    <a:pt x="126" y="413"/>
                    <a:pt x="125" y="412"/>
                  </a:cubicBezTo>
                  <a:cubicBezTo>
                    <a:pt x="125" y="412"/>
                    <a:pt x="126" y="413"/>
                    <a:pt x="124" y="412"/>
                  </a:cubicBezTo>
                  <a:cubicBezTo>
                    <a:pt x="123" y="411"/>
                    <a:pt x="123" y="411"/>
                    <a:pt x="123" y="411"/>
                  </a:cubicBezTo>
                  <a:cubicBezTo>
                    <a:pt x="123" y="410"/>
                    <a:pt x="124" y="411"/>
                    <a:pt x="124" y="411"/>
                  </a:cubicBezTo>
                  <a:cubicBezTo>
                    <a:pt x="122" y="409"/>
                    <a:pt x="124" y="411"/>
                    <a:pt x="122" y="409"/>
                  </a:cubicBezTo>
                  <a:cubicBezTo>
                    <a:pt x="121" y="409"/>
                    <a:pt x="123" y="410"/>
                    <a:pt x="122" y="410"/>
                  </a:cubicBezTo>
                  <a:cubicBezTo>
                    <a:pt x="120" y="408"/>
                    <a:pt x="117" y="405"/>
                    <a:pt x="114" y="402"/>
                  </a:cubicBezTo>
                  <a:cubicBezTo>
                    <a:pt x="114" y="402"/>
                    <a:pt x="112" y="400"/>
                    <a:pt x="111" y="399"/>
                  </a:cubicBezTo>
                  <a:cubicBezTo>
                    <a:pt x="110" y="398"/>
                    <a:pt x="111" y="398"/>
                    <a:pt x="109" y="397"/>
                  </a:cubicBezTo>
                  <a:cubicBezTo>
                    <a:pt x="109" y="397"/>
                    <a:pt x="109" y="396"/>
                    <a:pt x="109" y="396"/>
                  </a:cubicBezTo>
                  <a:cubicBezTo>
                    <a:pt x="109" y="397"/>
                    <a:pt x="110" y="398"/>
                    <a:pt x="110" y="398"/>
                  </a:cubicBezTo>
                  <a:cubicBezTo>
                    <a:pt x="109" y="397"/>
                    <a:pt x="107" y="395"/>
                    <a:pt x="105" y="393"/>
                  </a:cubicBezTo>
                  <a:cubicBezTo>
                    <a:pt x="103" y="391"/>
                    <a:pt x="101" y="389"/>
                    <a:pt x="100" y="387"/>
                  </a:cubicBezTo>
                  <a:cubicBezTo>
                    <a:pt x="99" y="386"/>
                    <a:pt x="94" y="382"/>
                    <a:pt x="96" y="383"/>
                  </a:cubicBezTo>
                  <a:cubicBezTo>
                    <a:pt x="95" y="382"/>
                    <a:pt x="93" y="379"/>
                    <a:pt x="93" y="379"/>
                  </a:cubicBezTo>
                  <a:cubicBezTo>
                    <a:pt x="94" y="381"/>
                    <a:pt x="95" y="381"/>
                    <a:pt x="97" y="383"/>
                  </a:cubicBezTo>
                  <a:cubicBezTo>
                    <a:pt x="97" y="383"/>
                    <a:pt x="98" y="384"/>
                    <a:pt x="98" y="384"/>
                  </a:cubicBezTo>
                  <a:cubicBezTo>
                    <a:pt x="96" y="382"/>
                    <a:pt x="99" y="385"/>
                    <a:pt x="97" y="382"/>
                  </a:cubicBezTo>
                  <a:cubicBezTo>
                    <a:pt x="95" y="380"/>
                    <a:pt x="98" y="384"/>
                    <a:pt x="96" y="382"/>
                  </a:cubicBezTo>
                  <a:cubicBezTo>
                    <a:pt x="95" y="381"/>
                    <a:pt x="94" y="380"/>
                    <a:pt x="94" y="380"/>
                  </a:cubicBezTo>
                  <a:cubicBezTo>
                    <a:pt x="95" y="380"/>
                    <a:pt x="95" y="380"/>
                    <a:pt x="95" y="380"/>
                  </a:cubicBezTo>
                  <a:cubicBezTo>
                    <a:pt x="94" y="379"/>
                    <a:pt x="91" y="376"/>
                    <a:pt x="91" y="375"/>
                  </a:cubicBezTo>
                  <a:cubicBezTo>
                    <a:pt x="91" y="376"/>
                    <a:pt x="93" y="378"/>
                    <a:pt x="94" y="379"/>
                  </a:cubicBezTo>
                  <a:cubicBezTo>
                    <a:pt x="94" y="379"/>
                    <a:pt x="92" y="378"/>
                    <a:pt x="93" y="378"/>
                  </a:cubicBezTo>
                  <a:cubicBezTo>
                    <a:pt x="91" y="376"/>
                    <a:pt x="92" y="378"/>
                    <a:pt x="90" y="375"/>
                  </a:cubicBezTo>
                  <a:cubicBezTo>
                    <a:pt x="90" y="375"/>
                    <a:pt x="90" y="376"/>
                    <a:pt x="90" y="375"/>
                  </a:cubicBezTo>
                  <a:cubicBezTo>
                    <a:pt x="88" y="373"/>
                    <a:pt x="90" y="375"/>
                    <a:pt x="88" y="373"/>
                  </a:cubicBezTo>
                  <a:cubicBezTo>
                    <a:pt x="87" y="371"/>
                    <a:pt x="87" y="371"/>
                    <a:pt x="87" y="371"/>
                  </a:cubicBezTo>
                  <a:cubicBezTo>
                    <a:pt x="85" y="369"/>
                    <a:pt x="81" y="363"/>
                    <a:pt x="83" y="367"/>
                  </a:cubicBezTo>
                  <a:cubicBezTo>
                    <a:pt x="82" y="365"/>
                    <a:pt x="81" y="364"/>
                    <a:pt x="81" y="363"/>
                  </a:cubicBezTo>
                  <a:cubicBezTo>
                    <a:pt x="82" y="365"/>
                    <a:pt x="81" y="364"/>
                    <a:pt x="81" y="363"/>
                  </a:cubicBezTo>
                  <a:cubicBezTo>
                    <a:pt x="78" y="360"/>
                    <a:pt x="77" y="357"/>
                    <a:pt x="75" y="355"/>
                  </a:cubicBezTo>
                  <a:cubicBezTo>
                    <a:pt x="74" y="354"/>
                    <a:pt x="76" y="357"/>
                    <a:pt x="75" y="355"/>
                  </a:cubicBezTo>
                  <a:cubicBezTo>
                    <a:pt x="75" y="355"/>
                    <a:pt x="74" y="354"/>
                    <a:pt x="73" y="352"/>
                  </a:cubicBezTo>
                  <a:cubicBezTo>
                    <a:pt x="73" y="352"/>
                    <a:pt x="73" y="352"/>
                    <a:pt x="73" y="351"/>
                  </a:cubicBezTo>
                  <a:cubicBezTo>
                    <a:pt x="72" y="350"/>
                    <a:pt x="71" y="348"/>
                    <a:pt x="70" y="347"/>
                  </a:cubicBezTo>
                  <a:cubicBezTo>
                    <a:pt x="69" y="346"/>
                    <a:pt x="69" y="345"/>
                    <a:pt x="68" y="344"/>
                  </a:cubicBezTo>
                  <a:cubicBezTo>
                    <a:pt x="69" y="345"/>
                    <a:pt x="71" y="348"/>
                    <a:pt x="71" y="348"/>
                  </a:cubicBezTo>
                  <a:cubicBezTo>
                    <a:pt x="69" y="345"/>
                    <a:pt x="68" y="343"/>
                    <a:pt x="66" y="341"/>
                  </a:cubicBezTo>
                  <a:cubicBezTo>
                    <a:pt x="66" y="341"/>
                    <a:pt x="66" y="341"/>
                    <a:pt x="66" y="341"/>
                  </a:cubicBezTo>
                  <a:cubicBezTo>
                    <a:pt x="64" y="338"/>
                    <a:pt x="63" y="336"/>
                    <a:pt x="63" y="335"/>
                  </a:cubicBezTo>
                  <a:cubicBezTo>
                    <a:pt x="64" y="338"/>
                    <a:pt x="66" y="341"/>
                    <a:pt x="66" y="339"/>
                  </a:cubicBezTo>
                  <a:cubicBezTo>
                    <a:pt x="64" y="337"/>
                    <a:pt x="63" y="334"/>
                    <a:pt x="62" y="333"/>
                  </a:cubicBezTo>
                  <a:cubicBezTo>
                    <a:pt x="61" y="332"/>
                    <a:pt x="63" y="335"/>
                    <a:pt x="62" y="333"/>
                  </a:cubicBezTo>
                  <a:cubicBezTo>
                    <a:pt x="60" y="330"/>
                    <a:pt x="56" y="324"/>
                    <a:pt x="55" y="321"/>
                  </a:cubicBezTo>
                  <a:cubicBezTo>
                    <a:pt x="55" y="322"/>
                    <a:pt x="57" y="325"/>
                    <a:pt x="57" y="325"/>
                  </a:cubicBezTo>
                  <a:cubicBezTo>
                    <a:pt x="55" y="322"/>
                    <a:pt x="54" y="320"/>
                    <a:pt x="52" y="317"/>
                  </a:cubicBezTo>
                  <a:cubicBezTo>
                    <a:pt x="51" y="314"/>
                    <a:pt x="50" y="312"/>
                    <a:pt x="49" y="310"/>
                  </a:cubicBezTo>
                  <a:cubicBezTo>
                    <a:pt x="49" y="311"/>
                    <a:pt x="50" y="313"/>
                    <a:pt x="51" y="314"/>
                  </a:cubicBezTo>
                  <a:cubicBezTo>
                    <a:pt x="49" y="311"/>
                    <a:pt x="47" y="307"/>
                    <a:pt x="45" y="302"/>
                  </a:cubicBezTo>
                  <a:cubicBezTo>
                    <a:pt x="46" y="303"/>
                    <a:pt x="46" y="303"/>
                    <a:pt x="46" y="303"/>
                  </a:cubicBezTo>
                  <a:cubicBezTo>
                    <a:pt x="44" y="300"/>
                    <a:pt x="44" y="300"/>
                    <a:pt x="43" y="298"/>
                  </a:cubicBezTo>
                  <a:cubicBezTo>
                    <a:pt x="44" y="300"/>
                    <a:pt x="45" y="301"/>
                    <a:pt x="45" y="302"/>
                  </a:cubicBezTo>
                  <a:cubicBezTo>
                    <a:pt x="44" y="301"/>
                    <a:pt x="45" y="302"/>
                    <a:pt x="44" y="301"/>
                  </a:cubicBezTo>
                  <a:cubicBezTo>
                    <a:pt x="43" y="298"/>
                    <a:pt x="41" y="293"/>
                    <a:pt x="41" y="292"/>
                  </a:cubicBezTo>
                  <a:cubicBezTo>
                    <a:pt x="40" y="292"/>
                    <a:pt x="42" y="296"/>
                    <a:pt x="43" y="298"/>
                  </a:cubicBezTo>
                  <a:cubicBezTo>
                    <a:pt x="41" y="294"/>
                    <a:pt x="41" y="293"/>
                    <a:pt x="39" y="290"/>
                  </a:cubicBezTo>
                  <a:cubicBezTo>
                    <a:pt x="39" y="290"/>
                    <a:pt x="41" y="293"/>
                    <a:pt x="40" y="293"/>
                  </a:cubicBezTo>
                  <a:cubicBezTo>
                    <a:pt x="42" y="296"/>
                    <a:pt x="43" y="299"/>
                    <a:pt x="45" y="302"/>
                  </a:cubicBezTo>
                  <a:cubicBezTo>
                    <a:pt x="46" y="305"/>
                    <a:pt x="47" y="308"/>
                    <a:pt x="48" y="310"/>
                  </a:cubicBezTo>
                  <a:cubicBezTo>
                    <a:pt x="46" y="305"/>
                    <a:pt x="47" y="308"/>
                    <a:pt x="46" y="306"/>
                  </a:cubicBezTo>
                  <a:cubicBezTo>
                    <a:pt x="45" y="304"/>
                    <a:pt x="43" y="300"/>
                    <a:pt x="43" y="299"/>
                  </a:cubicBezTo>
                  <a:cubicBezTo>
                    <a:pt x="43" y="300"/>
                    <a:pt x="43" y="300"/>
                    <a:pt x="43" y="300"/>
                  </a:cubicBezTo>
                  <a:cubicBezTo>
                    <a:pt x="42" y="298"/>
                    <a:pt x="40" y="293"/>
                    <a:pt x="40" y="294"/>
                  </a:cubicBezTo>
                  <a:cubicBezTo>
                    <a:pt x="41" y="295"/>
                    <a:pt x="41" y="296"/>
                    <a:pt x="41" y="297"/>
                  </a:cubicBezTo>
                  <a:cubicBezTo>
                    <a:pt x="38" y="290"/>
                    <a:pt x="37" y="286"/>
                    <a:pt x="35" y="282"/>
                  </a:cubicBezTo>
                  <a:cubicBezTo>
                    <a:pt x="35" y="281"/>
                    <a:pt x="31" y="271"/>
                    <a:pt x="31" y="270"/>
                  </a:cubicBezTo>
                  <a:cubicBezTo>
                    <a:pt x="34" y="277"/>
                    <a:pt x="35" y="281"/>
                    <a:pt x="37" y="286"/>
                  </a:cubicBezTo>
                  <a:cubicBezTo>
                    <a:pt x="37" y="285"/>
                    <a:pt x="38" y="289"/>
                    <a:pt x="39" y="290"/>
                  </a:cubicBezTo>
                  <a:cubicBezTo>
                    <a:pt x="38" y="286"/>
                    <a:pt x="35" y="280"/>
                    <a:pt x="34" y="276"/>
                  </a:cubicBezTo>
                  <a:cubicBezTo>
                    <a:pt x="34" y="276"/>
                    <a:pt x="33" y="275"/>
                    <a:pt x="34" y="275"/>
                  </a:cubicBezTo>
                  <a:cubicBezTo>
                    <a:pt x="35" y="278"/>
                    <a:pt x="35" y="278"/>
                    <a:pt x="36" y="281"/>
                  </a:cubicBezTo>
                  <a:cubicBezTo>
                    <a:pt x="36" y="280"/>
                    <a:pt x="36" y="281"/>
                    <a:pt x="35" y="279"/>
                  </a:cubicBezTo>
                  <a:cubicBezTo>
                    <a:pt x="35" y="279"/>
                    <a:pt x="36" y="280"/>
                    <a:pt x="35" y="280"/>
                  </a:cubicBezTo>
                  <a:cubicBezTo>
                    <a:pt x="35" y="278"/>
                    <a:pt x="34" y="276"/>
                    <a:pt x="33" y="274"/>
                  </a:cubicBezTo>
                  <a:cubicBezTo>
                    <a:pt x="33" y="272"/>
                    <a:pt x="34" y="273"/>
                    <a:pt x="34" y="273"/>
                  </a:cubicBezTo>
                  <a:cubicBezTo>
                    <a:pt x="35" y="274"/>
                    <a:pt x="34" y="274"/>
                    <a:pt x="35" y="276"/>
                  </a:cubicBezTo>
                  <a:cubicBezTo>
                    <a:pt x="35" y="275"/>
                    <a:pt x="37" y="279"/>
                    <a:pt x="38" y="282"/>
                  </a:cubicBezTo>
                  <a:cubicBezTo>
                    <a:pt x="37" y="279"/>
                    <a:pt x="37" y="279"/>
                    <a:pt x="36" y="275"/>
                  </a:cubicBezTo>
                  <a:cubicBezTo>
                    <a:pt x="36" y="275"/>
                    <a:pt x="36" y="276"/>
                    <a:pt x="36" y="275"/>
                  </a:cubicBezTo>
                  <a:cubicBezTo>
                    <a:pt x="36" y="275"/>
                    <a:pt x="34" y="271"/>
                    <a:pt x="34" y="272"/>
                  </a:cubicBezTo>
                  <a:cubicBezTo>
                    <a:pt x="35" y="274"/>
                    <a:pt x="36" y="275"/>
                    <a:pt x="36" y="276"/>
                  </a:cubicBezTo>
                  <a:cubicBezTo>
                    <a:pt x="35" y="275"/>
                    <a:pt x="35" y="275"/>
                    <a:pt x="35" y="275"/>
                  </a:cubicBezTo>
                  <a:cubicBezTo>
                    <a:pt x="34" y="272"/>
                    <a:pt x="34" y="272"/>
                    <a:pt x="34" y="271"/>
                  </a:cubicBezTo>
                  <a:cubicBezTo>
                    <a:pt x="34" y="270"/>
                    <a:pt x="34" y="271"/>
                    <a:pt x="33" y="270"/>
                  </a:cubicBezTo>
                  <a:cubicBezTo>
                    <a:pt x="33" y="270"/>
                    <a:pt x="34" y="273"/>
                    <a:pt x="34" y="273"/>
                  </a:cubicBezTo>
                  <a:cubicBezTo>
                    <a:pt x="33" y="271"/>
                    <a:pt x="33" y="271"/>
                    <a:pt x="32" y="271"/>
                  </a:cubicBezTo>
                  <a:cubicBezTo>
                    <a:pt x="32" y="270"/>
                    <a:pt x="31" y="269"/>
                    <a:pt x="30" y="266"/>
                  </a:cubicBezTo>
                  <a:cubicBezTo>
                    <a:pt x="30" y="264"/>
                    <a:pt x="29" y="260"/>
                    <a:pt x="28" y="256"/>
                  </a:cubicBezTo>
                  <a:cubicBezTo>
                    <a:pt x="28" y="256"/>
                    <a:pt x="28" y="256"/>
                    <a:pt x="28" y="257"/>
                  </a:cubicBezTo>
                  <a:cubicBezTo>
                    <a:pt x="27" y="255"/>
                    <a:pt x="26" y="248"/>
                    <a:pt x="25" y="248"/>
                  </a:cubicBezTo>
                  <a:cubicBezTo>
                    <a:pt x="25" y="249"/>
                    <a:pt x="26" y="250"/>
                    <a:pt x="27" y="252"/>
                  </a:cubicBezTo>
                  <a:cubicBezTo>
                    <a:pt x="26" y="252"/>
                    <a:pt x="27" y="255"/>
                    <a:pt x="27" y="255"/>
                  </a:cubicBezTo>
                  <a:cubicBezTo>
                    <a:pt x="25" y="248"/>
                    <a:pt x="25" y="247"/>
                    <a:pt x="25" y="246"/>
                  </a:cubicBezTo>
                  <a:cubicBezTo>
                    <a:pt x="24" y="242"/>
                    <a:pt x="23" y="239"/>
                    <a:pt x="23" y="236"/>
                  </a:cubicBezTo>
                  <a:cubicBezTo>
                    <a:pt x="22" y="233"/>
                    <a:pt x="21" y="229"/>
                    <a:pt x="20" y="224"/>
                  </a:cubicBezTo>
                  <a:cubicBezTo>
                    <a:pt x="20" y="223"/>
                    <a:pt x="20" y="226"/>
                    <a:pt x="20" y="224"/>
                  </a:cubicBezTo>
                  <a:cubicBezTo>
                    <a:pt x="19" y="221"/>
                    <a:pt x="19" y="221"/>
                    <a:pt x="19" y="217"/>
                  </a:cubicBezTo>
                  <a:cubicBezTo>
                    <a:pt x="19" y="218"/>
                    <a:pt x="19" y="218"/>
                    <a:pt x="19" y="216"/>
                  </a:cubicBezTo>
                  <a:cubicBezTo>
                    <a:pt x="18" y="214"/>
                    <a:pt x="18" y="212"/>
                    <a:pt x="18" y="211"/>
                  </a:cubicBezTo>
                  <a:cubicBezTo>
                    <a:pt x="17" y="209"/>
                    <a:pt x="18" y="209"/>
                    <a:pt x="18" y="208"/>
                  </a:cubicBezTo>
                  <a:cubicBezTo>
                    <a:pt x="17" y="207"/>
                    <a:pt x="17" y="207"/>
                    <a:pt x="17" y="206"/>
                  </a:cubicBezTo>
                  <a:cubicBezTo>
                    <a:pt x="17" y="210"/>
                    <a:pt x="18" y="214"/>
                    <a:pt x="18" y="213"/>
                  </a:cubicBezTo>
                  <a:cubicBezTo>
                    <a:pt x="18" y="215"/>
                    <a:pt x="19" y="220"/>
                    <a:pt x="19" y="221"/>
                  </a:cubicBezTo>
                  <a:cubicBezTo>
                    <a:pt x="18" y="219"/>
                    <a:pt x="15" y="200"/>
                    <a:pt x="17" y="206"/>
                  </a:cubicBezTo>
                  <a:cubicBezTo>
                    <a:pt x="17" y="205"/>
                    <a:pt x="16" y="203"/>
                    <a:pt x="16" y="202"/>
                  </a:cubicBezTo>
                  <a:cubicBezTo>
                    <a:pt x="16" y="202"/>
                    <a:pt x="16" y="202"/>
                    <a:pt x="16" y="201"/>
                  </a:cubicBezTo>
                  <a:cubicBezTo>
                    <a:pt x="16" y="204"/>
                    <a:pt x="16" y="204"/>
                    <a:pt x="16" y="205"/>
                  </a:cubicBezTo>
                  <a:cubicBezTo>
                    <a:pt x="16" y="208"/>
                    <a:pt x="17" y="208"/>
                    <a:pt x="17" y="210"/>
                  </a:cubicBezTo>
                  <a:cubicBezTo>
                    <a:pt x="17" y="210"/>
                    <a:pt x="17" y="210"/>
                    <a:pt x="17" y="210"/>
                  </a:cubicBezTo>
                  <a:cubicBezTo>
                    <a:pt x="16" y="208"/>
                    <a:pt x="16" y="207"/>
                    <a:pt x="16" y="206"/>
                  </a:cubicBezTo>
                  <a:cubicBezTo>
                    <a:pt x="16" y="210"/>
                    <a:pt x="17" y="212"/>
                    <a:pt x="18" y="218"/>
                  </a:cubicBezTo>
                  <a:cubicBezTo>
                    <a:pt x="17" y="213"/>
                    <a:pt x="18" y="217"/>
                    <a:pt x="17" y="216"/>
                  </a:cubicBezTo>
                  <a:cubicBezTo>
                    <a:pt x="18" y="220"/>
                    <a:pt x="19" y="232"/>
                    <a:pt x="17" y="222"/>
                  </a:cubicBezTo>
                  <a:cubicBezTo>
                    <a:pt x="17" y="222"/>
                    <a:pt x="17" y="224"/>
                    <a:pt x="18" y="225"/>
                  </a:cubicBezTo>
                  <a:cubicBezTo>
                    <a:pt x="18" y="225"/>
                    <a:pt x="18" y="225"/>
                    <a:pt x="18" y="228"/>
                  </a:cubicBezTo>
                  <a:cubicBezTo>
                    <a:pt x="19" y="228"/>
                    <a:pt x="19" y="226"/>
                    <a:pt x="19" y="228"/>
                  </a:cubicBezTo>
                  <a:cubicBezTo>
                    <a:pt x="19" y="230"/>
                    <a:pt x="20" y="233"/>
                    <a:pt x="21" y="234"/>
                  </a:cubicBezTo>
                  <a:cubicBezTo>
                    <a:pt x="21" y="238"/>
                    <a:pt x="22" y="241"/>
                    <a:pt x="23" y="245"/>
                  </a:cubicBezTo>
                  <a:cubicBezTo>
                    <a:pt x="24" y="248"/>
                    <a:pt x="25" y="252"/>
                    <a:pt x="26" y="256"/>
                  </a:cubicBezTo>
                  <a:cubicBezTo>
                    <a:pt x="28" y="263"/>
                    <a:pt x="30" y="270"/>
                    <a:pt x="33" y="277"/>
                  </a:cubicBezTo>
                  <a:cubicBezTo>
                    <a:pt x="32" y="274"/>
                    <a:pt x="32" y="274"/>
                    <a:pt x="31" y="271"/>
                  </a:cubicBezTo>
                  <a:cubicBezTo>
                    <a:pt x="30" y="272"/>
                    <a:pt x="29" y="267"/>
                    <a:pt x="29" y="267"/>
                  </a:cubicBezTo>
                  <a:cubicBezTo>
                    <a:pt x="30" y="269"/>
                    <a:pt x="28" y="264"/>
                    <a:pt x="29" y="267"/>
                  </a:cubicBezTo>
                  <a:cubicBezTo>
                    <a:pt x="27" y="261"/>
                    <a:pt x="25" y="256"/>
                    <a:pt x="24" y="252"/>
                  </a:cubicBezTo>
                  <a:cubicBezTo>
                    <a:pt x="26" y="258"/>
                    <a:pt x="23" y="250"/>
                    <a:pt x="24" y="254"/>
                  </a:cubicBezTo>
                  <a:cubicBezTo>
                    <a:pt x="25" y="257"/>
                    <a:pt x="27" y="262"/>
                    <a:pt x="28" y="267"/>
                  </a:cubicBezTo>
                  <a:cubicBezTo>
                    <a:pt x="28" y="267"/>
                    <a:pt x="28" y="266"/>
                    <a:pt x="28" y="267"/>
                  </a:cubicBezTo>
                  <a:cubicBezTo>
                    <a:pt x="29" y="270"/>
                    <a:pt x="27" y="264"/>
                    <a:pt x="27" y="263"/>
                  </a:cubicBezTo>
                  <a:cubicBezTo>
                    <a:pt x="27" y="266"/>
                    <a:pt x="28" y="269"/>
                    <a:pt x="29" y="272"/>
                  </a:cubicBezTo>
                  <a:cubicBezTo>
                    <a:pt x="29" y="271"/>
                    <a:pt x="28" y="271"/>
                    <a:pt x="28" y="269"/>
                  </a:cubicBezTo>
                  <a:cubicBezTo>
                    <a:pt x="27" y="266"/>
                    <a:pt x="27" y="267"/>
                    <a:pt x="26" y="263"/>
                  </a:cubicBezTo>
                  <a:cubicBezTo>
                    <a:pt x="26" y="263"/>
                    <a:pt x="26" y="264"/>
                    <a:pt x="27" y="264"/>
                  </a:cubicBezTo>
                  <a:cubicBezTo>
                    <a:pt x="26" y="262"/>
                    <a:pt x="26" y="262"/>
                    <a:pt x="25" y="259"/>
                  </a:cubicBezTo>
                  <a:cubicBezTo>
                    <a:pt x="25" y="259"/>
                    <a:pt x="25" y="259"/>
                    <a:pt x="25" y="259"/>
                  </a:cubicBezTo>
                  <a:cubicBezTo>
                    <a:pt x="24" y="257"/>
                    <a:pt x="23" y="254"/>
                    <a:pt x="22" y="250"/>
                  </a:cubicBezTo>
                  <a:cubicBezTo>
                    <a:pt x="22" y="251"/>
                    <a:pt x="23" y="253"/>
                    <a:pt x="23" y="254"/>
                  </a:cubicBezTo>
                  <a:cubicBezTo>
                    <a:pt x="23" y="256"/>
                    <a:pt x="24" y="257"/>
                    <a:pt x="24" y="258"/>
                  </a:cubicBezTo>
                  <a:cubicBezTo>
                    <a:pt x="25" y="261"/>
                    <a:pt x="25" y="264"/>
                    <a:pt x="26" y="266"/>
                  </a:cubicBezTo>
                  <a:cubicBezTo>
                    <a:pt x="26" y="266"/>
                    <a:pt x="26" y="269"/>
                    <a:pt x="26" y="267"/>
                  </a:cubicBezTo>
                  <a:cubicBezTo>
                    <a:pt x="25" y="264"/>
                    <a:pt x="25" y="264"/>
                    <a:pt x="24" y="260"/>
                  </a:cubicBezTo>
                  <a:cubicBezTo>
                    <a:pt x="24" y="260"/>
                    <a:pt x="24" y="261"/>
                    <a:pt x="24" y="260"/>
                  </a:cubicBezTo>
                  <a:cubicBezTo>
                    <a:pt x="22" y="254"/>
                    <a:pt x="24" y="257"/>
                    <a:pt x="22" y="250"/>
                  </a:cubicBezTo>
                  <a:cubicBezTo>
                    <a:pt x="21" y="249"/>
                    <a:pt x="21" y="249"/>
                    <a:pt x="20" y="247"/>
                  </a:cubicBezTo>
                  <a:cubicBezTo>
                    <a:pt x="21" y="249"/>
                    <a:pt x="20" y="247"/>
                    <a:pt x="20" y="246"/>
                  </a:cubicBezTo>
                  <a:cubicBezTo>
                    <a:pt x="20" y="245"/>
                    <a:pt x="19" y="243"/>
                    <a:pt x="19" y="245"/>
                  </a:cubicBezTo>
                  <a:cubicBezTo>
                    <a:pt x="19" y="243"/>
                    <a:pt x="18" y="241"/>
                    <a:pt x="18" y="239"/>
                  </a:cubicBezTo>
                  <a:cubicBezTo>
                    <a:pt x="17" y="236"/>
                    <a:pt x="17" y="234"/>
                    <a:pt x="17" y="233"/>
                  </a:cubicBezTo>
                  <a:cubicBezTo>
                    <a:pt x="17" y="233"/>
                    <a:pt x="17" y="234"/>
                    <a:pt x="18" y="233"/>
                  </a:cubicBezTo>
                  <a:cubicBezTo>
                    <a:pt x="18" y="238"/>
                    <a:pt x="20" y="245"/>
                    <a:pt x="22" y="250"/>
                  </a:cubicBezTo>
                  <a:cubicBezTo>
                    <a:pt x="22" y="250"/>
                    <a:pt x="22" y="249"/>
                    <a:pt x="22" y="248"/>
                  </a:cubicBezTo>
                  <a:cubicBezTo>
                    <a:pt x="22" y="249"/>
                    <a:pt x="21" y="248"/>
                    <a:pt x="21" y="246"/>
                  </a:cubicBezTo>
                  <a:cubicBezTo>
                    <a:pt x="21" y="245"/>
                    <a:pt x="21" y="245"/>
                    <a:pt x="21" y="246"/>
                  </a:cubicBezTo>
                  <a:cubicBezTo>
                    <a:pt x="21" y="244"/>
                    <a:pt x="20" y="242"/>
                    <a:pt x="20" y="242"/>
                  </a:cubicBezTo>
                  <a:cubicBezTo>
                    <a:pt x="21" y="243"/>
                    <a:pt x="21" y="244"/>
                    <a:pt x="21" y="245"/>
                  </a:cubicBezTo>
                  <a:cubicBezTo>
                    <a:pt x="22" y="245"/>
                    <a:pt x="20" y="238"/>
                    <a:pt x="20" y="236"/>
                  </a:cubicBezTo>
                  <a:cubicBezTo>
                    <a:pt x="20" y="238"/>
                    <a:pt x="20" y="238"/>
                    <a:pt x="20" y="239"/>
                  </a:cubicBezTo>
                  <a:cubicBezTo>
                    <a:pt x="20" y="238"/>
                    <a:pt x="19" y="238"/>
                    <a:pt x="19" y="237"/>
                  </a:cubicBezTo>
                  <a:cubicBezTo>
                    <a:pt x="19" y="234"/>
                    <a:pt x="19" y="235"/>
                    <a:pt x="19" y="234"/>
                  </a:cubicBezTo>
                  <a:cubicBezTo>
                    <a:pt x="18" y="232"/>
                    <a:pt x="19" y="233"/>
                    <a:pt x="19" y="232"/>
                  </a:cubicBezTo>
                  <a:cubicBezTo>
                    <a:pt x="19" y="232"/>
                    <a:pt x="18" y="231"/>
                    <a:pt x="18" y="229"/>
                  </a:cubicBezTo>
                  <a:cubicBezTo>
                    <a:pt x="18" y="229"/>
                    <a:pt x="18" y="229"/>
                    <a:pt x="18" y="228"/>
                  </a:cubicBezTo>
                  <a:cubicBezTo>
                    <a:pt x="16" y="221"/>
                    <a:pt x="16" y="215"/>
                    <a:pt x="14" y="206"/>
                  </a:cubicBezTo>
                  <a:cubicBezTo>
                    <a:pt x="14" y="206"/>
                    <a:pt x="14" y="204"/>
                    <a:pt x="14" y="202"/>
                  </a:cubicBezTo>
                  <a:cubicBezTo>
                    <a:pt x="14" y="202"/>
                    <a:pt x="14" y="204"/>
                    <a:pt x="13" y="205"/>
                  </a:cubicBezTo>
                  <a:cubicBezTo>
                    <a:pt x="14" y="209"/>
                    <a:pt x="15" y="216"/>
                    <a:pt x="15" y="218"/>
                  </a:cubicBezTo>
                  <a:cubicBezTo>
                    <a:pt x="15" y="217"/>
                    <a:pt x="14" y="213"/>
                    <a:pt x="14" y="212"/>
                  </a:cubicBezTo>
                  <a:cubicBezTo>
                    <a:pt x="14" y="212"/>
                    <a:pt x="14" y="212"/>
                    <a:pt x="14" y="211"/>
                  </a:cubicBezTo>
                  <a:cubicBezTo>
                    <a:pt x="13" y="209"/>
                    <a:pt x="13" y="206"/>
                    <a:pt x="13" y="204"/>
                  </a:cubicBezTo>
                  <a:cubicBezTo>
                    <a:pt x="12" y="201"/>
                    <a:pt x="12" y="199"/>
                    <a:pt x="12" y="196"/>
                  </a:cubicBezTo>
                  <a:cubicBezTo>
                    <a:pt x="11" y="194"/>
                    <a:pt x="11" y="191"/>
                    <a:pt x="11" y="189"/>
                  </a:cubicBezTo>
                  <a:cubicBezTo>
                    <a:pt x="11" y="186"/>
                    <a:pt x="11" y="184"/>
                    <a:pt x="11" y="182"/>
                  </a:cubicBezTo>
                  <a:cubicBezTo>
                    <a:pt x="11" y="184"/>
                    <a:pt x="10" y="183"/>
                    <a:pt x="10" y="184"/>
                  </a:cubicBezTo>
                  <a:cubicBezTo>
                    <a:pt x="11" y="187"/>
                    <a:pt x="11" y="191"/>
                    <a:pt x="11" y="194"/>
                  </a:cubicBezTo>
                  <a:cubicBezTo>
                    <a:pt x="12" y="197"/>
                    <a:pt x="12" y="200"/>
                    <a:pt x="12" y="204"/>
                  </a:cubicBezTo>
                  <a:cubicBezTo>
                    <a:pt x="13" y="208"/>
                    <a:pt x="14" y="211"/>
                    <a:pt x="14" y="214"/>
                  </a:cubicBezTo>
                  <a:cubicBezTo>
                    <a:pt x="14" y="214"/>
                    <a:pt x="15" y="222"/>
                    <a:pt x="14" y="221"/>
                  </a:cubicBezTo>
                  <a:cubicBezTo>
                    <a:pt x="15" y="223"/>
                    <a:pt x="16" y="227"/>
                    <a:pt x="16" y="229"/>
                  </a:cubicBezTo>
                  <a:cubicBezTo>
                    <a:pt x="15" y="226"/>
                    <a:pt x="15" y="226"/>
                    <a:pt x="14" y="225"/>
                  </a:cubicBezTo>
                  <a:cubicBezTo>
                    <a:pt x="15" y="227"/>
                    <a:pt x="15" y="228"/>
                    <a:pt x="16" y="231"/>
                  </a:cubicBezTo>
                  <a:cubicBezTo>
                    <a:pt x="15" y="231"/>
                    <a:pt x="15" y="230"/>
                    <a:pt x="16" y="233"/>
                  </a:cubicBezTo>
                  <a:cubicBezTo>
                    <a:pt x="17" y="239"/>
                    <a:pt x="19" y="247"/>
                    <a:pt x="20" y="254"/>
                  </a:cubicBezTo>
                  <a:cubicBezTo>
                    <a:pt x="20" y="253"/>
                    <a:pt x="18" y="247"/>
                    <a:pt x="18" y="245"/>
                  </a:cubicBezTo>
                  <a:cubicBezTo>
                    <a:pt x="18" y="248"/>
                    <a:pt x="17" y="241"/>
                    <a:pt x="17" y="241"/>
                  </a:cubicBezTo>
                  <a:cubicBezTo>
                    <a:pt x="17" y="244"/>
                    <a:pt x="17" y="244"/>
                    <a:pt x="16" y="242"/>
                  </a:cubicBezTo>
                  <a:cubicBezTo>
                    <a:pt x="16" y="240"/>
                    <a:pt x="16" y="239"/>
                    <a:pt x="16" y="239"/>
                  </a:cubicBezTo>
                  <a:cubicBezTo>
                    <a:pt x="15" y="237"/>
                    <a:pt x="15" y="235"/>
                    <a:pt x="15" y="235"/>
                  </a:cubicBezTo>
                  <a:cubicBezTo>
                    <a:pt x="16" y="240"/>
                    <a:pt x="15" y="237"/>
                    <a:pt x="15" y="238"/>
                  </a:cubicBezTo>
                  <a:cubicBezTo>
                    <a:pt x="15" y="238"/>
                    <a:pt x="15" y="239"/>
                    <a:pt x="16" y="240"/>
                  </a:cubicBezTo>
                  <a:cubicBezTo>
                    <a:pt x="15" y="241"/>
                    <a:pt x="17" y="245"/>
                    <a:pt x="17" y="246"/>
                  </a:cubicBezTo>
                  <a:cubicBezTo>
                    <a:pt x="18" y="249"/>
                    <a:pt x="21" y="257"/>
                    <a:pt x="21" y="261"/>
                  </a:cubicBezTo>
                  <a:cubicBezTo>
                    <a:pt x="21" y="259"/>
                    <a:pt x="20" y="257"/>
                    <a:pt x="19" y="255"/>
                  </a:cubicBezTo>
                  <a:cubicBezTo>
                    <a:pt x="19" y="255"/>
                    <a:pt x="18" y="252"/>
                    <a:pt x="17" y="249"/>
                  </a:cubicBezTo>
                  <a:cubicBezTo>
                    <a:pt x="17" y="247"/>
                    <a:pt x="17" y="249"/>
                    <a:pt x="18" y="250"/>
                  </a:cubicBezTo>
                  <a:cubicBezTo>
                    <a:pt x="17" y="247"/>
                    <a:pt x="16" y="245"/>
                    <a:pt x="16" y="243"/>
                  </a:cubicBezTo>
                  <a:cubicBezTo>
                    <a:pt x="16" y="244"/>
                    <a:pt x="17" y="247"/>
                    <a:pt x="17" y="246"/>
                  </a:cubicBezTo>
                  <a:cubicBezTo>
                    <a:pt x="16" y="243"/>
                    <a:pt x="15" y="241"/>
                    <a:pt x="15" y="239"/>
                  </a:cubicBezTo>
                  <a:cubicBezTo>
                    <a:pt x="14" y="237"/>
                    <a:pt x="13" y="235"/>
                    <a:pt x="13" y="233"/>
                  </a:cubicBezTo>
                  <a:cubicBezTo>
                    <a:pt x="13" y="233"/>
                    <a:pt x="13" y="234"/>
                    <a:pt x="13" y="234"/>
                  </a:cubicBezTo>
                  <a:cubicBezTo>
                    <a:pt x="12" y="231"/>
                    <a:pt x="11" y="227"/>
                    <a:pt x="10" y="224"/>
                  </a:cubicBezTo>
                  <a:cubicBezTo>
                    <a:pt x="9" y="220"/>
                    <a:pt x="9" y="217"/>
                    <a:pt x="9" y="215"/>
                  </a:cubicBezTo>
                  <a:cubicBezTo>
                    <a:pt x="9" y="213"/>
                    <a:pt x="8" y="208"/>
                    <a:pt x="7" y="206"/>
                  </a:cubicBezTo>
                  <a:cubicBezTo>
                    <a:pt x="8" y="209"/>
                    <a:pt x="8" y="210"/>
                    <a:pt x="8" y="212"/>
                  </a:cubicBezTo>
                  <a:cubicBezTo>
                    <a:pt x="7" y="209"/>
                    <a:pt x="7" y="207"/>
                    <a:pt x="6" y="206"/>
                  </a:cubicBezTo>
                  <a:cubicBezTo>
                    <a:pt x="6" y="204"/>
                    <a:pt x="6" y="199"/>
                    <a:pt x="6" y="198"/>
                  </a:cubicBezTo>
                  <a:cubicBezTo>
                    <a:pt x="6" y="197"/>
                    <a:pt x="6" y="202"/>
                    <a:pt x="6" y="201"/>
                  </a:cubicBezTo>
                  <a:cubicBezTo>
                    <a:pt x="6" y="199"/>
                    <a:pt x="6" y="196"/>
                    <a:pt x="6" y="193"/>
                  </a:cubicBezTo>
                  <a:cubicBezTo>
                    <a:pt x="5" y="190"/>
                    <a:pt x="5" y="187"/>
                    <a:pt x="5" y="184"/>
                  </a:cubicBezTo>
                  <a:cubicBezTo>
                    <a:pt x="5" y="181"/>
                    <a:pt x="5" y="178"/>
                    <a:pt x="4" y="175"/>
                  </a:cubicBezTo>
                  <a:cubicBezTo>
                    <a:pt x="4" y="174"/>
                    <a:pt x="4" y="173"/>
                    <a:pt x="4" y="171"/>
                  </a:cubicBezTo>
                  <a:cubicBezTo>
                    <a:pt x="4" y="170"/>
                    <a:pt x="4" y="169"/>
                    <a:pt x="4" y="168"/>
                  </a:cubicBezTo>
                  <a:cubicBezTo>
                    <a:pt x="5" y="169"/>
                    <a:pt x="4" y="175"/>
                    <a:pt x="5" y="176"/>
                  </a:cubicBezTo>
                  <a:cubicBezTo>
                    <a:pt x="5" y="174"/>
                    <a:pt x="5" y="172"/>
                    <a:pt x="5" y="170"/>
                  </a:cubicBezTo>
                  <a:cubicBezTo>
                    <a:pt x="5" y="168"/>
                    <a:pt x="5" y="166"/>
                    <a:pt x="5" y="164"/>
                  </a:cubicBezTo>
                  <a:cubicBezTo>
                    <a:pt x="5" y="163"/>
                    <a:pt x="5" y="165"/>
                    <a:pt x="5" y="168"/>
                  </a:cubicBezTo>
                  <a:cubicBezTo>
                    <a:pt x="5" y="168"/>
                    <a:pt x="6" y="179"/>
                    <a:pt x="5" y="176"/>
                  </a:cubicBezTo>
                  <a:cubicBezTo>
                    <a:pt x="5" y="180"/>
                    <a:pt x="6" y="185"/>
                    <a:pt x="5" y="188"/>
                  </a:cubicBezTo>
                  <a:cubicBezTo>
                    <a:pt x="6" y="190"/>
                    <a:pt x="6" y="188"/>
                    <a:pt x="6" y="191"/>
                  </a:cubicBezTo>
                  <a:cubicBezTo>
                    <a:pt x="6" y="191"/>
                    <a:pt x="6" y="190"/>
                    <a:pt x="6" y="190"/>
                  </a:cubicBezTo>
                  <a:cubicBezTo>
                    <a:pt x="6" y="192"/>
                    <a:pt x="7" y="197"/>
                    <a:pt x="7" y="202"/>
                  </a:cubicBezTo>
                  <a:cubicBezTo>
                    <a:pt x="7" y="204"/>
                    <a:pt x="8" y="207"/>
                    <a:pt x="8" y="209"/>
                  </a:cubicBezTo>
                  <a:cubicBezTo>
                    <a:pt x="9" y="212"/>
                    <a:pt x="9" y="214"/>
                    <a:pt x="9" y="215"/>
                  </a:cubicBezTo>
                  <a:cubicBezTo>
                    <a:pt x="9" y="215"/>
                    <a:pt x="9" y="216"/>
                    <a:pt x="9" y="217"/>
                  </a:cubicBezTo>
                  <a:cubicBezTo>
                    <a:pt x="10" y="217"/>
                    <a:pt x="10" y="220"/>
                    <a:pt x="10" y="220"/>
                  </a:cubicBezTo>
                  <a:cubicBezTo>
                    <a:pt x="10" y="217"/>
                    <a:pt x="10" y="217"/>
                    <a:pt x="10" y="216"/>
                  </a:cubicBezTo>
                  <a:cubicBezTo>
                    <a:pt x="10" y="215"/>
                    <a:pt x="9" y="212"/>
                    <a:pt x="9" y="211"/>
                  </a:cubicBezTo>
                  <a:cubicBezTo>
                    <a:pt x="9" y="210"/>
                    <a:pt x="9" y="213"/>
                    <a:pt x="10" y="213"/>
                  </a:cubicBezTo>
                  <a:cubicBezTo>
                    <a:pt x="10" y="212"/>
                    <a:pt x="9" y="211"/>
                    <a:pt x="9" y="211"/>
                  </a:cubicBezTo>
                  <a:cubicBezTo>
                    <a:pt x="10" y="212"/>
                    <a:pt x="10" y="213"/>
                    <a:pt x="10" y="213"/>
                  </a:cubicBezTo>
                  <a:cubicBezTo>
                    <a:pt x="9" y="209"/>
                    <a:pt x="8" y="205"/>
                    <a:pt x="8" y="202"/>
                  </a:cubicBezTo>
                  <a:cubicBezTo>
                    <a:pt x="8" y="205"/>
                    <a:pt x="9" y="204"/>
                    <a:pt x="9" y="205"/>
                  </a:cubicBezTo>
                  <a:cubicBezTo>
                    <a:pt x="9" y="209"/>
                    <a:pt x="11" y="215"/>
                    <a:pt x="11" y="217"/>
                  </a:cubicBezTo>
                  <a:cubicBezTo>
                    <a:pt x="10" y="211"/>
                    <a:pt x="11" y="212"/>
                    <a:pt x="10" y="209"/>
                  </a:cubicBezTo>
                  <a:cubicBezTo>
                    <a:pt x="11" y="212"/>
                    <a:pt x="10" y="210"/>
                    <a:pt x="11" y="213"/>
                  </a:cubicBezTo>
                  <a:cubicBezTo>
                    <a:pt x="11" y="213"/>
                    <a:pt x="11" y="211"/>
                    <a:pt x="11" y="208"/>
                  </a:cubicBezTo>
                  <a:cubicBezTo>
                    <a:pt x="11" y="210"/>
                    <a:pt x="11" y="210"/>
                    <a:pt x="11" y="210"/>
                  </a:cubicBezTo>
                  <a:cubicBezTo>
                    <a:pt x="11" y="208"/>
                    <a:pt x="10" y="204"/>
                    <a:pt x="11" y="206"/>
                  </a:cubicBezTo>
                  <a:cubicBezTo>
                    <a:pt x="11" y="203"/>
                    <a:pt x="10" y="200"/>
                    <a:pt x="11" y="199"/>
                  </a:cubicBezTo>
                  <a:cubicBezTo>
                    <a:pt x="11" y="201"/>
                    <a:pt x="11" y="206"/>
                    <a:pt x="12" y="205"/>
                  </a:cubicBezTo>
                  <a:cubicBezTo>
                    <a:pt x="10" y="199"/>
                    <a:pt x="10" y="193"/>
                    <a:pt x="10" y="188"/>
                  </a:cubicBezTo>
                  <a:cubicBezTo>
                    <a:pt x="10" y="183"/>
                    <a:pt x="10" y="178"/>
                    <a:pt x="9" y="171"/>
                  </a:cubicBezTo>
                  <a:cubicBezTo>
                    <a:pt x="10" y="172"/>
                    <a:pt x="10" y="169"/>
                    <a:pt x="10" y="167"/>
                  </a:cubicBezTo>
                  <a:cubicBezTo>
                    <a:pt x="10" y="169"/>
                    <a:pt x="10" y="171"/>
                    <a:pt x="11" y="173"/>
                  </a:cubicBezTo>
                  <a:cubicBezTo>
                    <a:pt x="11" y="174"/>
                    <a:pt x="11" y="175"/>
                    <a:pt x="11" y="177"/>
                  </a:cubicBezTo>
                  <a:cubicBezTo>
                    <a:pt x="11" y="179"/>
                    <a:pt x="11" y="177"/>
                    <a:pt x="11" y="180"/>
                  </a:cubicBezTo>
                  <a:cubicBezTo>
                    <a:pt x="11" y="179"/>
                    <a:pt x="11" y="179"/>
                    <a:pt x="11" y="178"/>
                  </a:cubicBezTo>
                  <a:cubicBezTo>
                    <a:pt x="11" y="182"/>
                    <a:pt x="11" y="184"/>
                    <a:pt x="12" y="189"/>
                  </a:cubicBezTo>
                  <a:cubicBezTo>
                    <a:pt x="12" y="190"/>
                    <a:pt x="12" y="193"/>
                    <a:pt x="13" y="191"/>
                  </a:cubicBezTo>
                  <a:cubicBezTo>
                    <a:pt x="12" y="189"/>
                    <a:pt x="12" y="187"/>
                    <a:pt x="12" y="185"/>
                  </a:cubicBezTo>
                  <a:cubicBezTo>
                    <a:pt x="12" y="183"/>
                    <a:pt x="12" y="181"/>
                    <a:pt x="11" y="178"/>
                  </a:cubicBezTo>
                  <a:cubicBezTo>
                    <a:pt x="12" y="180"/>
                    <a:pt x="12" y="175"/>
                    <a:pt x="11" y="174"/>
                  </a:cubicBezTo>
                  <a:cubicBezTo>
                    <a:pt x="12" y="175"/>
                    <a:pt x="12" y="177"/>
                    <a:pt x="12" y="177"/>
                  </a:cubicBezTo>
                  <a:cubicBezTo>
                    <a:pt x="11" y="177"/>
                    <a:pt x="11" y="178"/>
                    <a:pt x="11" y="177"/>
                  </a:cubicBezTo>
                  <a:cubicBezTo>
                    <a:pt x="11" y="173"/>
                    <a:pt x="11" y="171"/>
                    <a:pt x="11" y="171"/>
                  </a:cubicBezTo>
                  <a:cubicBezTo>
                    <a:pt x="11" y="172"/>
                    <a:pt x="11" y="174"/>
                    <a:pt x="11" y="174"/>
                  </a:cubicBezTo>
                  <a:cubicBezTo>
                    <a:pt x="11" y="171"/>
                    <a:pt x="11" y="174"/>
                    <a:pt x="11" y="171"/>
                  </a:cubicBezTo>
                  <a:cubicBezTo>
                    <a:pt x="11" y="169"/>
                    <a:pt x="11" y="163"/>
                    <a:pt x="11" y="161"/>
                  </a:cubicBezTo>
                  <a:cubicBezTo>
                    <a:pt x="12" y="160"/>
                    <a:pt x="12" y="160"/>
                    <a:pt x="12" y="160"/>
                  </a:cubicBezTo>
                  <a:cubicBezTo>
                    <a:pt x="11" y="164"/>
                    <a:pt x="12" y="166"/>
                    <a:pt x="12" y="164"/>
                  </a:cubicBezTo>
                  <a:cubicBezTo>
                    <a:pt x="12" y="158"/>
                    <a:pt x="11" y="156"/>
                    <a:pt x="11" y="155"/>
                  </a:cubicBezTo>
                  <a:cubicBezTo>
                    <a:pt x="11" y="153"/>
                    <a:pt x="11" y="154"/>
                    <a:pt x="11" y="152"/>
                  </a:cubicBezTo>
                  <a:cubicBezTo>
                    <a:pt x="11" y="152"/>
                    <a:pt x="11" y="148"/>
                    <a:pt x="11" y="146"/>
                  </a:cubicBezTo>
                  <a:cubicBezTo>
                    <a:pt x="11" y="147"/>
                    <a:pt x="10" y="149"/>
                    <a:pt x="10" y="147"/>
                  </a:cubicBezTo>
                  <a:cubicBezTo>
                    <a:pt x="11" y="145"/>
                    <a:pt x="11" y="141"/>
                    <a:pt x="11" y="137"/>
                  </a:cubicBezTo>
                  <a:cubicBezTo>
                    <a:pt x="11" y="134"/>
                    <a:pt x="12" y="130"/>
                    <a:pt x="12" y="128"/>
                  </a:cubicBezTo>
                  <a:cubicBezTo>
                    <a:pt x="12" y="129"/>
                    <a:pt x="12" y="131"/>
                    <a:pt x="12" y="128"/>
                  </a:cubicBezTo>
                  <a:cubicBezTo>
                    <a:pt x="12" y="128"/>
                    <a:pt x="13" y="121"/>
                    <a:pt x="13" y="119"/>
                  </a:cubicBezTo>
                  <a:cubicBezTo>
                    <a:pt x="13" y="118"/>
                    <a:pt x="13" y="122"/>
                    <a:pt x="12" y="122"/>
                  </a:cubicBezTo>
                  <a:cubicBezTo>
                    <a:pt x="13" y="117"/>
                    <a:pt x="12" y="119"/>
                    <a:pt x="13" y="116"/>
                  </a:cubicBezTo>
                  <a:cubicBezTo>
                    <a:pt x="13" y="112"/>
                    <a:pt x="15" y="102"/>
                    <a:pt x="15" y="99"/>
                  </a:cubicBezTo>
                  <a:cubicBezTo>
                    <a:pt x="15" y="100"/>
                    <a:pt x="15" y="103"/>
                    <a:pt x="14" y="105"/>
                  </a:cubicBezTo>
                  <a:cubicBezTo>
                    <a:pt x="14" y="103"/>
                    <a:pt x="13" y="104"/>
                    <a:pt x="14" y="103"/>
                  </a:cubicBezTo>
                  <a:cubicBezTo>
                    <a:pt x="14" y="101"/>
                    <a:pt x="15" y="97"/>
                    <a:pt x="15" y="95"/>
                  </a:cubicBezTo>
                  <a:cubicBezTo>
                    <a:pt x="14" y="98"/>
                    <a:pt x="14" y="99"/>
                    <a:pt x="14" y="96"/>
                  </a:cubicBezTo>
                  <a:cubicBezTo>
                    <a:pt x="13" y="100"/>
                    <a:pt x="13" y="102"/>
                    <a:pt x="13" y="105"/>
                  </a:cubicBezTo>
                  <a:cubicBezTo>
                    <a:pt x="12" y="108"/>
                    <a:pt x="12" y="111"/>
                    <a:pt x="11" y="114"/>
                  </a:cubicBezTo>
                  <a:cubicBezTo>
                    <a:pt x="12" y="114"/>
                    <a:pt x="12" y="115"/>
                    <a:pt x="12" y="116"/>
                  </a:cubicBezTo>
                  <a:cubicBezTo>
                    <a:pt x="11" y="116"/>
                    <a:pt x="11" y="120"/>
                    <a:pt x="11" y="120"/>
                  </a:cubicBezTo>
                  <a:cubicBezTo>
                    <a:pt x="10" y="120"/>
                    <a:pt x="11" y="115"/>
                    <a:pt x="11" y="115"/>
                  </a:cubicBezTo>
                  <a:cubicBezTo>
                    <a:pt x="11" y="116"/>
                    <a:pt x="10" y="119"/>
                    <a:pt x="10" y="121"/>
                  </a:cubicBezTo>
                  <a:cubicBezTo>
                    <a:pt x="10" y="123"/>
                    <a:pt x="10" y="125"/>
                    <a:pt x="10" y="124"/>
                  </a:cubicBezTo>
                  <a:cubicBezTo>
                    <a:pt x="10" y="126"/>
                    <a:pt x="9" y="127"/>
                    <a:pt x="9" y="129"/>
                  </a:cubicBezTo>
                  <a:cubicBezTo>
                    <a:pt x="10" y="128"/>
                    <a:pt x="9" y="139"/>
                    <a:pt x="9" y="136"/>
                  </a:cubicBezTo>
                  <a:cubicBezTo>
                    <a:pt x="8" y="140"/>
                    <a:pt x="8" y="146"/>
                    <a:pt x="8" y="146"/>
                  </a:cubicBezTo>
                  <a:cubicBezTo>
                    <a:pt x="8" y="141"/>
                    <a:pt x="8" y="137"/>
                    <a:pt x="8" y="133"/>
                  </a:cubicBezTo>
                  <a:cubicBezTo>
                    <a:pt x="8" y="135"/>
                    <a:pt x="8" y="135"/>
                    <a:pt x="8" y="137"/>
                  </a:cubicBezTo>
                  <a:cubicBezTo>
                    <a:pt x="8" y="137"/>
                    <a:pt x="8" y="139"/>
                    <a:pt x="8" y="140"/>
                  </a:cubicBezTo>
                  <a:cubicBezTo>
                    <a:pt x="8" y="140"/>
                    <a:pt x="8" y="143"/>
                    <a:pt x="7" y="144"/>
                  </a:cubicBezTo>
                  <a:cubicBezTo>
                    <a:pt x="7" y="144"/>
                    <a:pt x="7" y="146"/>
                    <a:pt x="7" y="146"/>
                  </a:cubicBezTo>
                  <a:cubicBezTo>
                    <a:pt x="7" y="142"/>
                    <a:pt x="7" y="138"/>
                    <a:pt x="8" y="134"/>
                  </a:cubicBezTo>
                  <a:cubicBezTo>
                    <a:pt x="7" y="134"/>
                    <a:pt x="7" y="139"/>
                    <a:pt x="7" y="139"/>
                  </a:cubicBezTo>
                  <a:cubicBezTo>
                    <a:pt x="7" y="140"/>
                    <a:pt x="7" y="137"/>
                    <a:pt x="7" y="137"/>
                  </a:cubicBezTo>
                  <a:cubicBezTo>
                    <a:pt x="7" y="138"/>
                    <a:pt x="7" y="143"/>
                    <a:pt x="7" y="144"/>
                  </a:cubicBezTo>
                  <a:cubicBezTo>
                    <a:pt x="6" y="142"/>
                    <a:pt x="7" y="138"/>
                    <a:pt x="6" y="138"/>
                  </a:cubicBezTo>
                  <a:cubicBezTo>
                    <a:pt x="7" y="135"/>
                    <a:pt x="7" y="133"/>
                    <a:pt x="7" y="130"/>
                  </a:cubicBezTo>
                  <a:cubicBezTo>
                    <a:pt x="7" y="132"/>
                    <a:pt x="7" y="127"/>
                    <a:pt x="7" y="126"/>
                  </a:cubicBezTo>
                  <a:cubicBezTo>
                    <a:pt x="7" y="130"/>
                    <a:pt x="7" y="135"/>
                    <a:pt x="6" y="139"/>
                  </a:cubicBezTo>
                  <a:cubicBezTo>
                    <a:pt x="6" y="143"/>
                    <a:pt x="6" y="150"/>
                    <a:pt x="5" y="153"/>
                  </a:cubicBezTo>
                  <a:cubicBezTo>
                    <a:pt x="5" y="151"/>
                    <a:pt x="5" y="149"/>
                    <a:pt x="5" y="148"/>
                  </a:cubicBezTo>
                  <a:cubicBezTo>
                    <a:pt x="5" y="150"/>
                    <a:pt x="5" y="155"/>
                    <a:pt x="5" y="157"/>
                  </a:cubicBezTo>
                  <a:cubicBezTo>
                    <a:pt x="5" y="156"/>
                    <a:pt x="5" y="155"/>
                    <a:pt x="5" y="156"/>
                  </a:cubicBezTo>
                  <a:cubicBezTo>
                    <a:pt x="5" y="158"/>
                    <a:pt x="5" y="159"/>
                    <a:pt x="5" y="160"/>
                  </a:cubicBezTo>
                  <a:cubicBezTo>
                    <a:pt x="5" y="161"/>
                    <a:pt x="5" y="164"/>
                    <a:pt x="4" y="162"/>
                  </a:cubicBezTo>
                  <a:cubicBezTo>
                    <a:pt x="4" y="159"/>
                    <a:pt x="4" y="157"/>
                    <a:pt x="4" y="154"/>
                  </a:cubicBezTo>
                  <a:cubicBezTo>
                    <a:pt x="5" y="152"/>
                    <a:pt x="5" y="149"/>
                    <a:pt x="5" y="147"/>
                  </a:cubicBezTo>
                  <a:cubicBezTo>
                    <a:pt x="5" y="142"/>
                    <a:pt x="5" y="137"/>
                    <a:pt x="6" y="131"/>
                  </a:cubicBezTo>
                  <a:cubicBezTo>
                    <a:pt x="5" y="138"/>
                    <a:pt x="5" y="145"/>
                    <a:pt x="5" y="148"/>
                  </a:cubicBezTo>
                  <a:cubicBezTo>
                    <a:pt x="5" y="144"/>
                    <a:pt x="6" y="142"/>
                    <a:pt x="5" y="140"/>
                  </a:cubicBezTo>
                  <a:cubicBezTo>
                    <a:pt x="6" y="137"/>
                    <a:pt x="6" y="136"/>
                    <a:pt x="6" y="133"/>
                  </a:cubicBezTo>
                  <a:cubicBezTo>
                    <a:pt x="6" y="136"/>
                    <a:pt x="6" y="134"/>
                    <a:pt x="6" y="133"/>
                  </a:cubicBezTo>
                  <a:cubicBezTo>
                    <a:pt x="6" y="130"/>
                    <a:pt x="6" y="130"/>
                    <a:pt x="7" y="127"/>
                  </a:cubicBezTo>
                  <a:cubicBezTo>
                    <a:pt x="6" y="127"/>
                    <a:pt x="7" y="119"/>
                    <a:pt x="7" y="119"/>
                  </a:cubicBezTo>
                  <a:cubicBezTo>
                    <a:pt x="6" y="123"/>
                    <a:pt x="6" y="127"/>
                    <a:pt x="6" y="131"/>
                  </a:cubicBezTo>
                  <a:cubicBezTo>
                    <a:pt x="5" y="133"/>
                    <a:pt x="5" y="135"/>
                    <a:pt x="5" y="137"/>
                  </a:cubicBezTo>
                  <a:cubicBezTo>
                    <a:pt x="5" y="139"/>
                    <a:pt x="4" y="141"/>
                    <a:pt x="4" y="143"/>
                  </a:cubicBezTo>
                  <a:cubicBezTo>
                    <a:pt x="4" y="145"/>
                    <a:pt x="5" y="141"/>
                    <a:pt x="5" y="143"/>
                  </a:cubicBezTo>
                  <a:cubicBezTo>
                    <a:pt x="5" y="145"/>
                    <a:pt x="5" y="145"/>
                    <a:pt x="4" y="146"/>
                  </a:cubicBezTo>
                  <a:cubicBezTo>
                    <a:pt x="4" y="144"/>
                    <a:pt x="4" y="147"/>
                    <a:pt x="3" y="149"/>
                  </a:cubicBezTo>
                  <a:cubicBezTo>
                    <a:pt x="3" y="144"/>
                    <a:pt x="4" y="146"/>
                    <a:pt x="4" y="143"/>
                  </a:cubicBezTo>
                  <a:cubicBezTo>
                    <a:pt x="4" y="141"/>
                    <a:pt x="4" y="138"/>
                    <a:pt x="4" y="136"/>
                  </a:cubicBezTo>
                  <a:cubicBezTo>
                    <a:pt x="4" y="136"/>
                    <a:pt x="4" y="138"/>
                    <a:pt x="4" y="138"/>
                  </a:cubicBezTo>
                  <a:cubicBezTo>
                    <a:pt x="4" y="137"/>
                    <a:pt x="5" y="136"/>
                    <a:pt x="5" y="134"/>
                  </a:cubicBezTo>
                  <a:cubicBezTo>
                    <a:pt x="4" y="135"/>
                    <a:pt x="4" y="134"/>
                    <a:pt x="4" y="133"/>
                  </a:cubicBezTo>
                  <a:cubicBezTo>
                    <a:pt x="5" y="132"/>
                    <a:pt x="5" y="130"/>
                    <a:pt x="6" y="126"/>
                  </a:cubicBezTo>
                  <a:cubicBezTo>
                    <a:pt x="6" y="125"/>
                    <a:pt x="5" y="127"/>
                    <a:pt x="6" y="126"/>
                  </a:cubicBezTo>
                  <a:cubicBezTo>
                    <a:pt x="6" y="124"/>
                    <a:pt x="6" y="122"/>
                    <a:pt x="6" y="121"/>
                  </a:cubicBezTo>
                  <a:cubicBezTo>
                    <a:pt x="6" y="119"/>
                    <a:pt x="7" y="117"/>
                    <a:pt x="7" y="116"/>
                  </a:cubicBezTo>
                  <a:cubicBezTo>
                    <a:pt x="7" y="114"/>
                    <a:pt x="8" y="112"/>
                    <a:pt x="8" y="109"/>
                  </a:cubicBezTo>
                  <a:cubicBezTo>
                    <a:pt x="8" y="109"/>
                    <a:pt x="9" y="102"/>
                    <a:pt x="9" y="101"/>
                  </a:cubicBezTo>
                  <a:cubicBezTo>
                    <a:pt x="9" y="101"/>
                    <a:pt x="9" y="101"/>
                    <a:pt x="10" y="100"/>
                  </a:cubicBezTo>
                  <a:cubicBezTo>
                    <a:pt x="9" y="99"/>
                    <a:pt x="8" y="102"/>
                    <a:pt x="8" y="105"/>
                  </a:cubicBezTo>
                  <a:cubicBezTo>
                    <a:pt x="8" y="109"/>
                    <a:pt x="7" y="112"/>
                    <a:pt x="7" y="113"/>
                  </a:cubicBezTo>
                  <a:cubicBezTo>
                    <a:pt x="7" y="109"/>
                    <a:pt x="7" y="110"/>
                    <a:pt x="6" y="113"/>
                  </a:cubicBezTo>
                  <a:cubicBezTo>
                    <a:pt x="7" y="110"/>
                    <a:pt x="7" y="106"/>
                    <a:pt x="8" y="103"/>
                  </a:cubicBezTo>
                  <a:cubicBezTo>
                    <a:pt x="9" y="101"/>
                    <a:pt x="9" y="99"/>
                    <a:pt x="9" y="99"/>
                  </a:cubicBezTo>
                  <a:cubicBezTo>
                    <a:pt x="9" y="96"/>
                    <a:pt x="11" y="91"/>
                    <a:pt x="10" y="92"/>
                  </a:cubicBezTo>
                  <a:cubicBezTo>
                    <a:pt x="9" y="96"/>
                    <a:pt x="10" y="93"/>
                    <a:pt x="10" y="93"/>
                  </a:cubicBezTo>
                  <a:cubicBezTo>
                    <a:pt x="9" y="94"/>
                    <a:pt x="9" y="98"/>
                    <a:pt x="8" y="99"/>
                  </a:cubicBezTo>
                  <a:cubicBezTo>
                    <a:pt x="8" y="99"/>
                    <a:pt x="9" y="94"/>
                    <a:pt x="9" y="96"/>
                  </a:cubicBezTo>
                  <a:cubicBezTo>
                    <a:pt x="8" y="100"/>
                    <a:pt x="8" y="100"/>
                    <a:pt x="8" y="102"/>
                  </a:cubicBezTo>
                  <a:cubicBezTo>
                    <a:pt x="8" y="103"/>
                    <a:pt x="7" y="103"/>
                    <a:pt x="7" y="105"/>
                  </a:cubicBezTo>
                  <a:cubicBezTo>
                    <a:pt x="7" y="106"/>
                    <a:pt x="8" y="104"/>
                    <a:pt x="7" y="107"/>
                  </a:cubicBezTo>
                  <a:cubicBezTo>
                    <a:pt x="6" y="108"/>
                    <a:pt x="6" y="111"/>
                    <a:pt x="5" y="114"/>
                  </a:cubicBezTo>
                  <a:cubicBezTo>
                    <a:pt x="5" y="116"/>
                    <a:pt x="5" y="118"/>
                    <a:pt x="5" y="120"/>
                  </a:cubicBezTo>
                  <a:cubicBezTo>
                    <a:pt x="4" y="121"/>
                    <a:pt x="4" y="123"/>
                    <a:pt x="4" y="124"/>
                  </a:cubicBezTo>
                  <a:cubicBezTo>
                    <a:pt x="5" y="113"/>
                    <a:pt x="7" y="101"/>
                    <a:pt x="9" y="93"/>
                  </a:cubicBezTo>
                  <a:cubicBezTo>
                    <a:pt x="8" y="94"/>
                    <a:pt x="8" y="94"/>
                    <a:pt x="8" y="93"/>
                  </a:cubicBezTo>
                  <a:cubicBezTo>
                    <a:pt x="9" y="91"/>
                    <a:pt x="9" y="91"/>
                    <a:pt x="9" y="91"/>
                  </a:cubicBezTo>
                  <a:cubicBezTo>
                    <a:pt x="9" y="91"/>
                    <a:pt x="9" y="91"/>
                    <a:pt x="9" y="90"/>
                  </a:cubicBezTo>
                  <a:cubicBezTo>
                    <a:pt x="10" y="87"/>
                    <a:pt x="10" y="86"/>
                    <a:pt x="11" y="83"/>
                  </a:cubicBezTo>
                  <a:cubicBezTo>
                    <a:pt x="12" y="80"/>
                    <a:pt x="13" y="74"/>
                    <a:pt x="14" y="69"/>
                  </a:cubicBezTo>
                  <a:cubicBezTo>
                    <a:pt x="16" y="64"/>
                    <a:pt x="18" y="59"/>
                    <a:pt x="19" y="56"/>
                  </a:cubicBezTo>
                  <a:cubicBezTo>
                    <a:pt x="19" y="54"/>
                    <a:pt x="21" y="50"/>
                    <a:pt x="22" y="45"/>
                  </a:cubicBezTo>
                  <a:cubicBezTo>
                    <a:pt x="24" y="41"/>
                    <a:pt x="25" y="36"/>
                    <a:pt x="27" y="34"/>
                  </a:cubicBezTo>
                  <a:cubicBezTo>
                    <a:pt x="26" y="34"/>
                    <a:pt x="26" y="35"/>
                    <a:pt x="26" y="34"/>
                  </a:cubicBezTo>
                  <a:cubicBezTo>
                    <a:pt x="27" y="32"/>
                    <a:pt x="29" y="28"/>
                    <a:pt x="31" y="24"/>
                  </a:cubicBezTo>
                  <a:cubicBezTo>
                    <a:pt x="31" y="22"/>
                    <a:pt x="32" y="21"/>
                    <a:pt x="33" y="20"/>
                  </a:cubicBezTo>
                  <a:cubicBezTo>
                    <a:pt x="33" y="19"/>
                    <a:pt x="33" y="18"/>
                    <a:pt x="33" y="18"/>
                  </a:cubicBezTo>
                  <a:cubicBezTo>
                    <a:pt x="34" y="17"/>
                    <a:pt x="33" y="18"/>
                    <a:pt x="33" y="17"/>
                  </a:cubicBezTo>
                  <a:cubicBezTo>
                    <a:pt x="34" y="16"/>
                    <a:pt x="35" y="15"/>
                    <a:pt x="35" y="14"/>
                  </a:cubicBezTo>
                  <a:cubicBezTo>
                    <a:pt x="37" y="10"/>
                    <a:pt x="40" y="5"/>
                    <a:pt x="42" y="0"/>
                  </a:cubicBezTo>
                  <a:cubicBezTo>
                    <a:pt x="41" y="1"/>
                    <a:pt x="40" y="4"/>
                    <a:pt x="40" y="3"/>
                  </a:cubicBezTo>
                  <a:close/>
                  <a:moveTo>
                    <a:pt x="6" y="194"/>
                  </a:moveTo>
                  <a:cubicBezTo>
                    <a:pt x="5" y="196"/>
                    <a:pt x="5" y="187"/>
                    <a:pt x="5" y="190"/>
                  </a:cubicBezTo>
                  <a:cubicBezTo>
                    <a:pt x="4" y="189"/>
                    <a:pt x="5" y="189"/>
                    <a:pt x="5" y="188"/>
                  </a:cubicBezTo>
                  <a:cubicBezTo>
                    <a:pt x="5" y="188"/>
                    <a:pt x="5" y="192"/>
                    <a:pt x="6" y="194"/>
                  </a:cubicBezTo>
                  <a:close/>
                  <a:moveTo>
                    <a:pt x="32" y="279"/>
                  </a:moveTo>
                  <a:cubicBezTo>
                    <a:pt x="33" y="281"/>
                    <a:pt x="34" y="283"/>
                    <a:pt x="34" y="284"/>
                  </a:cubicBezTo>
                  <a:cubicBezTo>
                    <a:pt x="34" y="285"/>
                    <a:pt x="32" y="281"/>
                    <a:pt x="31" y="278"/>
                  </a:cubicBezTo>
                  <a:cubicBezTo>
                    <a:pt x="32" y="281"/>
                    <a:pt x="35" y="288"/>
                    <a:pt x="37" y="291"/>
                  </a:cubicBezTo>
                  <a:cubicBezTo>
                    <a:pt x="37" y="292"/>
                    <a:pt x="36" y="291"/>
                    <a:pt x="37" y="292"/>
                  </a:cubicBezTo>
                  <a:cubicBezTo>
                    <a:pt x="36" y="292"/>
                    <a:pt x="36" y="289"/>
                    <a:pt x="36" y="290"/>
                  </a:cubicBezTo>
                  <a:cubicBezTo>
                    <a:pt x="35" y="289"/>
                    <a:pt x="32" y="281"/>
                    <a:pt x="32" y="282"/>
                  </a:cubicBezTo>
                  <a:cubicBezTo>
                    <a:pt x="31" y="280"/>
                    <a:pt x="31" y="277"/>
                    <a:pt x="30" y="275"/>
                  </a:cubicBezTo>
                  <a:cubicBezTo>
                    <a:pt x="29" y="274"/>
                    <a:pt x="27" y="270"/>
                    <a:pt x="27" y="268"/>
                  </a:cubicBezTo>
                  <a:cubicBezTo>
                    <a:pt x="28" y="271"/>
                    <a:pt x="30" y="275"/>
                    <a:pt x="32" y="279"/>
                  </a:cubicBezTo>
                  <a:close/>
                  <a:moveTo>
                    <a:pt x="19" y="221"/>
                  </a:moveTo>
                  <a:cubicBezTo>
                    <a:pt x="19" y="224"/>
                    <a:pt x="19" y="224"/>
                    <a:pt x="20" y="229"/>
                  </a:cubicBezTo>
                  <a:cubicBezTo>
                    <a:pt x="20" y="227"/>
                    <a:pt x="20" y="226"/>
                    <a:pt x="20" y="229"/>
                  </a:cubicBezTo>
                  <a:cubicBezTo>
                    <a:pt x="19" y="228"/>
                    <a:pt x="19" y="228"/>
                    <a:pt x="19" y="225"/>
                  </a:cubicBezTo>
                  <a:cubicBezTo>
                    <a:pt x="19" y="224"/>
                    <a:pt x="19" y="224"/>
                    <a:pt x="18" y="220"/>
                  </a:cubicBezTo>
                  <a:cubicBezTo>
                    <a:pt x="18" y="220"/>
                    <a:pt x="18" y="221"/>
                    <a:pt x="19" y="221"/>
                  </a:cubicBezTo>
                  <a:close/>
                  <a:moveTo>
                    <a:pt x="45" y="305"/>
                  </a:moveTo>
                  <a:cubicBezTo>
                    <a:pt x="43" y="302"/>
                    <a:pt x="43" y="301"/>
                    <a:pt x="41" y="297"/>
                  </a:cubicBezTo>
                  <a:cubicBezTo>
                    <a:pt x="42" y="297"/>
                    <a:pt x="43" y="299"/>
                    <a:pt x="43" y="301"/>
                  </a:cubicBezTo>
                  <a:cubicBezTo>
                    <a:pt x="44" y="303"/>
                    <a:pt x="45" y="304"/>
                    <a:pt x="45" y="305"/>
                  </a:cubicBezTo>
                  <a:close/>
                  <a:moveTo>
                    <a:pt x="174" y="450"/>
                  </a:moveTo>
                  <a:cubicBezTo>
                    <a:pt x="174" y="450"/>
                    <a:pt x="173" y="449"/>
                    <a:pt x="170" y="448"/>
                  </a:cubicBezTo>
                  <a:cubicBezTo>
                    <a:pt x="170" y="448"/>
                    <a:pt x="170" y="448"/>
                    <a:pt x="170" y="448"/>
                  </a:cubicBezTo>
                  <a:cubicBezTo>
                    <a:pt x="172" y="449"/>
                    <a:pt x="173" y="449"/>
                    <a:pt x="174" y="450"/>
                  </a:cubicBezTo>
                  <a:close/>
                  <a:moveTo>
                    <a:pt x="192" y="459"/>
                  </a:moveTo>
                  <a:cubicBezTo>
                    <a:pt x="193" y="459"/>
                    <a:pt x="193" y="459"/>
                    <a:pt x="195" y="460"/>
                  </a:cubicBezTo>
                  <a:cubicBezTo>
                    <a:pt x="196" y="461"/>
                    <a:pt x="199" y="463"/>
                    <a:pt x="202" y="464"/>
                  </a:cubicBezTo>
                  <a:cubicBezTo>
                    <a:pt x="200" y="464"/>
                    <a:pt x="197" y="462"/>
                    <a:pt x="193" y="460"/>
                  </a:cubicBezTo>
                  <a:cubicBezTo>
                    <a:pt x="192" y="459"/>
                    <a:pt x="192" y="459"/>
                    <a:pt x="192" y="459"/>
                  </a:cubicBezTo>
                  <a:close/>
                  <a:moveTo>
                    <a:pt x="165" y="440"/>
                  </a:moveTo>
                  <a:cubicBezTo>
                    <a:pt x="168" y="443"/>
                    <a:pt x="167" y="442"/>
                    <a:pt x="170" y="444"/>
                  </a:cubicBezTo>
                  <a:cubicBezTo>
                    <a:pt x="168" y="443"/>
                    <a:pt x="165" y="441"/>
                    <a:pt x="165" y="440"/>
                  </a:cubicBezTo>
                  <a:close/>
                  <a:moveTo>
                    <a:pt x="93" y="367"/>
                  </a:moveTo>
                  <a:cubicBezTo>
                    <a:pt x="93" y="367"/>
                    <a:pt x="95" y="369"/>
                    <a:pt x="96" y="370"/>
                  </a:cubicBezTo>
                  <a:cubicBezTo>
                    <a:pt x="97" y="371"/>
                    <a:pt x="95" y="369"/>
                    <a:pt x="96" y="371"/>
                  </a:cubicBezTo>
                  <a:cubicBezTo>
                    <a:pt x="95" y="369"/>
                    <a:pt x="95" y="369"/>
                    <a:pt x="93" y="367"/>
                  </a:cubicBezTo>
                  <a:close/>
                  <a:moveTo>
                    <a:pt x="85" y="346"/>
                  </a:moveTo>
                  <a:cubicBezTo>
                    <a:pt x="85" y="347"/>
                    <a:pt x="87" y="349"/>
                    <a:pt x="85" y="348"/>
                  </a:cubicBezTo>
                  <a:cubicBezTo>
                    <a:pt x="87" y="350"/>
                    <a:pt x="88" y="351"/>
                    <a:pt x="88" y="352"/>
                  </a:cubicBezTo>
                  <a:cubicBezTo>
                    <a:pt x="89" y="353"/>
                    <a:pt x="89" y="352"/>
                    <a:pt x="89" y="352"/>
                  </a:cubicBezTo>
                  <a:cubicBezTo>
                    <a:pt x="90" y="354"/>
                    <a:pt x="90" y="354"/>
                    <a:pt x="91" y="356"/>
                  </a:cubicBezTo>
                  <a:cubicBezTo>
                    <a:pt x="91" y="356"/>
                    <a:pt x="90" y="356"/>
                    <a:pt x="89" y="354"/>
                  </a:cubicBezTo>
                  <a:cubicBezTo>
                    <a:pt x="91" y="356"/>
                    <a:pt x="92" y="358"/>
                    <a:pt x="94" y="361"/>
                  </a:cubicBezTo>
                  <a:cubicBezTo>
                    <a:pt x="95" y="362"/>
                    <a:pt x="93" y="360"/>
                    <a:pt x="95" y="361"/>
                  </a:cubicBezTo>
                  <a:cubicBezTo>
                    <a:pt x="96" y="363"/>
                    <a:pt x="96" y="364"/>
                    <a:pt x="97" y="365"/>
                  </a:cubicBezTo>
                  <a:cubicBezTo>
                    <a:pt x="96" y="363"/>
                    <a:pt x="93" y="361"/>
                    <a:pt x="93" y="359"/>
                  </a:cubicBezTo>
                  <a:cubicBezTo>
                    <a:pt x="91" y="357"/>
                    <a:pt x="91" y="357"/>
                    <a:pt x="90" y="356"/>
                  </a:cubicBezTo>
                  <a:cubicBezTo>
                    <a:pt x="90" y="356"/>
                    <a:pt x="86" y="350"/>
                    <a:pt x="87" y="352"/>
                  </a:cubicBezTo>
                  <a:cubicBezTo>
                    <a:pt x="88" y="354"/>
                    <a:pt x="86" y="350"/>
                    <a:pt x="88" y="353"/>
                  </a:cubicBezTo>
                  <a:cubicBezTo>
                    <a:pt x="87" y="353"/>
                    <a:pt x="88" y="354"/>
                    <a:pt x="88" y="355"/>
                  </a:cubicBezTo>
                  <a:cubicBezTo>
                    <a:pt x="91" y="358"/>
                    <a:pt x="94" y="363"/>
                    <a:pt x="96" y="366"/>
                  </a:cubicBezTo>
                  <a:cubicBezTo>
                    <a:pt x="97" y="367"/>
                    <a:pt x="97" y="366"/>
                    <a:pt x="97" y="366"/>
                  </a:cubicBezTo>
                  <a:cubicBezTo>
                    <a:pt x="99" y="370"/>
                    <a:pt x="102" y="372"/>
                    <a:pt x="104" y="374"/>
                  </a:cubicBezTo>
                  <a:cubicBezTo>
                    <a:pt x="106" y="377"/>
                    <a:pt x="107" y="379"/>
                    <a:pt x="109" y="381"/>
                  </a:cubicBezTo>
                  <a:cubicBezTo>
                    <a:pt x="110" y="382"/>
                    <a:pt x="107" y="379"/>
                    <a:pt x="106" y="379"/>
                  </a:cubicBezTo>
                  <a:cubicBezTo>
                    <a:pt x="105" y="377"/>
                    <a:pt x="108" y="380"/>
                    <a:pt x="109" y="381"/>
                  </a:cubicBezTo>
                  <a:cubicBezTo>
                    <a:pt x="107" y="379"/>
                    <a:pt x="104" y="376"/>
                    <a:pt x="104" y="376"/>
                  </a:cubicBezTo>
                  <a:cubicBezTo>
                    <a:pt x="103" y="374"/>
                    <a:pt x="103" y="375"/>
                    <a:pt x="102" y="373"/>
                  </a:cubicBezTo>
                  <a:cubicBezTo>
                    <a:pt x="101" y="371"/>
                    <a:pt x="103" y="374"/>
                    <a:pt x="102" y="373"/>
                  </a:cubicBezTo>
                  <a:cubicBezTo>
                    <a:pt x="100" y="371"/>
                    <a:pt x="99" y="370"/>
                    <a:pt x="96" y="366"/>
                  </a:cubicBezTo>
                  <a:cubicBezTo>
                    <a:pt x="96" y="367"/>
                    <a:pt x="98" y="368"/>
                    <a:pt x="99" y="370"/>
                  </a:cubicBezTo>
                  <a:cubicBezTo>
                    <a:pt x="97" y="369"/>
                    <a:pt x="95" y="366"/>
                    <a:pt x="95" y="365"/>
                  </a:cubicBezTo>
                  <a:cubicBezTo>
                    <a:pt x="94" y="363"/>
                    <a:pt x="95" y="366"/>
                    <a:pt x="94" y="364"/>
                  </a:cubicBezTo>
                  <a:cubicBezTo>
                    <a:pt x="92" y="362"/>
                    <a:pt x="91" y="360"/>
                    <a:pt x="89" y="357"/>
                  </a:cubicBezTo>
                  <a:cubicBezTo>
                    <a:pt x="87" y="355"/>
                    <a:pt x="90" y="359"/>
                    <a:pt x="90" y="359"/>
                  </a:cubicBezTo>
                  <a:cubicBezTo>
                    <a:pt x="89" y="358"/>
                    <a:pt x="89" y="357"/>
                    <a:pt x="87" y="355"/>
                  </a:cubicBezTo>
                  <a:cubicBezTo>
                    <a:pt x="87" y="355"/>
                    <a:pt x="88" y="356"/>
                    <a:pt x="88" y="356"/>
                  </a:cubicBezTo>
                  <a:cubicBezTo>
                    <a:pt x="87" y="355"/>
                    <a:pt x="86" y="354"/>
                    <a:pt x="85" y="352"/>
                  </a:cubicBezTo>
                  <a:cubicBezTo>
                    <a:pt x="86" y="353"/>
                    <a:pt x="88" y="355"/>
                    <a:pt x="90" y="357"/>
                  </a:cubicBezTo>
                  <a:cubicBezTo>
                    <a:pt x="88" y="355"/>
                    <a:pt x="87" y="354"/>
                    <a:pt x="85" y="351"/>
                  </a:cubicBezTo>
                  <a:cubicBezTo>
                    <a:pt x="85" y="351"/>
                    <a:pt x="86" y="353"/>
                    <a:pt x="84" y="350"/>
                  </a:cubicBezTo>
                  <a:cubicBezTo>
                    <a:pt x="84" y="350"/>
                    <a:pt x="84" y="351"/>
                    <a:pt x="85" y="352"/>
                  </a:cubicBezTo>
                  <a:cubicBezTo>
                    <a:pt x="83" y="349"/>
                    <a:pt x="81" y="346"/>
                    <a:pt x="79" y="343"/>
                  </a:cubicBezTo>
                  <a:cubicBezTo>
                    <a:pt x="80" y="344"/>
                    <a:pt x="82" y="348"/>
                    <a:pt x="83" y="349"/>
                  </a:cubicBezTo>
                  <a:cubicBezTo>
                    <a:pt x="83" y="348"/>
                    <a:pt x="81" y="346"/>
                    <a:pt x="81" y="346"/>
                  </a:cubicBezTo>
                  <a:cubicBezTo>
                    <a:pt x="81" y="345"/>
                    <a:pt x="81" y="345"/>
                    <a:pt x="81" y="345"/>
                  </a:cubicBezTo>
                  <a:cubicBezTo>
                    <a:pt x="81" y="345"/>
                    <a:pt x="81" y="345"/>
                    <a:pt x="80" y="344"/>
                  </a:cubicBezTo>
                  <a:cubicBezTo>
                    <a:pt x="81" y="345"/>
                    <a:pt x="82" y="347"/>
                    <a:pt x="84" y="349"/>
                  </a:cubicBezTo>
                  <a:cubicBezTo>
                    <a:pt x="84" y="349"/>
                    <a:pt x="83" y="348"/>
                    <a:pt x="83" y="347"/>
                  </a:cubicBezTo>
                  <a:cubicBezTo>
                    <a:pt x="82" y="347"/>
                    <a:pt x="80" y="344"/>
                    <a:pt x="78" y="340"/>
                  </a:cubicBezTo>
                  <a:cubicBezTo>
                    <a:pt x="77" y="341"/>
                    <a:pt x="80" y="344"/>
                    <a:pt x="79" y="343"/>
                  </a:cubicBezTo>
                  <a:cubicBezTo>
                    <a:pt x="78" y="342"/>
                    <a:pt x="78" y="342"/>
                    <a:pt x="77" y="340"/>
                  </a:cubicBezTo>
                  <a:cubicBezTo>
                    <a:pt x="77" y="340"/>
                    <a:pt x="79" y="343"/>
                    <a:pt x="78" y="342"/>
                  </a:cubicBezTo>
                  <a:cubicBezTo>
                    <a:pt x="77" y="341"/>
                    <a:pt x="77" y="340"/>
                    <a:pt x="76" y="339"/>
                  </a:cubicBezTo>
                  <a:cubicBezTo>
                    <a:pt x="76" y="339"/>
                    <a:pt x="77" y="340"/>
                    <a:pt x="77" y="339"/>
                  </a:cubicBezTo>
                  <a:cubicBezTo>
                    <a:pt x="76" y="337"/>
                    <a:pt x="76" y="338"/>
                    <a:pt x="76" y="338"/>
                  </a:cubicBezTo>
                  <a:cubicBezTo>
                    <a:pt x="74" y="336"/>
                    <a:pt x="74" y="336"/>
                    <a:pt x="73" y="334"/>
                  </a:cubicBezTo>
                  <a:cubicBezTo>
                    <a:pt x="73" y="334"/>
                    <a:pt x="74" y="335"/>
                    <a:pt x="73" y="334"/>
                  </a:cubicBezTo>
                  <a:cubicBezTo>
                    <a:pt x="73" y="334"/>
                    <a:pt x="75" y="336"/>
                    <a:pt x="75" y="337"/>
                  </a:cubicBezTo>
                  <a:cubicBezTo>
                    <a:pt x="75" y="336"/>
                    <a:pt x="75" y="336"/>
                    <a:pt x="75" y="335"/>
                  </a:cubicBezTo>
                  <a:cubicBezTo>
                    <a:pt x="77" y="339"/>
                    <a:pt x="78" y="340"/>
                    <a:pt x="78" y="340"/>
                  </a:cubicBezTo>
                  <a:cubicBezTo>
                    <a:pt x="79" y="341"/>
                    <a:pt x="79" y="342"/>
                    <a:pt x="80" y="343"/>
                  </a:cubicBezTo>
                  <a:cubicBezTo>
                    <a:pt x="82" y="347"/>
                    <a:pt x="82" y="345"/>
                    <a:pt x="84" y="349"/>
                  </a:cubicBezTo>
                  <a:cubicBezTo>
                    <a:pt x="84" y="348"/>
                    <a:pt x="84" y="348"/>
                    <a:pt x="83" y="346"/>
                  </a:cubicBezTo>
                  <a:cubicBezTo>
                    <a:pt x="85" y="348"/>
                    <a:pt x="85" y="350"/>
                    <a:pt x="87" y="353"/>
                  </a:cubicBezTo>
                  <a:cubicBezTo>
                    <a:pt x="86" y="351"/>
                    <a:pt x="83" y="345"/>
                    <a:pt x="80" y="342"/>
                  </a:cubicBezTo>
                  <a:cubicBezTo>
                    <a:pt x="79" y="340"/>
                    <a:pt x="78" y="338"/>
                    <a:pt x="78" y="337"/>
                  </a:cubicBezTo>
                  <a:cubicBezTo>
                    <a:pt x="79" y="340"/>
                    <a:pt x="81" y="342"/>
                    <a:pt x="82" y="344"/>
                  </a:cubicBezTo>
                  <a:cubicBezTo>
                    <a:pt x="84" y="346"/>
                    <a:pt x="85" y="347"/>
                    <a:pt x="85" y="347"/>
                  </a:cubicBezTo>
                  <a:cubicBezTo>
                    <a:pt x="86" y="349"/>
                    <a:pt x="87" y="351"/>
                    <a:pt x="89" y="354"/>
                  </a:cubicBezTo>
                  <a:cubicBezTo>
                    <a:pt x="88" y="352"/>
                    <a:pt x="86" y="349"/>
                    <a:pt x="85" y="346"/>
                  </a:cubicBezTo>
                  <a:close/>
                  <a:moveTo>
                    <a:pt x="105" y="378"/>
                  </a:moveTo>
                  <a:cubicBezTo>
                    <a:pt x="105" y="377"/>
                    <a:pt x="104" y="376"/>
                    <a:pt x="103" y="375"/>
                  </a:cubicBezTo>
                  <a:cubicBezTo>
                    <a:pt x="104" y="376"/>
                    <a:pt x="103" y="375"/>
                    <a:pt x="103" y="375"/>
                  </a:cubicBezTo>
                  <a:cubicBezTo>
                    <a:pt x="105" y="377"/>
                    <a:pt x="105" y="377"/>
                    <a:pt x="105" y="378"/>
                  </a:cubicBezTo>
                  <a:close/>
                  <a:moveTo>
                    <a:pt x="44" y="266"/>
                  </a:moveTo>
                  <a:cubicBezTo>
                    <a:pt x="44" y="266"/>
                    <a:pt x="44" y="266"/>
                    <a:pt x="44" y="265"/>
                  </a:cubicBezTo>
                  <a:cubicBezTo>
                    <a:pt x="44" y="266"/>
                    <a:pt x="44" y="267"/>
                    <a:pt x="44" y="267"/>
                  </a:cubicBezTo>
                  <a:cubicBezTo>
                    <a:pt x="45" y="269"/>
                    <a:pt x="45" y="269"/>
                    <a:pt x="44" y="266"/>
                  </a:cubicBezTo>
                  <a:close/>
                  <a:moveTo>
                    <a:pt x="661" y="302"/>
                  </a:moveTo>
                  <a:cubicBezTo>
                    <a:pt x="661" y="303"/>
                    <a:pt x="660" y="304"/>
                    <a:pt x="660" y="306"/>
                  </a:cubicBezTo>
                  <a:cubicBezTo>
                    <a:pt x="659" y="306"/>
                    <a:pt x="661" y="303"/>
                    <a:pt x="660" y="304"/>
                  </a:cubicBezTo>
                  <a:cubicBezTo>
                    <a:pt x="660" y="303"/>
                    <a:pt x="660" y="303"/>
                    <a:pt x="661" y="302"/>
                  </a:cubicBezTo>
                  <a:close/>
                  <a:moveTo>
                    <a:pt x="694" y="237"/>
                  </a:moveTo>
                  <a:cubicBezTo>
                    <a:pt x="694" y="237"/>
                    <a:pt x="692" y="245"/>
                    <a:pt x="693" y="242"/>
                  </a:cubicBezTo>
                  <a:cubicBezTo>
                    <a:pt x="693" y="243"/>
                    <a:pt x="692" y="245"/>
                    <a:pt x="692" y="246"/>
                  </a:cubicBezTo>
                  <a:cubicBezTo>
                    <a:pt x="692" y="245"/>
                    <a:pt x="693" y="242"/>
                    <a:pt x="693" y="242"/>
                  </a:cubicBezTo>
                  <a:cubicBezTo>
                    <a:pt x="693" y="241"/>
                    <a:pt x="693" y="241"/>
                    <a:pt x="693" y="241"/>
                  </a:cubicBezTo>
                  <a:cubicBezTo>
                    <a:pt x="693" y="239"/>
                    <a:pt x="694" y="239"/>
                    <a:pt x="694" y="237"/>
                  </a:cubicBezTo>
                  <a:close/>
                  <a:moveTo>
                    <a:pt x="696" y="240"/>
                  </a:moveTo>
                  <a:cubicBezTo>
                    <a:pt x="696" y="241"/>
                    <a:pt x="695" y="245"/>
                    <a:pt x="695" y="244"/>
                  </a:cubicBezTo>
                  <a:cubicBezTo>
                    <a:pt x="695" y="242"/>
                    <a:pt x="695" y="242"/>
                    <a:pt x="696" y="240"/>
                  </a:cubicBezTo>
                  <a:close/>
                  <a:moveTo>
                    <a:pt x="709" y="190"/>
                  </a:moveTo>
                  <a:cubicBezTo>
                    <a:pt x="709" y="192"/>
                    <a:pt x="709" y="192"/>
                    <a:pt x="709" y="194"/>
                  </a:cubicBezTo>
                  <a:cubicBezTo>
                    <a:pt x="709" y="194"/>
                    <a:pt x="709" y="193"/>
                    <a:pt x="709" y="192"/>
                  </a:cubicBezTo>
                  <a:cubicBezTo>
                    <a:pt x="709" y="192"/>
                    <a:pt x="709" y="192"/>
                    <a:pt x="709" y="193"/>
                  </a:cubicBezTo>
                  <a:cubicBezTo>
                    <a:pt x="709" y="193"/>
                    <a:pt x="709" y="192"/>
                    <a:pt x="709" y="192"/>
                  </a:cubicBezTo>
                  <a:cubicBezTo>
                    <a:pt x="709" y="190"/>
                    <a:pt x="709" y="190"/>
                    <a:pt x="709" y="190"/>
                  </a:cubicBezTo>
                  <a:cubicBezTo>
                    <a:pt x="709" y="192"/>
                    <a:pt x="709" y="190"/>
                    <a:pt x="709" y="190"/>
                  </a:cubicBezTo>
                  <a:close/>
                  <a:moveTo>
                    <a:pt x="731" y="233"/>
                  </a:moveTo>
                  <a:cubicBezTo>
                    <a:pt x="730" y="236"/>
                    <a:pt x="730" y="238"/>
                    <a:pt x="729" y="242"/>
                  </a:cubicBezTo>
                  <a:cubicBezTo>
                    <a:pt x="729" y="242"/>
                    <a:pt x="728" y="246"/>
                    <a:pt x="728" y="243"/>
                  </a:cubicBezTo>
                  <a:cubicBezTo>
                    <a:pt x="729" y="240"/>
                    <a:pt x="729" y="240"/>
                    <a:pt x="729" y="239"/>
                  </a:cubicBezTo>
                  <a:cubicBezTo>
                    <a:pt x="730" y="237"/>
                    <a:pt x="730" y="236"/>
                    <a:pt x="730" y="234"/>
                  </a:cubicBezTo>
                  <a:cubicBezTo>
                    <a:pt x="730" y="234"/>
                    <a:pt x="731" y="233"/>
                    <a:pt x="731" y="233"/>
                  </a:cubicBezTo>
                  <a:close/>
                  <a:moveTo>
                    <a:pt x="637" y="434"/>
                  </a:moveTo>
                  <a:cubicBezTo>
                    <a:pt x="634" y="436"/>
                    <a:pt x="634" y="436"/>
                    <a:pt x="634" y="436"/>
                  </a:cubicBezTo>
                  <a:cubicBezTo>
                    <a:pt x="634" y="436"/>
                    <a:pt x="632" y="438"/>
                    <a:pt x="631" y="438"/>
                  </a:cubicBezTo>
                  <a:cubicBezTo>
                    <a:pt x="633" y="436"/>
                    <a:pt x="632" y="437"/>
                    <a:pt x="635" y="434"/>
                  </a:cubicBezTo>
                  <a:cubicBezTo>
                    <a:pt x="635" y="435"/>
                    <a:pt x="636" y="434"/>
                    <a:pt x="637" y="434"/>
                  </a:cubicBezTo>
                  <a:close/>
                  <a:moveTo>
                    <a:pt x="23" y="285"/>
                  </a:moveTo>
                  <a:cubicBezTo>
                    <a:pt x="22" y="284"/>
                    <a:pt x="21" y="280"/>
                    <a:pt x="22" y="281"/>
                  </a:cubicBezTo>
                  <a:cubicBezTo>
                    <a:pt x="23" y="284"/>
                    <a:pt x="22" y="283"/>
                    <a:pt x="23" y="285"/>
                  </a:cubicBezTo>
                  <a:close/>
                  <a:moveTo>
                    <a:pt x="20" y="49"/>
                  </a:moveTo>
                  <a:cubicBezTo>
                    <a:pt x="20" y="49"/>
                    <a:pt x="19" y="52"/>
                    <a:pt x="19" y="54"/>
                  </a:cubicBezTo>
                  <a:cubicBezTo>
                    <a:pt x="18" y="54"/>
                    <a:pt x="19" y="51"/>
                    <a:pt x="20" y="49"/>
                  </a:cubicBezTo>
                  <a:close/>
                  <a:moveTo>
                    <a:pt x="11" y="80"/>
                  </a:moveTo>
                  <a:cubicBezTo>
                    <a:pt x="11" y="83"/>
                    <a:pt x="10" y="84"/>
                    <a:pt x="9" y="87"/>
                  </a:cubicBezTo>
                  <a:cubicBezTo>
                    <a:pt x="9" y="87"/>
                    <a:pt x="9" y="87"/>
                    <a:pt x="9" y="87"/>
                  </a:cubicBezTo>
                  <a:cubicBezTo>
                    <a:pt x="10" y="84"/>
                    <a:pt x="10" y="82"/>
                    <a:pt x="11" y="80"/>
                  </a:cubicBezTo>
                  <a:close/>
                  <a:moveTo>
                    <a:pt x="7" y="115"/>
                  </a:moveTo>
                  <a:cubicBezTo>
                    <a:pt x="6" y="119"/>
                    <a:pt x="6" y="117"/>
                    <a:pt x="6" y="122"/>
                  </a:cubicBezTo>
                  <a:cubicBezTo>
                    <a:pt x="6" y="123"/>
                    <a:pt x="6" y="119"/>
                    <a:pt x="6" y="119"/>
                  </a:cubicBezTo>
                  <a:cubicBezTo>
                    <a:pt x="6" y="119"/>
                    <a:pt x="6" y="125"/>
                    <a:pt x="5" y="124"/>
                  </a:cubicBezTo>
                  <a:cubicBezTo>
                    <a:pt x="6" y="120"/>
                    <a:pt x="6" y="118"/>
                    <a:pt x="6" y="115"/>
                  </a:cubicBezTo>
                  <a:cubicBezTo>
                    <a:pt x="7" y="113"/>
                    <a:pt x="7" y="115"/>
                    <a:pt x="7" y="115"/>
                  </a:cubicBezTo>
                  <a:close/>
                  <a:moveTo>
                    <a:pt x="5" y="126"/>
                  </a:moveTo>
                  <a:cubicBezTo>
                    <a:pt x="5" y="127"/>
                    <a:pt x="5" y="129"/>
                    <a:pt x="5" y="131"/>
                  </a:cubicBezTo>
                  <a:cubicBezTo>
                    <a:pt x="5" y="131"/>
                    <a:pt x="5" y="125"/>
                    <a:pt x="5" y="126"/>
                  </a:cubicBezTo>
                  <a:close/>
                  <a:moveTo>
                    <a:pt x="3" y="133"/>
                  </a:moveTo>
                  <a:cubicBezTo>
                    <a:pt x="3" y="132"/>
                    <a:pt x="3" y="138"/>
                    <a:pt x="3" y="138"/>
                  </a:cubicBezTo>
                  <a:cubicBezTo>
                    <a:pt x="2" y="139"/>
                    <a:pt x="3" y="135"/>
                    <a:pt x="3" y="133"/>
                  </a:cubicBezTo>
                  <a:close/>
                  <a:moveTo>
                    <a:pt x="1" y="147"/>
                  </a:moveTo>
                  <a:cubicBezTo>
                    <a:pt x="2" y="148"/>
                    <a:pt x="1" y="153"/>
                    <a:pt x="1" y="155"/>
                  </a:cubicBezTo>
                  <a:cubicBezTo>
                    <a:pt x="1" y="155"/>
                    <a:pt x="1" y="148"/>
                    <a:pt x="1" y="147"/>
                  </a:cubicBezTo>
                  <a:close/>
                  <a:moveTo>
                    <a:pt x="6" y="147"/>
                  </a:moveTo>
                  <a:cubicBezTo>
                    <a:pt x="6" y="148"/>
                    <a:pt x="6" y="153"/>
                    <a:pt x="6" y="153"/>
                  </a:cubicBezTo>
                  <a:cubicBezTo>
                    <a:pt x="6" y="151"/>
                    <a:pt x="6" y="148"/>
                    <a:pt x="6" y="147"/>
                  </a:cubicBezTo>
                  <a:close/>
                  <a:moveTo>
                    <a:pt x="10" y="154"/>
                  </a:moveTo>
                  <a:cubicBezTo>
                    <a:pt x="10" y="156"/>
                    <a:pt x="10" y="155"/>
                    <a:pt x="10" y="154"/>
                  </a:cubicBezTo>
                  <a:cubicBezTo>
                    <a:pt x="11" y="159"/>
                    <a:pt x="10" y="160"/>
                    <a:pt x="11" y="162"/>
                  </a:cubicBezTo>
                  <a:cubicBezTo>
                    <a:pt x="11" y="165"/>
                    <a:pt x="10" y="169"/>
                    <a:pt x="10" y="163"/>
                  </a:cubicBezTo>
                  <a:cubicBezTo>
                    <a:pt x="10" y="164"/>
                    <a:pt x="10" y="156"/>
                    <a:pt x="10" y="154"/>
                  </a:cubicBezTo>
                  <a:close/>
                  <a:moveTo>
                    <a:pt x="6" y="161"/>
                  </a:moveTo>
                  <a:cubicBezTo>
                    <a:pt x="6" y="161"/>
                    <a:pt x="6" y="165"/>
                    <a:pt x="6" y="167"/>
                  </a:cubicBezTo>
                  <a:cubicBezTo>
                    <a:pt x="6" y="167"/>
                    <a:pt x="6" y="162"/>
                    <a:pt x="6" y="161"/>
                  </a:cubicBezTo>
                  <a:close/>
                  <a:moveTo>
                    <a:pt x="9" y="159"/>
                  </a:moveTo>
                  <a:cubicBezTo>
                    <a:pt x="9" y="158"/>
                    <a:pt x="9" y="163"/>
                    <a:pt x="9" y="161"/>
                  </a:cubicBezTo>
                  <a:cubicBezTo>
                    <a:pt x="9" y="162"/>
                    <a:pt x="9" y="163"/>
                    <a:pt x="9" y="165"/>
                  </a:cubicBezTo>
                  <a:cubicBezTo>
                    <a:pt x="9" y="167"/>
                    <a:pt x="9" y="160"/>
                    <a:pt x="9" y="159"/>
                  </a:cubicBezTo>
                  <a:close/>
                  <a:moveTo>
                    <a:pt x="4" y="168"/>
                  </a:moveTo>
                  <a:cubicBezTo>
                    <a:pt x="4" y="166"/>
                    <a:pt x="4" y="173"/>
                    <a:pt x="4" y="170"/>
                  </a:cubicBezTo>
                  <a:cubicBezTo>
                    <a:pt x="4" y="173"/>
                    <a:pt x="4" y="174"/>
                    <a:pt x="4" y="177"/>
                  </a:cubicBezTo>
                  <a:cubicBezTo>
                    <a:pt x="4" y="177"/>
                    <a:pt x="4" y="177"/>
                    <a:pt x="4" y="177"/>
                  </a:cubicBezTo>
                  <a:cubicBezTo>
                    <a:pt x="4" y="180"/>
                    <a:pt x="4" y="181"/>
                    <a:pt x="4" y="184"/>
                  </a:cubicBezTo>
                  <a:cubicBezTo>
                    <a:pt x="4" y="185"/>
                    <a:pt x="5" y="185"/>
                    <a:pt x="5" y="185"/>
                  </a:cubicBezTo>
                  <a:cubicBezTo>
                    <a:pt x="5" y="188"/>
                    <a:pt x="4" y="184"/>
                    <a:pt x="4" y="185"/>
                  </a:cubicBezTo>
                  <a:cubicBezTo>
                    <a:pt x="4" y="181"/>
                    <a:pt x="4" y="177"/>
                    <a:pt x="4" y="174"/>
                  </a:cubicBezTo>
                  <a:cubicBezTo>
                    <a:pt x="4" y="174"/>
                    <a:pt x="4" y="171"/>
                    <a:pt x="4" y="168"/>
                  </a:cubicBezTo>
                  <a:close/>
                  <a:moveTo>
                    <a:pt x="6" y="169"/>
                  </a:moveTo>
                  <a:cubicBezTo>
                    <a:pt x="6" y="171"/>
                    <a:pt x="6" y="172"/>
                    <a:pt x="6" y="173"/>
                  </a:cubicBezTo>
                  <a:cubicBezTo>
                    <a:pt x="6" y="174"/>
                    <a:pt x="6" y="172"/>
                    <a:pt x="6" y="170"/>
                  </a:cubicBezTo>
                  <a:cubicBezTo>
                    <a:pt x="6" y="170"/>
                    <a:pt x="6" y="169"/>
                    <a:pt x="6" y="169"/>
                  </a:cubicBezTo>
                  <a:close/>
                  <a:moveTo>
                    <a:pt x="6" y="176"/>
                  </a:moveTo>
                  <a:cubicBezTo>
                    <a:pt x="7" y="179"/>
                    <a:pt x="7" y="189"/>
                    <a:pt x="8" y="193"/>
                  </a:cubicBezTo>
                  <a:cubicBezTo>
                    <a:pt x="8" y="196"/>
                    <a:pt x="8" y="196"/>
                    <a:pt x="8" y="200"/>
                  </a:cubicBezTo>
                  <a:cubicBezTo>
                    <a:pt x="8" y="199"/>
                    <a:pt x="8" y="196"/>
                    <a:pt x="8" y="195"/>
                  </a:cubicBezTo>
                  <a:cubicBezTo>
                    <a:pt x="7" y="193"/>
                    <a:pt x="7" y="191"/>
                    <a:pt x="7" y="189"/>
                  </a:cubicBezTo>
                  <a:cubicBezTo>
                    <a:pt x="6" y="186"/>
                    <a:pt x="6" y="184"/>
                    <a:pt x="6" y="181"/>
                  </a:cubicBezTo>
                  <a:cubicBezTo>
                    <a:pt x="7" y="180"/>
                    <a:pt x="6" y="178"/>
                    <a:pt x="6" y="176"/>
                  </a:cubicBezTo>
                  <a:close/>
                  <a:moveTo>
                    <a:pt x="7" y="188"/>
                  </a:moveTo>
                  <a:cubicBezTo>
                    <a:pt x="8" y="187"/>
                    <a:pt x="8" y="194"/>
                    <a:pt x="8" y="195"/>
                  </a:cubicBezTo>
                  <a:cubicBezTo>
                    <a:pt x="8" y="194"/>
                    <a:pt x="8" y="191"/>
                    <a:pt x="7" y="188"/>
                  </a:cubicBezTo>
                  <a:close/>
                  <a:moveTo>
                    <a:pt x="10" y="198"/>
                  </a:moveTo>
                  <a:cubicBezTo>
                    <a:pt x="11" y="202"/>
                    <a:pt x="10" y="199"/>
                    <a:pt x="10" y="202"/>
                  </a:cubicBezTo>
                  <a:cubicBezTo>
                    <a:pt x="10" y="200"/>
                    <a:pt x="10" y="198"/>
                    <a:pt x="10" y="196"/>
                  </a:cubicBezTo>
                  <a:cubicBezTo>
                    <a:pt x="10" y="197"/>
                    <a:pt x="10" y="198"/>
                    <a:pt x="10" y="198"/>
                  </a:cubicBezTo>
                  <a:cubicBezTo>
                    <a:pt x="10" y="199"/>
                    <a:pt x="10" y="199"/>
                    <a:pt x="10" y="198"/>
                  </a:cubicBezTo>
                  <a:close/>
                  <a:moveTo>
                    <a:pt x="10" y="202"/>
                  </a:moveTo>
                  <a:cubicBezTo>
                    <a:pt x="10" y="201"/>
                    <a:pt x="10" y="205"/>
                    <a:pt x="10" y="206"/>
                  </a:cubicBezTo>
                  <a:cubicBezTo>
                    <a:pt x="10" y="206"/>
                    <a:pt x="10" y="206"/>
                    <a:pt x="10" y="205"/>
                  </a:cubicBezTo>
                  <a:cubicBezTo>
                    <a:pt x="11" y="209"/>
                    <a:pt x="10" y="205"/>
                    <a:pt x="10" y="202"/>
                  </a:cubicBezTo>
                  <a:close/>
                  <a:moveTo>
                    <a:pt x="10" y="210"/>
                  </a:moveTo>
                  <a:cubicBezTo>
                    <a:pt x="10" y="213"/>
                    <a:pt x="9" y="206"/>
                    <a:pt x="10" y="209"/>
                  </a:cubicBezTo>
                  <a:cubicBezTo>
                    <a:pt x="9" y="208"/>
                    <a:pt x="9" y="205"/>
                    <a:pt x="9" y="203"/>
                  </a:cubicBezTo>
                  <a:cubicBezTo>
                    <a:pt x="9" y="203"/>
                    <a:pt x="9" y="205"/>
                    <a:pt x="9" y="206"/>
                  </a:cubicBezTo>
                  <a:cubicBezTo>
                    <a:pt x="10" y="207"/>
                    <a:pt x="10" y="206"/>
                    <a:pt x="10" y="207"/>
                  </a:cubicBezTo>
                  <a:cubicBezTo>
                    <a:pt x="10" y="208"/>
                    <a:pt x="9" y="207"/>
                    <a:pt x="10" y="210"/>
                  </a:cubicBezTo>
                  <a:close/>
                  <a:moveTo>
                    <a:pt x="7" y="211"/>
                  </a:moveTo>
                  <a:cubicBezTo>
                    <a:pt x="7" y="210"/>
                    <a:pt x="7" y="211"/>
                    <a:pt x="8" y="212"/>
                  </a:cubicBezTo>
                  <a:cubicBezTo>
                    <a:pt x="8" y="214"/>
                    <a:pt x="8" y="216"/>
                    <a:pt x="8" y="216"/>
                  </a:cubicBezTo>
                  <a:cubicBezTo>
                    <a:pt x="8" y="215"/>
                    <a:pt x="7" y="213"/>
                    <a:pt x="7" y="211"/>
                  </a:cubicBezTo>
                  <a:close/>
                  <a:moveTo>
                    <a:pt x="9" y="216"/>
                  </a:moveTo>
                  <a:cubicBezTo>
                    <a:pt x="9" y="221"/>
                    <a:pt x="10" y="228"/>
                    <a:pt x="11" y="234"/>
                  </a:cubicBezTo>
                  <a:cubicBezTo>
                    <a:pt x="10" y="229"/>
                    <a:pt x="9" y="222"/>
                    <a:pt x="8" y="218"/>
                  </a:cubicBezTo>
                  <a:cubicBezTo>
                    <a:pt x="9" y="220"/>
                    <a:pt x="8" y="215"/>
                    <a:pt x="9" y="216"/>
                  </a:cubicBezTo>
                  <a:close/>
                  <a:moveTo>
                    <a:pt x="19" y="222"/>
                  </a:moveTo>
                  <a:cubicBezTo>
                    <a:pt x="19" y="223"/>
                    <a:pt x="19" y="223"/>
                    <a:pt x="19" y="223"/>
                  </a:cubicBezTo>
                  <a:cubicBezTo>
                    <a:pt x="20" y="226"/>
                    <a:pt x="20" y="227"/>
                    <a:pt x="20" y="227"/>
                  </a:cubicBezTo>
                  <a:cubicBezTo>
                    <a:pt x="20" y="226"/>
                    <a:pt x="19" y="224"/>
                    <a:pt x="19" y="222"/>
                  </a:cubicBezTo>
                  <a:close/>
                  <a:moveTo>
                    <a:pt x="12" y="235"/>
                  </a:moveTo>
                  <a:cubicBezTo>
                    <a:pt x="12" y="238"/>
                    <a:pt x="12" y="237"/>
                    <a:pt x="13" y="240"/>
                  </a:cubicBezTo>
                  <a:cubicBezTo>
                    <a:pt x="13" y="241"/>
                    <a:pt x="12" y="235"/>
                    <a:pt x="12" y="235"/>
                  </a:cubicBezTo>
                  <a:close/>
                  <a:moveTo>
                    <a:pt x="13" y="235"/>
                  </a:moveTo>
                  <a:cubicBezTo>
                    <a:pt x="13" y="235"/>
                    <a:pt x="14" y="239"/>
                    <a:pt x="14" y="240"/>
                  </a:cubicBezTo>
                  <a:cubicBezTo>
                    <a:pt x="14" y="239"/>
                    <a:pt x="13" y="238"/>
                    <a:pt x="13" y="235"/>
                  </a:cubicBezTo>
                  <a:close/>
                  <a:moveTo>
                    <a:pt x="20" y="228"/>
                  </a:moveTo>
                  <a:cubicBezTo>
                    <a:pt x="21" y="231"/>
                    <a:pt x="21" y="232"/>
                    <a:pt x="22" y="234"/>
                  </a:cubicBezTo>
                  <a:cubicBezTo>
                    <a:pt x="21" y="234"/>
                    <a:pt x="21" y="233"/>
                    <a:pt x="21" y="233"/>
                  </a:cubicBezTo>
                  <a:cubicBezTo>
                    <a:pt x="21" y="234"/>
                    <a:pt x="22" y="236"/>
                    <a:pt x="22" y="237"/>
                  </a:cubicBezTo>
                  <a:cubicBezTo>
                    <a:pt x="22" y="239"/>
                    <a:pt x="22" y="240"/>
                    <a:pt x="22" y="239"/>
                  </a:cubicBezTo>
                  <a:cubicBezTo>
                    <a:pt x="21" y="237"/>
                    <a:pt x="22" y="237"/>
                    <a:pt x="22" y="236"/>
                  </a:cubicBezTo>
                  <a:cubicBezTo>
                    <a:pt x="21" y="234"/>
                    <a:pt x="21" y="233"/>
                    <a:pt x="20" y="230"/>
                  </a:cubicBezTo>
                  <a:cubicBezTo>
                    <a:pt x="20" y="229"/>
                    <a:pt x="21" y="231"/>
                    <a:pt x="21" y="232"/>
                  </a:cubicBezTo>
                  <a:cubicBezTo>
                    <a:pt x="21" y="232"/>
                    <a:pt x="20" y="227"/>
                    <a:pt x="20" y="228"/>
                  </a:cubicBezTo>
                  <a:close/>
                  <a:moveTo>
                    <a:pt x="21" y="231"/>
                  </a:moveTo>
                  <a:cubicBezTo>
                    <a:pt x="21" y="231"/>
                    <a:pt x="21" y="231"/>
                    <a:pt x="22" y="232"/>
                  </a:cubicBezTo>
                  <a:cubicBezTo>
                    <a:pt x="23" y="236"/>
                    <a:pt x="22" y="236"/>
                    <a:pt x="23" y="240"/>
                  </a:cubicBezTo>
                  <a:cubicBezTo>
                    <a:pt x="23" y="240"/>
                    <a:pt x="22" y="238"/>
                    <a:pt x="22" y="238"/>
                  </a:cubicBezTo>
                  <a:cubicBezTo>
                    <a:pt x="21" y="234"/>
                    <a:pt x="22" y="237"/>
                    <a:pt x="21" y="231"/>
                  </a:cubicBezTo>
                  <a:close/>
                  <a:moveTo>
                    <a:pt x="30" y="227"/>
                  </a:moveTo>
                  <a:cubicBezTo>
                    <a:pt x="30" y="227"/>
                    <a:pt x="31" y="229"/>
                    <a:pt x="31" y="227"/>
                  </a:cubicBezTo>
                  <a:cubicBezTo>
                    <a:pt x="31" y="228"/>
                    <a:pt x="31" y="228"/>
                    <a:pt x="31" y="229"/>
                  </a:cubicBezTo>
                  <a:cubicBezTo>
                    <a:pt x="31" y="229"/>
                    <a:pt x="31" y="229"/>
                    <a:pt x="31" y="230"/>
                  </a:cubicBezTo>
                  <a:cubicBezTo>
                    <a:pt x="31" y="229"/>
                    <a:pt x="30" y="229"/>
                    <a:pt x="30" y="227"/>
                  </a:cubicBezTo>
                  <a:close/>
                  <a:moveTo>
                    <a:pt x="23" y="242"/>
                  </a:moveTo>
                  <a:cubicBezTo>
                    <a:pt x="24" y="244"/>
                    <a:pt x="25" y="252"/>
                    <a:pt x="26" y="255"/>
                  </a:cubicBezTo>
                  <a:cubicBezTo>
                    <a:pt x="25" y="252"/>
                    <a:pt x="24" y="247"/>
                    <a:pt x="23" y="242"/>
                  </a:cubicBezTo>
                  <a:close/>
                  <a:moveTo>
                    <a:pt x="18" y="253"/>
                  </a:moveTo>
                  <a:cubicBezTo>
                    <a:pt x="19" y="253"/>
                    <a:pt x="21" y="262"/>
                    <a:pt x="23" y="267"/>
                  </a:cubicBezTo>
                  <a:cubicBezTo>
                    <a:pt x="22" y="267"/>
                    <a:pt x="22" y="264"/>
                    <a:pt x="21" y="263"/>
                  </a:cubicBezTo>
                  <a:cubicBezTo>
                    <a:pt x="20" y="258"/>
                    <a:pt x="19" y="256"/>
                    <a:pt x="18" y="253"/>
                  </a:cubicBezTo>
                  <a:close/>
                  <a:moveTo>
                    <a:pt x="32" y="239"/>
                  </a:moveTo>
                  <a:cubicBezTo>
                    <a:pt x="33" y="240"/>
                    <a:pt x="35" y="248"/>
                    <a:pt x="35" y="250"/>
                  </a:cubicBezTo>
                  <a:cubicBezTo>
                    <a:pt x="35" y="248"/>
                    <a:pt x="33" y="240"/>
                    <a:pt x="32" y="239"/>
                  </a:cubicBezTo>
                  <a:close/>
                  <a:moveTo>
                    <a:pt x="27" y="258"/>
                  </a:moveTo>
                  <a:cubicBezTo>
                    <a:pt x="27" y="258"/>
                    <a:pt x="27" y="257"/>
                    <a:pt x="26" y="255"/>
                  </a:cubicBezTo>
                  <a:cubicBezTo>
                    <a:pt x="27" y="256"/>
                    <a:pt x="28" y="259"/>
                    <a:pt x="28" y="261"/>
                  </a:cubicBezTo>
                  <a:cubicBezTo>
                    <a:pt x="29" y="262"/>
                    <a:pt x="28" y="260"/>
                    <a:pt x="27" y="258"/>
                  </a:cubicBezTo>
                  <a:close/>
                  <a:moveTo>
                    <a:pt x="23" y="268"/>
                  </a:moveTo>
                  <a:cubicBezTo>
                    <a:pt x="23" y="267"/>
                    <a:pt x="23" y="267"/>
                    <a:pt x="23" y="267"/>
                  </a:cubicBezTo>
                  <a:cubicBezTo>
                    <a:pt x="24" y="270"/>
                    <a:pt x="24" y="270"/>
                    <a:pt x="24" y="271"/>
                  </a:cubicBezTo>
                  <a:cubicBezTo>
                    <a:pt x="23" y="270"/>
                    <a:pt x="23" y="269"/>
                    <a:pt x="23" y="268"/>
                  </a:cubicBezTo>
                  <a:close/>
                  <a:moveTo>
                    <a:pt x="28" y="262"/>
                  </a:moveTo>
                  <a:cubicBezTo>
                    <a:pt x="29" y="263"/>
                    <a:pt x="30" y="267"/>
                    <a:pt x="31" y="269"/>
                  </a:cubicBezTo>
                  <a:cubicBezTo>
                    <a:pt x="30" y="267"/>
                    <a:pt x="30" y="265"/>
                    <a:pt x="28" y="262"/>
                  </a:cubicBezTo>
                  <a:close/>
                  <a:moveTo>
                    <a:pt x="36" y="254"/>
                  </a:moveTo>
                  <a:cubicBezTo>
                    <a:pt x="36" y="254"/>
                    <a:pt x="37" y="256"/>
                    <a:pt x="38" y="258"/>
                  </a:cubicBezTo>
                  <a:cubicBezTo>
                    <a:pt x="38" y="259"/>
                    <a:pt x="37" y="255"/>
                    <a:pt x="36" y="254"/>
                  </a:cubicBezTo>
                  <a:close/>
                  <a:moveTo>
                    <a:pt x="27" y="269"/>
                  </a:moveTo>
                  <a:cubicBezTo>
                    <a:pt x="27" y="269"/>
                    <a:pt x="27" y="269"/>
                    <a:pt x="28" y="271"/>
                  </a:cubicBezTo>
                  <a:cubicBezTo>
                    <a:pt x="29" y="274"/>
                    <a:pt x="28" y="274"/>
                    <a:pt x="27" y="269"/>
                  </a:cubicBezTo>
                  <a:close/>
                  <a:moveTo>
                    <a:pt x="33" y="280"/>
                  </a:moveTo>
                  <a:cubicBezTo>
                    <a:pt x="32" y="278"/>
                    <a:pt x="30" y="275"/>
                    <a:pt x="30" y="273"/>
                  </a:cubicBezTo>
                  <a:cubicBezTo>
                    <a:pt x="29" y="271"/>
                    <a:pt x="30" y="272"/>
                    <a:pt x="29" y="269"/>
                  </a:cubicBezTo>
                  <a:cubicBezTo>
                    <a:pt x="30" y="271"/>
                    <a:pt x="31" y="275"/>
                    <a:pt x="32" y="275"/>
                  </a:cubicBezTo>
                  <a:cubicBezTo>
                    <a:pt x="31" y="272"/>
                    <a:pt x="30" y="272"/>
                    <a:pt x="29" y="267"/>
                  </a:cubicBezTo>
                  <a:cubicBezTo>
                    <a:pt x="29" y="267"/>
                    <a:pt x="29" y="268"/>
                    <a:pt x="29" y="268"/>
                  </a:cubicBezTo>
                  <a:cubicBezTo>
                    <a:pt x="30" y="270"/>
                    <a:pt x="30" y="270"/>
                    <a:pt x="31" y="272"/>
                  </a:cubicBezTo>
                  <a:cubicBezTo>
                    <a:pt x="30" y="269"/>
                    <a:pt x="34" y="279"/>
                    <a:pt x="34" y="282"/>
                  </a:cubicBezTo>
                  <a:cubicBezTo>
                    <a:pt x="34" y="282"/>
                    <a:pt x="33" y="280"/>
                    <a:pt x="33" y="278"/>
                  </a:cubicBezTo>
                  <a:cubicBezTo>
                    <a:pt x="32" y="277"/>
                    <a:pt x="32" y="278"/>
                    <a:pt x="32" y="276"/>
                  </a:cubicBezTo>
                  <a:cubicBezTo>
                    <a:pt x="32" y="277"/>
                    <a:pt x="33" y="280"/>
                    <a:pt x="33" y="281"/>
                  </a:cubicBezTo>
                  <a:cubicBezTo>
                    <a:pt x="34" y="283"/>
                    <a:pt x="33" y="281"/>
                    <a:pt x="34" y="284"/>
                  </a:cubicBezTo>
                  <a:cubicBezTo>
                    <a:pt x="34" y="284"/>
                    <a:pt x="33" y="280"/>
                    <a:pt x="33" y="280"/>
                  </a:cubicBezTo>
                  <a:close/>
                  <a:moveTo>
                    <a:pt x="49" y="257"/>
                  </a:moveTo>
                  <a:cubicBezTo>
                    <a:pt x="49" y="258"/>
                    <a:pt x="50" y="259"/>
                    <a:pt x="49" y="258"/>
                  </a:cubicBezTo>
                  <a:cubicBezTo>
                    <a:pt x="50" y="259"/>
                    <a:pt x="50" y="261"/>
                    <a:pt x="51" y="262"/>
                  </a:cubicBezTo>
                  <a:cubicBezTo>
                    <a:pt x="51" y="264"/>
                    <a:pt x="49" y="258"/>
                    <a:pt x="50" y="260"/>
                  </a:cubicBezTo>
                  <a:cubicBezTo>
                    <a:pt x="50" y="260"/>
                    <a:pt x="49" y="258"/>
                    <a:pt x="49" y="257"/>
                  </a:cubicBezTo>
                  <a:close/>
                  <a:moveTo>
                    <a:pt x="36" y="286"/>
                  </a:moveTo>
                  <a:cubicBezTo>
                    <a:pt x="36" y="285"/>
                    <a:pt x="36" y="285"/>
                    <a:pt x="35" y="284"/>
                  </a:cubicBezTo>
                  <a:cubicBezTo>
                    <a:pt x="35" y="285"/>
                    <a:pt x="36" y="287"/>
                    <a:pt x="36" y="286"/>
                  </a:cubicBezTo>
                  <a:cubicBezTo>
                    <a:pt x="34" y="282"/>
                    <a:pt x="35" y="283"/>
                    <a:pt x="33" y="279"/>
                  </a:cubicBezTo>
                  <a:cubicBezTo>
                    <a:pt x="36" y="286"/>
                    <a:pt x="40" y="295"/>
                    <a:pt x="44" y="303"/>
                  </a:cubicBezTo>
                  <a:cubicBezTo>
                    <a:pt x="44" y="303"/>
                    <a:pt x="44" y="304"/>
                    <a:pt x="44" y="305"/>
                  </a:cubicBezTo>
                  <a:cubicBezTo>
                    <a:pt x="43" y="303"/>
                    <a:pt x="43" y="302"/>
                    <a:pt x="43" y="302"/>
                  </a:cubicBezTo>
                  <a:cubicBezTo>
                    <a:pt x="42" y="301"/>
                    <a:pt x="42" y="301"/>
                    <a:pt x="42" y="300"/>
                  </a:cubicBezTo>
                  <a:cubicBezTo>
                    <a:pt x="41" y="299"/>
                    <a:pt x="41" y="298"/>
                    <a:pt x="40" y="295"/>
                  </a:cubicBezTo>
                  <a:cubicBezTo>
                    <a:pt x="39" y="293"/>
                    <a:pt x="36" y="288"/>
                    <a:pt x="36" y="286"/>
                  </a:cubicBezTo>
                  <a:close/>
                  <a:moveTo>
                    <a:pt x="35" y="286"/>
                  </a:moveTo>
                  <a:cubicBezTo>
                    <a:pt x="35" y="287"/>
                    <a:pt x="35" y="286"/>
                    <a:pt x="35" y="286"/>
                  </a:cubicBezTo>
                  <a:cubicBezTo>
                    <a:pt x="36" y="289"/>
                    <a:pt x="40" y="298"/>
                    <a:pt x="41" y="300"/>
                  </a:cubicBezTo>
                  <a:cubicBezTo>
                    <a:pt x="39" y="296"/>
                    <a:pt x="36" y="289"/>
                    <a:pt x="35" y="286"/>
                  </a:cubicBezTo>
                  <a:close/>
                  <a:moveTo>
                    <a:pt x="36" y="295"/>
                  </a:moveTo>
                  <a:cubicBezTo>
                    <a:pt x="36" y="294"/>
                    <a:pt x="37" y="298"/>
                    <a:pt x="39" y="301"/>
                  </a:cubicBezTo>
                  <a:cubicBezTo>
                    <a:pt x="38" y="301"/>
                    <a:pt x="37" y="297"/>
                    <a:pt x="36" y="295"/>
                  </a:cubicBezTo>
                  <a:close/>
                  <a:moveTo>
                    <a:pt x="37" y="293"/>
                  </a:moveTo>
                  <a:cubicBezTo>
                    <a:pt x="37" y="293"/>
                    <a:pt x="37" y="293"/>
                    <a:pt x="37" y="293"/>
                  </a:cubicBezTo>
                  <a:cubicBezTo>
                    <a:pt x="39" y="297"/>
                    <a:pt x="39" y="298"/>
                    <a:pt x="37" y="293"/>
                  </a:cubicBezTo>
                  <a:close/>
                  <a:moveTo>
                    <a:pt x="54" y="274"/>
                  </a:moveTo>
                  <a:cubicBezTo>
                    <a:pt x="55" y="275"/>
                    <a:pt x="55" y="276"/>
                    <a:pt x="56" y="278"/>
                  </a:cubicBezTo>
                  <a:cubicBezTo>
                    <a:pt x="57" y="280"/>
                    <a:pt x="56" y="279"/>
                    <a:pt x="56" y="278"/>
                  </a:cubicBezTo>
                  <a:cubicBezTo>
                    <a:pt x="55" y="277"/>
                    <a:pt x="55" y="275"/>
                    <a:pt x="54" y="274"/>
                  </a:cubicBezTo>
                  <a:close/>
                  <a:moveTo>
                    <a:pt x="41" y="300"/>
                  </a:moveTo>
                  <a:cubicBezTo>
                    <a:pt x="40" y="298"/>
                    <a:pt x="41" y="301"/>
                    <a:pt x="40" y="300"/>
                  </a:cubicBezTo>
                  <a:cubicBezTo>
                    <a:pt x="39" y="298"/>
                    <a:pt x="39" y="296"/>
                    <a:pt x="41" y="300"/>
                  </a:cubicBezTo>
                  <a:close/>
                  <a:moveTo>
                    <a:pt x="39" y="302"/>
                  </a:moveTo>
                  <a:cubicBezTo>
                    <a:pt x="39" y="302"/>
                    <a:pt x="41" y="307"/>
                    <a:pt x="41" y="306"/>
                  </a:cubicBezTo>
                  <a:cubicBezTo>
                    <a:pt x="40" y="305"/>
                    <a:pt x="39" y="303"/>
                    <a:pt x="39" y="302"/>
                  </a:cubicBezTo>
                  <a:close/>
                  <a:moveTo>
                    <a:pt x="57" y="282"/>
                  </a:moveTo>
                  <a:cubicBezTo>
                    <a:pt x="57" y="280"/>
                    <a:pt x="58" y="283"/>
                    <a:pt x="57" y="281"/>
                  </a:cubicBezTo>
                  <a:cubicBezTo>
                    <a:pt x="57" y="280"/>
                    <a:pt x="59" y="285"/>
                    <a:pt x="59" y="284"/>
                  </a:cubicBezTo>
                  <a:cubicBezTo>
                    <a:pt x="60" y="286"/>
                    <a:pt x="59" y="286"/>
                    <a:pt x="60" y="287"/>
                  </a:cubicBezTo>
                  <a:cubicBezTo>
                    <a:pt x="61" y="289"/>
                    <a:pt x="60" y="286"/>
                    <a:pt x="60" y="288"/>
                  </a:cubicBezTo>
                  <a:cubicBezTo>
                    <a:pt x="61" y="288"/>
                    <a:pt x="61" y="289"/>
                    <a:pt x="61" y="290"/>
                  </a:cubicBezTo>
                  <a:cubicBezTo>
                    <a:pt x="61" y="289"/>
                    <a:pt x="61" y="289"/>
                    <a:pt x="61" y="290"/>
                  </a:cubicBezTo>
                  <a:cubicBezTo>
                    <a:pt x="62" y="292"/>
                    <a:pt x="61" y="290"/>
                    <a:pt x="63" y="294"/>
                  </a:cubicBezTo>
                  <a:cubicBezTo>
                    <a:pt x="63" y="295"/>
                    <a:pt x="62" y="292"/>
                    <a:pt x="61" y="290"/>
                  </a:cubicBezTo>
                  <a:cubicBezTo>
                    <a:pt x="61" y="291"/>
                    <a:pt x="61" y="292"/>
                    <a:pt x="62" y="293"/>
                  </a:cubicBezTo>
                  <a:cubicBezTo>
                    <a:pt x="61" y="291"/>
                    <a:pt x="61" y="289"/>
                    <a:pt x="59" y="286"/>
                  </a:cubicBezTo>
                  <a:cubicBezTo>
                    <a:pt x="60" y="287"/>
                    <a:pt x="58" y="284"/>
                    <a:pt x="57" y="282"/>
                  </a:cubicBezTo>
                  <a:close/>
                  <a:moveTo>
                    <a:pt x="50" y="294"/>
                  </a:moveTo>
                  <a:cubicBezTo>
                    <a:pt x="51" y="294"/>
                    <a:pt x="51" y="296"/>
                    <a:pt x="52" y="298"/>
                  </a:cubicBezTo>
                  <a:cubicBezTo>
                    <a:pt x="52" y="299"/>
                    <a:pt x="51" y="295"/>
                    <a:pt x="50" y="294"/>
                  </a:cubicBezTo>
                  <a:close/>
                  <a:moveTo>
                    <a:pt x="44" y="305"/>
                  </a:moveTo>
                  <a:cubicBezTo>
                    <a:pt x="44" y="304"/>
                    <a:pt x="45" y="308"/>
                    <a:pt x="46" y="309"/>
                  </a:cubicBezTo>
                  <a:cubicBezTo>
                    <a:pt x="46" y="309"/>
                    <a:pt x="44" y="307"/>
                    <a:pt x="44" y="305"/>
                  </a:cubicBezTo>
                  <a:close/>
                  <a:moveTo>
                    <a:pt x="46" y="306"/>
                  </a:moveTo>
                  <a:cubicBezTo>
                    <a:pt x="47" y="308"/>
                    <a:pt x="47" y="308"/>
                    <a:pt x="48" y="312"/>
                  </a:cubicBezTo>
                  <a:cubicBezTo>
                    <a:pt x="48" y="312"/>
                    <a:pt x="45" y="306"/>
                    <a:pt x="46" y="306"/>
                  </a:cubicBezTo>
                  <a:close/>
                  <a:moveTo>
                    <a:pt x="54" y="293"/>
                  </a:moveTo>
                  <a:cubicBezTo>
                    <a:pt x="54" y="293"/>
                    <a:pt x="55" y="294"/>
                    <a:pt x="55" y="295"/>
                  </a:cubicBezTo>
                  <a:cubicBezTo>
                    <a:pt x="55" y="295"/>
                    <a:pt x="55" y="294"/>
                    <a:pt x="55" y="294"/>
                  </a:cubicBezTo>
                  <a:cubicBezTo>
                    <a:pt x="55" y="294"/>
                    <a:pt x="56" y="296"/>
                    <a:pt x="56" y="297"/>
                  </a:cubicBezTo>
                  <a:cubicBezTo>
                    <a:pt x="55" y="296"/>
                    <a:pt x="55" y="294"/>
                    <a:pt x="54" y="293"/>
                  </a:cubicBezTo>
                  <a:close/>
                  <a:moveTo>
                    <a:pt x="57" y="338"/>
                  </a:moveTo>
                  <a:cubicBezTo>
                    <a:pt x="55" y="336"/>
                    <a:pt x="61" y="344"/>
                    <a:pt x="58" y="340"/>
                  </a:cubicBezTo>
                  <a:cubicBezTo>
                    <a:pt x="59" y="342"/>
                    <a:pt x="59" y="342"/>
                    <a:pt x="60" y="343"/>
                  </a:cubicBezTo>
                  <a:cubicBezTo>
                    <a:pt x="60" y="343"/>
                    <a:pt x="59" y="342"/>
                    <a:pt x="60" y="342"/>
                  </a:cubicBezTo>
                  <a:cubicBezTo>
                    <a:pt x="61" y="345"/>
                    <a:pt x="63" y="348"/>
                    <a:pt x="63" y="348"/>
                  </a:cubicBezTo>
                  <a:cubicBezTo>
                    <a:pt x="64" y="349"/>
                    <a:pt x="65" y="350"/>
                    <a:pt x="66" y="352"/>
                  </a:cubicBezTo>
                  <a:cubicBezTo>
                    <a:pt x="67" y="353"/>
                    <a:pt x="64" y="349"/>
                    <a:pt x="63" y="349"/>
                  </a:cubicBezTo>
                  <a:cubicBezTo>
                    <a:pt x="64" y="351"/>
                    <a:pt x="66" y="352"/>
                    <a:pt x="67" y="354"/>
                  </a:cubicBezTo>
                  <a:cubicBezTo>
                    <a:pt x="68" y="355"/>
                    <a:pt x="66" y="352"/>
                    <a:pt x="66" y="353"/>
                  </a:cubicBezTo>
                  <a:cubicBezTo>
                    <a:pt x="68" y="355"/>
                    <a:pt x="68" y="356"/>
                    <a:pt x="70" y="358"/>
                  </a:cubicBezTo>
                  <a:cubicBezTo>
                    <a:pt x="71" y="360"/>
                    <a:pt x="68" y="356"/>
                    <a:pt x="68" y="357"/>
                  </a:cubicBezTo>
                  <a:cubicBezTo>
                    <a:pt x="69" y="358"/>
                    <a:pt x="70" y="359"/>
                    <a:pt x="71" y="360"/>
                  </a:cubicBezTo>
                  <a:cubicBezTo>
                    <a:pt x="72" y="362"/>
                    <a:pt x="69" y="358"/>
                    <a:pt x="71" y="360"/>
                  </a:cubicBezTo>
                  <a:cubicBezTo>
                    <a:pt x="72" y="362"/>
                    <a:pt x="72" y="362"/>
                    <a:pt x="75" y="365"/>
                  </a:cubicBezTo>
                  <a:cubicBezTo>
                    <a:pt x="74" y="365"/>
                    <a:pt x="74" y="365"/>
                    <a:pt x="74" y="365"/>
                  </a:cubicBezTo>
                  <a:cubicBezTo>
                    <a:pt x="76" y="367"/>
                    <a:pt x="75" y="366"/>
                    <a:pt x="76" y="367"/>
                  </a:cubicBezTo>
                  <a:cubicBezTo>
                    <a:pt x="80" y="374"/>
                    <a:pt x="86" y="380"/>
                    <a:pt x="91" y="387"/>
                  </a:cubicBezTo>
                  <a:cubicBezTo>
                    <a:pt x="92" y="387"/>
                    <a:pt x="96" y="392"/>
                    <a:pt x="95" y="392"/>
                  </a:cubicBezTo>
                  <a:cubicBezTo>
                    <a:pt x="97" y="394"/>
                    <a:pt x="97" y="393"/>
                    <a:pt x="99" y="396"/>
                  </a:cubicBezTo>
                  <a:cubicBezTo>
                    <a:pt x="100" y="397"/>
                    <a:pt x="103" y="401"/>
                    <a:pt x="107" y="404"/>
                  </a:cubicBezTo>
                  <a:cubicBezTo>
                    <a:pt x="110" y="408"/>
                    <a:pt x="114" y="411"/>
                    <a:pt x="116" y="414"/>
                  </a:cubicBezTo>
                  <a:cubicBezTo>
                    <a:pt x="116" y="414"/>
                    <a:pt x="115" y="413"/>
                    <a:pt x="114" y="412"/>
                  </a:cubicBezTo>
                  <a:cubicBezTo>
                    <a:pt x="114" y="412"/>
                    <a:pt x="115" y="413"/>
                    <a:pt x="115" y="413"/>
                  </a:cubicBezTo>
                  <a:cubicBezTo>
                    <a:pt x="117" y="414"/>
                    <a:pt x="123" y="420"/>
                    <a:pt x="125" y="423"/>
                  </a:cubicBezTo>
                  <a:cubicBezTo>
                    <a:pt x="129" y="425"/>
                    <a:pt x="131" y="428"/>
                    <a:pt x="135" y="431"/>
                  </a:cubicBezTo>
                  <a:cubicBezTo>
                    <a:pt x="135" y="431"/>
                    <a:pt x="134" y="430"/>
                    <a:pt x="133" y="430"/>
                  </a:cubicBezTo>
                  <a:cubicBezTo>
                    <a:pt x="133" y="429"/>
                    <a:pt x="131" y="427"/>
                    <a:pt x="130" y="427"/>
                  </a:cubicBezTo>
                  <a:cubicBezTo>
                    <a:pt x="130" y="427"/>
                    <a:pt x="131" y="428"/>
                    <a:pt x="132" y="429"/>
                  </a:cubicBezTo>
                  <a:cubicBezTo>
                    <a:pt x="130" y="427"/>
                    <a:pt x="126" y="424"/>
                    <a:pt x="122" y="420"/>
                  </a:cubicBezTo>
                  <a:cubicBezTo>
                    <a:pt x="123" y="421"/>
                    <a:pt x="122" y="421"/>
                    <a:pt x="122" y="420"/>
                  </a:cubicBezTo>
                  <a:cubicBezTo>
                    <a:pt x="121" y="419"/>
                    <a:pt x="120" y="418"/>
                    <a:pt x="119" y="417"/>
                  </a:cubicBezTo>
                  <a:cubicBezTo>
                    <a:pt x="118" y="416"/>
                    <a:pt x="114" y="412"/>
                    <a:pt x="111" y="410"/>
                  </a:cubicBezTo>
                  <a:cubicBezTo>
                    <a:pt x="108" y="407"/>
                    <a:pt x="105" y="404"/>
                    <a:pt x="106" y="405"/>
                  </a:cubicBezTo>
                  <a:cubicBezTo>
                    <a:pt x="101" y="401"/>
                    <a:pt x="100" y="399"/>
                    <a:pt x="95" y="395"/>
                  </a:cubicBezTo>
                  <a:cubicBezTo>
                    <a:pt x="95" y="394"/>
                    <a:pt x="93" y="392"/>
                    <a:pt x="93" y="391"/>
                  </a:cubicBezTo>
                  <a:cubicBezTo>
                    <a:pt x="92" y="390"/>
                    <a:pt x="86" y="384"/>
                    <a:pt x="83" y="380"/>
                  </a:cubicBezTo>
                  <a:cubicBezTo>
                    <a:pt x="82" y="378"/>
                    <a:pt x="82" y="378"/>
                    <a:pt x="81" y="377"/>
                  </a:cubicBezTo>
                  <a:cubicBezTo>
                    <a:pt x="79" y="374"/>
                    <a:pt x="76" y="371"/>
                    <a:pt x="73" y="367"/>
                  </a:cubicBezTo>
                  <a:cubicBezTo>
                    <a:pt x="71" y="364"/>
                    <a:pt x="69" y="360"/>
                    <a:pt x="67" y="357"/>
                  </a:cubicBezTo>
                  <a:cubicBezTo>
                    <a:pt x="67" y="357"/>
                    <a:pt x="64" y="353"/>
                    <a:pt x="62" y="349"/>
                  </a:cubicBezTo>
                  <a:cubicBezTo>
                    <a:pt x="60" y="347"/>
                    <a:pt x="54" y="337"/>
                    <a:pt x="52" y="334"/>
                  </a:cubicBezTo>
                  <a:cubicBezTo>
                    <a:pt x="50" y="331"/>
                    <a:pt x="52" y="334"/>
                    <a:pt x="52" y="332"/>
                  </a:cubicBezTo>
                  <a:cubicBezTo>
                    <a:pt x="50" y="330"/>
                    <a:pt x="47" y="324"/>
                    <a:pt x="46" y="322"/>
                  </a:cubicBezTo>
                  <a:cubicBezTo>
                    <a:pt x="47" y="323"/>
                    <a:pt x="46" y="322"/>
                    <a:pt x="45" y="320"/>
                  </a:cubicBezTo>
                  <a:cubicBezTo>
                    <a:pt x="45" y="318"/>
                    <a:pt x="43" y="316"/>
                    <a:pt x="43" y="314"/>
                  </a:cubicBezTo>
                  <a:cubicBezTo>
                    <a:pt x="44" y="317"/>
                    <a:pt x="46" y="321"/>
                    <a:pt x="47" y="323"/>
                  </a:cubicBezTo>
                  <a:cubicBezTo>
                    <a:pt x="48" y="324"/>
                    <a:pt x="48" y="324"/>
                    <a:pt x="49" y="327"/>
                  </a:cubicBezTo>
                  <a:cubicBezTo>
                    <a:pt x="49" y="327"/>
                    <a:pt x="49" y="326"/>
                    <a:pt x="49" y="326"/>
                  </a:cubicBezTo>
                  <a:cubicBezTo>
                    <a:pt x="52" y="331"/>
                    <a:pt x="55" y="336"/>
                    <a:pt x="58" y="341"/>
                  </a:cubicBezTo>
                  <a:cubicBezTo>
                    <a:pt x="61" y="345"/>
                    <a:pt x="63" y="350"/>
                    <a:pt x="66" y="354"/>
                  </a:cubicBezTo>
                  <a:cubicBezTo>
                    <a:pt x="67" y="356"/>
                    <a:pt x="70" y="360"/>
                    <a:pt x="71" y="360"/>
                  </a:cubicBezTo>
                  <a:cubicBezTo>
                    <a:pt x="69" y="357"/>
                    <a:pt x="66" y="354"/>
                    <a:pt x="64" y="350"/>
                  </a:cubicBezTo>
                  <a:cubicBezTo>
                    <a:pt x="62" y="347"/>
                    <a:pt x="59" y="343"/>
                    <a:pt x="57" y="340"/>
                  </a:cubicBezTo>
                  <a:cubicBezTo>
                    <a:pt x="58" y="341"/>
                    <a:pt x="58" y="341"/>
                    <a:pt x="58" y="341"/>
                  </a:cubicBezTo>
                  <a:cubicBezTo>
                    <a:pt x="58" y="340"/>
                    <a:pt x="53" y="334"/>
                    <a:pt x="55" y="335"/>
                  </a:cubicBezTo>
                  <a:cubicBezTo>
                    <a:pt x="53" y="332"/>
                    <a:pt x="52" y="330"/>
                    <a:pt x="51" y="329"/>
                  </a:cubicBezTo>
                  <a:cubicBezTo>
                    <a:pt x="49" y="325"/>
                    <a:pt x="47" y="322"/>
                    <a:pt x="47" y="322"/>
                  </a:cubicBezTo>
                  <a:cubicBezTo>
                    <a:pt x="48" y="324"/>
                    <a:pt x="49" y="325"/>
                    <a:pt x="50" y="326"/>
                  </a:cubicBezTo>
                  <a:cubicBezTo>
                    <a:pt x="48" y="324"/>
                    <a:pt x="48" y="322"/>
                    <a:pt x="47" y="320"/>
                  </a:cubicBezTo>
                  <a:cubicBezTo>
                    <a:pt x="47" y="320"/>
                    <a:pt x="47" y="321"/>
                    <a:pt x="46" y="320"/>
                  </a:cubicBezTo>
                  <a:cubicBezTo>
                    <a:pt x="44" y="316"/>
                    <a:pt x="44" y="315"/>
                    <a:pt x="43" y="312"/>
                  </a:cubicBezTo>
                  <a:cubicBezTo>
                    <a:pt x="44" y="314"/>
                    <a:pt x="45" y="317"/>
                    <a:pt x="46" y="318"/>
                  </a:cubicBezTo>
                  <a:cubicBezTo>
                    <a:pt x="47" y="319"/>
                    <a:pt x="47" y="319"/>
                    <a:pt x="47" y="320"/>
                  </a:cubicBezTo>
                  <a:cubicBezTo>
                    <a:pt x="49" y="324"/>
                    <a:pt x="49" y="324"/>
                    <a:pt x="52" y="330"/>
                  </a:cubicBezTo>
                  <a:cubicBezTo>
                    <a:pt x="52" y="329"/>
                    <a:pt x="52" y="327"/>
                    <a:pt x="53" y="329"/>
                  </a:cubicBezTo>
                  <a:cubicBezTo>
                    <a:pt x="55" y="333"/>
                    <a:pt x="54" y="332"/>
                    <a:pt x="55" y="335"/>
                  </a:cubicBezTo>
                  <a:cubicBezTo>
                    <a:pt x="54" y="333"/>
                    <a:pt x="55" y="333"/>
                    <a:pt x="53" y="331"/>
                  </a:cubicBezTo>
                  <a:cubicBezTo>
                    <a:pt x="53" y="330"/>
                    <a:pt x="54" y="332"/>
                    <a:pt x="53" y="330"/>
                  </a:cubicBezTo>
                  <a:cubicBezTo>
                    <a:pt x="54" y="332"/>
                    <a:pt x="55" y="334"/>
                    <a:pt x="56" y="335"/>
                  </a:cubicBezTo>
                  <a:cubicBezTo>
                    <a:pt x="57" y="337"/>
                    <a:pt x="58" y="338"/>
                    <a:pt x="59" y="340"/>
                  </a:cubicBezTo>
                  <a:cubicBezTo>
                    <a:pt x="59" y="341"/>
                    <a:pt x="57" y="337"/>
                    <a:pt x="57" y="338"/>
                  </a:cubicBezTo>
                  <a:close/>
                  <a:moveTo>
                    <a:pt x="45" y="315"/>
                  </a:moveTo>
                  <a:cubicBezTo>
                    <a:pt x="46" y="316"/>
                    <a:pt x="47" y="318"/>
                    <a:pt x="48" y="320"/>
                  </a:cubicBezTo>
                  <a:cubicBezTo>
                    <a:pt x="47" y="319"/>
                    <a:pt x="46" y="317"/>
                    <a:pt x="45" y="315"/>
                  </a:cubicBezTo>
                  <a:close/>
                  <a:moveTo>
                    <a:pt x="49" y="312"/>
                  </a:moveTo>
                  <a:cubicBezTo>
                    <a:pt x="50" y="313"/>
                    <a:pt x="50" y="314"/>
                    <a:pt x="49" y="314"/>
                  </a:cubicBezTo>
                  <a:cubicBezTo>
                    <a:pt x="50" y="315"/>
                    <a:pt x="50" y="315"/>
                    <a:pt x="50" y="315"/>
                  </a:cubicBezTo>
                  <a:cubicBezTo>
                    <a:pt x="51" y="316"/>
                    <a:pt x="50" y="315"/>
                    <a:pt x="50" y="315"/>
                  </a:cubicBezTo>
                  <a:cubicBezTo>
                    <a:pt x="51" y="316"/>
                    <a:pt x="51" y="317"/>
                    <a:pt x="52" y="319"/>
                  </a:cubicBezTo>
                  <a:cubicBezTo>
                    <a:pt x="52" y="319"/>
                    <a:pt x="51" y="317"/>
                    <a:pt x="51" y="317"/>
                  </a:cubicBezTo>
                  <a:cubicBezTo>
                    <a:pt x="51" y="318"/>
                    <a:pt x="53" y="320"/>
                    <a:pt x="54" y="322"/>
                  </a:cubicBezTo>
                  <a:cubicBezTo>
                    <a:pt x="53" y="321"/>
                    <a:pt x="52" y="319"/>
                    <a:pt x="51" y="318"/>
                  </a:cubicBezTo>
                  <a:cubicBezTo>
                    <a:pt x="50" y="316"/>
                    <a:pt x="49" y="314"/>
                    <a:pt x="48" y="312"/>
                  </a:cubicBezTo>
                  <a:cubicBezTo>
                    <a:pt x="50" y="314"/>
                    <a:pt x="48" y="311"/>
                    <a:pt x="49" y="312"/>
                  </a:cubicBezTo>
                  <a:close/>
                  <a:moveTo>
                    <a:pt x="48" y="314"/>
                  </a:moveTo>
                  <a:cubicBezTo>
                    <a:pt x="49" y="314"/>
                    <a:pt x="50" y="316"/>
                    <a:pt x="51" y="318"/>
                  </a:cubicBezTo>
                  <a:cubicBezTo>
                    <a:pt x="52" y="320"/>
                    <a:pt x="53" y="321"/>
                    <a:pt x="53" y="322"/>
                  </a:cubicBezTo>
                  <a:cubicBezTo>
                    <a:pt x="52" y="320"/>
                    <a:pt x="51" y="319"/>
                    <a:pt x="50" y="318"/>
                  </a:cubicBezTo>
                  <a:cubicBezTo>
                    <a:pt x="50" y="317"/>
                    <a:pt x="49" y="315"/>
                    <a:pt x="48" y="314"/>
                  </a:cubicBezTo>
                  <a:close/>
                  <a:moveTo>
                    <a:pt x="47" y="319"/>
                  </a:moveTo>
                  <a:cubicBezTo>
                    <a:pt x="47" y="318"/>
                    <a:pt x="50" y="323"/>
                    <a:pt x="49" y="323"/>
                  </a:cubicBezTo>
                  <a:cubicBezTo>
                    <a:pt x="47" y="320"/>
                    <a:pt x="48" y="321"/>
                    <a:pt x="47" y="319"/>
                  </a:cubicBezTo>
                  <a:close/>
                  <a:moveTo>
                    <a:pt x="64" y="297"/>
                  </a:moveTo>
                  <a:cubicBezTo>
                    <a:pt x="63" y="296"/>
                    <a:pt x="63" y="295"/>
                    <a:pt x="62" y="294"/>
                  </a:cubicBezTo>
                  <a:cubicBezTo>
                    <a:pt x="62" y="294"/>
                    <a:pt x="63" y="295"/>
                    <a:pt x="63" y="296"/>
                  </a:cubicBezTo>
                  <a:cubicBezTo>
                    <a:pt x="64" y="297"/>
                    <a:pt x="64" y="296"/>
                    <a:pt x="65" y="299"/>
                  </a:cubicBezTo>
                  <a:cubicBezTo>
                    <a:pt x="65" y="299"/>
                    <a:pt x="65" y="299"/>
                    <a:pt x="65" y="299"/>
                  </a:cubicBezTo>
                  <a:cubicBezTo>
                    <a:pt x="64" y="297"/>
                    <a:pt x="64" y="297"/>
                    <a:pt x="64" y="297"/>
                  </a:cubicBezTo>
                  <a:close/>
                  <a:moveTo>
                    <a:pt x="49" y="321"/>
                  </a:moveTo>
                  <a:cubicBezTo>
                    <a:pt x="49" y="320"/>
                    <a:pt x="50" y="324"/>
                    <a:pt x="51" y="325"/>
                  </a:cubicBezTo>
                  <a:cubicBezTo>
                    <a:pt x="51" y="326"/>
                    <a:pt x="50" y="325"/>
                    <a:pt x="50" y="325"/>
                  </a:cubicBezTo>
                  <a:cubicBezTo>
                    <a:pt x="49" y="323"/>
                    <a:pt x="50" y="324"/>
                    <a:pt x="49" y="321"/>
                  </a:cubicBezTo>
                  <a:close/>
                  <a:moveTo>
                    <a:pt x="61" y="317"/>
                  </a:moveTo>
                  <a:cubicBezTo>
                    <a:pt x="61" y="316"/>
                    <a:pt x="59" y="313"/>
                    <a:pt x="59" y="312"/>
                  </a:cubicBezTo>
                  <a:cubicBezTo>
                    <a:pt x="59" y="312"/>
                    <a:pt x="61" y="315"/>
                    <a:pt x="61" y="316"/>
                  </a:cubicBezTo>
                  <a:cubicBezTo>
                    <a:pt x="61" y="316"/>
                    <a:pt x="62" y="318"/>
                    <a:pt x="62" y="318"/>
                  </a:cubicBezTo>
                  <a:cubicBezTo>
                    <a:pt x="63" y="319"/>
                    <a:pt x="64" y="320"/>
                    <a:pt x="65" y="322"/>
                  </a:cubicBezTo>
                  <a:cubicBezTo>
                    <a:pt x="65" y="323"/>
                    <a:pt x="63" y="319"/>
                    <a:pt x="64" y="322"/>
                  </a:cubicBezTo>
                  <a:cubicBezTo>
                    <a:pt x="64" y="322"/>
                    <a:pt x="63" y="321"/>
                    <a:pt x="62" y="319"/>
                  </a:cubicBezTo>
                  <a:cubicBezTo>
                    <a:pt x="62" y="319"/>
                    <a:pt x="63" y="320"/>
                    <a:pt x="63" y="319"/>
                  </a:cubicBezTo>
                  <a:cubicBezTo>
                    <a:pt x="61" y="317"/>
                    <a:pt x="61" y="317"/>
                    <a:pt x="59" y="314"/>
                  </a:cubicBezTo>
                  <a:cubicBezTo>
                    <a:pt x="61" y="317"/>
                    <a:pt x="60" y="314"/>
                    <a:pt x="61" y="317"/>
                  </a:cubicBezTo>
                  <a:close/>
                  <a:moveTo>
                    <a:pt x="55" y="333"/>
                  </a:moveTo>
                  <a:cubicBezTo>
                    <a:pt x="55" y="332"/>
                    <a:pt x="55" y="333"/>
                    <a:pt x="56" y="334"/>
                  </a:cubicBezTo>
                  <a:cubicBezTo>
                    <a:pt x="56" y="335"/>
                    <a:pt x="57" y="337"/>
                    <a:pt x="58" y="338"/>
                  </a:cubicBezTo>
                  <a:cubicBezTo>
                    <a:pt x="58" y="338"/>
                    <a:pt x="56" y="335"/>
                    <a:pt x="55" y="333"/>
                  </a:cubicBezTo>
                  <a:close/>
                  <a:moveTo>
                    <a:pt x="65" y="323"/>
                  </a:moveTo>
                  <a:cubicBezTo>
                    <a:pt x="65" y="324"/>
                    <a:pt x="65" y="324"/>
                    <a:pt x="66" y="324"/>
                  </a:cubicBezTo>
                  <a:cubicBezTo>
                    <a:pt x="67" y="326"/>
                    <a:pt x="67" y="326"/>
                    <a:pt x="67" y="327"/>
                  </a:cubicBezTo>
                  <a:cubicBezTo>
                    <a:pt x="67" y="328"/>
                    <a:pt x="65" y="323"/>
                    <a:pt x="66" y="326"/>
                  </a:cubicBezTo>
                  <a:cubicBezTo>
                    <a:pt x="66" y="326"/>
                    <a:pt x="65" y="324"/>
                    <a:pt x="65" y="323"/>
                  </a:cubicBezTo>
                  <a:close/>
                  <a:moveTo>
                    <a:pt x="68" y="329"/>
                  </a:moveTo>
                  <a:cubicBezTo>
                    <a:pt x="68" y="329"/>
                    <a:pt x="70" y="332"/>
                    <a:pt x="70" y="331"/>
                  </a:cubicBezTo>
                  <a:cubicBezTo>
                    <a:pt x="70" y="332"/>
                    <a:pt x="69" y="331"/>
                    <a:pt x="71" y="334"/>
                  </a:cubicBezTo>
                  <a:cubicBezTo>
                    <a:pt x="70" y="331"/>
                    <a:pt x="72" y="334"/>
                    <a:pt x="72" y="335"/>
                  </a:cubicBezTo>
                  <a:cubicBezTo>
                    <a:pt x="71" y="334"/>
                    <a:pt x="69" y="331"/>
                    <a:pt x="68" y="329"/>
                  </a:cubicBezTo>
                  <a:close/>
                  <a:moveTo>
                    <a:pt x="71" y="335"/>
                  </a:moveTo>
                  <a:cubicBezTo>
                    <a:pt x="71" y="335"/>
                    <a:pt x="70" y="333"/>
                    <a:pt x="69" y="332"/>
                  </a:cubicBezTo>
                  <a:cubicBezTo>
                    <a:pt x="69" y="331"/>
                    <a:pt x="69" y="331"/>
                    <a:pt x="69" y="331"/>
                  </a:cubicBezTo>
                  <a:cubicBezTo>
                    <a:pt x="70" y="332"/>
                    <a:pt x="70" y="333"/>
                    <a:pt x="71" y="333"/>
                  </a:cubicBezTo>
                  <a:cubicBezTo>
                    <a:pt x="70" y="333"/>
                    <a:pt x="70" y="333"/>
                    <a:pt x="71" y="335"/>
                  </a:cubicBezTo>
                  <a:close/>
                  <a:moveTo>
                    <a:pt x="63" y="347"/>
                  </a:moveTo>
                  <a:cubicBezTo>
                    <a:pt x="63" y="346"/>
                    <a:pt x="65" y="350"/>
                    <a:pt x="66" y="351"/>
                  </a:cubicBezTo>
                  <a:cubicBezTo>
                    <a:pt x="66" y="352"/>
                    <a:pt x="64" y="349"/>
                    <a:pt x="63" y="347"/>
                  </a:cubicBezTo>
                  <a:close/>
                  <a:moveTo>
                    <a:pt x="77" y="322"/>
                  </a:moveTo>
                  <a:cubicBezTo>
                    <a:pt x="77" y="321"/>
                    <a:pt x="78" y="322"/>
                    <a:pt x="78" y="322"/>
                  </a:cubicBezTo>
                  <a:cubicBezTo>
                    <a:pt x="79" y="324"/>
                    <a:pt x="82" y="327"/>
                    <a:pt x="82" y="328"/>
                  </a:cubicBezTo>
                  <a:cubicBezTo>
                    <a:pt x="78" y="322"/>
                    <a:pt x="79" y="324"/>
                    <a:pt x="77" y="322"/>
                  </a:cubicBezTo>
                  <a:close/>
                  <a:moveTo>
                    <a:pt x="74" y="332"/>
                  </a:moveTo>
                  <a:cubicBezTo>
                    <a:pt x="74" y="333"/>
                    <a:pt x="75" y="333"/>
                    <a:pt x="74" y="332"/>
                  </a:cubicBezTo>
                  <a:cubicBezTo>
                    <a:pt x="76" y="335"/>
                    <a:pt x="75" y="334"/>
                    <a:pt x="76" y="336"/>
                  </a:cubicBezTo>
                  <a:cubicBezTo>
                    <a:pt x="76" y="336"/>
                    <a:pt x="76" y="335"/>
                    <a:pt x="74" y="332"/>
                  </a:cubicBezTo>
                  <a:close/>
                  <a:moveTo>
                    <a:pt x="75" y="340"/>
                  </a:moveTo>
                  <a:cubicBezTo>
                    <a:pt x="75" y="339"/>
                    <a:pt x="77" y="343"/>
                    <a:pt x="77" y="343"/>
                  </a:cubicBezTo>
                  <a:cubicBezTo>
                    <a:pt x="79" y="345"/>
                    <a:pt x="77" y="343"/>
                    <a:pt x="78" y="345"/>
                  </a:cubicBezTo>
                  <a:cubicBezTo>
                    <a:pt x="79" y="346"/>
                    <a:pt x="81" y="349"/>
                    <a:pt x="82" y="351"/>
                  </a:cubicBezTo>
                  <a:cubicBezTo>
                    <a:pt x="79" y="347"/>
                    <a:pt x="77" y="344"/>
                    <a:pt x="75" y="340"/>
                  </a:cubicBezTo>
                  <a:close/>
                  <a:moveTo>
                    <a:pt x="77" y="342"/>
                  </a:moveTo>
                  <a:cubicBezTo>
                    <a:pt x="79" y="345"/>
                    <a:pt x="81" y="349"/>
                    <a:pt x="83" y="351"/>
                  </a:cubicBezTo>
                  <a:cubicBezTo>
                    <a:pt x="82" y="350"/>
                    <a:pt x="79" y="345"/>
                    <a:pt x="77" y="342"/>
                  </a:cubicBezTo>
                  <a:close/>
                  <a:moveTo>
                    <a:pt x="84" y="331"/>
                  </a:moveTo>
                  <a:cubicBezTo>
                    <a:pt x="85" y="332"/>
                    <a:pt x="84" y="332"/>
                    <a:pt x="85" y="334"/>
                  </a:cubicBezTo>
                  <a:cubicBezTo>
                    <a:pt x="84" y="333"/>
                    <a:pt x="82" y="329"/>
                    <a:pt x="84" y="331"/>
                  </a:cubicBezTo>
                  <a:close/>
                  <a:moveTo>
                    <a:pt x="85" y="345"/>
                  </a:moveTo>
                  <a:cubicBezTo>
                    <a:pt x="88" y="349"/>
                    <a:pt x="86" y="347"/>
                    <a:pt x="89" y="351"/>
                  </a:cubicBezTo>
                  <a:cubicBezTo>
                    <a:pt x="87" y="347"/>
                    <a:pt x="85" y="344"/>
                    <a:pt x="85" y="345"/>
                  </a:cubicBezTo>
                  <a:close/>
                  <a:moveTo>
                    <a:pt x="84" y="354"/>
                  </a:moveTo>
                  <a:cubicBezTo>
                    <a:pt x="85" y="354"/>
                    <a:pt x="85" y="355"/>
                    <a:pt x="86" y="357"/>
                  </a:cubicBezTo>
                  <a:cubicBezTo>
                    <a:pt x="87" y="358"/>
                    <a:pt x="88" y="359"/>
                    <a:pt x="89" y="360"/>
                  </a:cubicBezTo>
                  <a:cubicBezTo>
                    <a:pt x="88" y="360"/>
                    <a:pt x="91" y="364"/>
                    <a:pt x="94" y="367"/>
                  </a:cubicBezTo>
                  <a:cubicBezTo>
                    <a:pt x="94" y="367"/>
                    <a:pt x="94" y="367"/>
                    <a:pt x="94" y="367"/>
                  </a:cubicBezTo>
                  <a:cubicBezTo>
                    <a:pt x="92" y="365"/>
                    <a:pt x="92" y="365"/>
                    <a:pt x="91" y="364"/>
                  </a:cubicBezTo>
                  <a:cubicBezTo>
                    <a:pt x="91" y="364"/>
                    <a:pt x="89" y="361"/>
                    <a:pt x="88" y="360"/>
                  </a:cubicBezTo>
                  <a:cubicBezTo>
                    <a:pt x="88" y="360"/>
                    <a:pt x="86" y="357"/>
                    <a:pt x="86" y="357"/>
                  </a:cubicBezTo>
                  <a:cubicBezTo>
                    <a:pt x="85" y="356"/>
                    <a:pt x="85" y="355"/>
                    <a:pt x="84" y="354"/>
                  </a:cubicBezTo>
                  <a:close/>
                  <a:moveTo>
                    <a:pt x="88" y="354"/>
                  </a:moveTo>
                  <a:cubicBezTo>
                    <a:pt x="89" y="355"/>
                    <a:pt x="89" y="355"/>
                    <a:pt x="90" y="356"/>
                  </a:cubicBezTo>
                  <a:cubicBezTo>
                    <a:pt x="90" y="357"/>
                    <a:pt x="87" y="354"/>
                    <a:pt x="88" y="354"/>
                  </a:cubicBezTo>
                  <a:close/>
                  <a:moveTo>
                    <a:pt x="92" y="357"/>
                  </a:moveTo>
                  <a:cubicBezTo>
                    <a:pt x="92" y="357"/>
                    <a:pt x="95" y="361"/>
                    <a:pt x="97" y="364"/>
                  </a:cubicBezTo>
                  <a:cubicBezTo>
                    <a:pt x="96" y="362"/>
                    <a:pt x="94" y="360"/>
                    <a:pt x="92" y="357"/>
                  </a:cubicBezTo>
                  <a:close/>
                  <a:moveTo>
                    <a:pt x="92" y="359"/>
                  </a:moveTo>
                  <a:cubicBezTo>
                    <a:pt x="91" y="358"/>
                    <a:pt x="94" y="361"/>
                    <a:pt x="95" y="362"/>
                  </a:cubicBezTo>
                  <a:cubicBezTo>
                    <a:pt x="95" y="363"/>
                    <a:pt x="93" y="361"/>
                    <a:pt x="92" y="359"/>
                  </a:cubicBezTo>
                  <a:close/>
                  <a:moveTo>
                    <a:pt x="97" y="371"/>
                  </a:moveTo>
                  <a:cubicBezTo>
                    <a:pt x="98" y="371"/>
                    <a:pt x="98" y="372"/>
                    <a:pt x="98" y="372"/>
                  </a:cubicBezTo>
                  <a:cubicBezTo>
                    <a:pt x="100" y="375"/>
                    <a:pt x="96" y="371"/>
                    <a:pt x="97" y="371"/>
                  </a:cubicBezTo>
                  <a:close/>
                  <a:moveTo>
                    <a:pt x="99" y="369"/>
                  </a:moveTo>
                  <a:cubicBezTo>
                    <a:pt x="100" y="370"/>
                    <a:pt x="101" y="372"/>
                    <a:pt x="101" y="373"/>
                  </a:cubicBezTo>
                  <a:cubicBezTo>
                    <a:pt x="100" y="371"/>
                    <a:pt x="100" y="371"/>
                    <a:pt x="99" y="369"/>
                  </a:cubicBezTo>
                  <a:close/>
                  <a:moveTo>
                    <a:pt x="100" y="366"/>
                  </a:moveTo>
                  <a:cubicBezTo>
                    <a:pt x="102" y="368"/>
                    <a:pt x="105" y="371"/>
                    <a:pt x="108" y="374"/>
                  </a:cubicBezTo>
                  <a:cubicBezTo>
                    <a:pt x="107" y="374"/>
                    <a:pt x="104" y="370"/>
                    <a:pt x="104" y="371"/>
                  </a:cubicBezTo>
                  <a:cubicBezTo>
                    <a:pt x="103" y="370"/>
                    <a:pt x="101" y="368"/>
                    <a:pt x="100" y="366"/>
                  </a:cubicBezTo>
                  <a:close/>
                  <a:moveTo>
                    <a:pt x="105" y="373"/>
                  </a:moveTo>
                  <a:cubicBezTo>
                    <a:pt x="107" y="374"/>
                    <a:pt x="110" y="377"/>
                    <a:pt x="110" y="378"/>
                  </a:cubicBezTo>
                  <a:cubicBezTo>
                    <a:pt x="108" y="375"/>
                    <a:pt x="108" y="375"/>
                    <a:pt x="105" y="373"/>
                  </a:cubicBezTo>
                  <a:close/>
                  <a:moveTo>
                    <a:pt x="111" y="383"/>
                  </a:moveTo>
                  <a:cubicBezTo>
                    <a:pt x="112" y="385"/>
                    <a:pt x="113" y="385"/>
                    <a:pt x="115" y="387"/>
                  </a:cubicBezTo>
                  <a:cubicBezTo>
                    <a:pt x="115" y="388"/>
                    <a:pt x="114" y="387"/>
                    <a:pt x="113" y="386"/>
                  </a:cubicBezTo>
                  <a:cubicBezTo>
                    <a:pt x="111" y="384"/>
                    <a:pt x="111" y="384"/>
                    <a:pt x="111" y="384"/>
                  </a:cubicBezTo>
                  <a:cubicBezTo>
                    <a:pt x="110" y="383"/>
                    <a:pt x="110" y="383"/>
                    <a:pt x="111" y="383"/>
                  </a:cubicBezTo>
                  <a:close/>
                  <a:moveTo>
                    <a:pt x="107" y="396"/>
                  </a:moveTo>
                  <a:cubicBezTo>
                    <a:pt x="106" y="395"/>
                    <a:pt x="109" y="398"/>
                    <a:pt x="108" y="397"/>
                  </a:cubicBezTo>
                  <a:cubicBezTo>
                    <a:pt x="110" y="399"/>
                    <a:pt x="109" y="398"/>
                    <a:pt x="107" y="396"/>
                  </a:cubicBezTo>
                  <a:close/>
                  <a:moveTo>
                    <a:pt x="110" y="399"/>
                  </a:moveTo>
                  <a:cubicBezTo>
                    <a:pt x="114" y="403"/>
                    <a:pt x="112" y="402"/>
                    <a:pt x="117" y="406"/>
                  </a:cubicBezTo>
                  <a:cubicBezTo>
                    <a:pt x="117" y="406"/>
                    <a:pt x="118" y="407"/>
                    <a:pt x="118" y="407"/>
                  </a:cubicBezTo>
                  <a:cubicBezTo>
                    <a:pt x="116" y="405"/>
                    <a:pt x="115" y="404"/>
                    <a:pt x="113" y="403"/>
                  </a:cubicBezTo>
                  <a:cubicBezTo>
                    <a:pt x="112" y="402"/>
                    <a:pt x="111" y="400"/>
                    <a:pt x="109" y="399"/>
                  </a:cubicBezTo>
                  <a:cubicBezTo>
                    <a:pt x="110" y="399"/>
                    <a:pt x="110" y="399"/>
                    <a:pt x="112" y="401"/>
                  </a:cubicBezTo>
                  <a:cubicBezTo>
                    <a:pt x="112" y="401"/>
                    <a:pt x="111" y="400"/>
                    <a:pt x="110" y="399"/>
                  </a:cubicBezTo>
                  <a:close/>
                  <a:moveTo>
                    <a:pt x="117" y="390"/>
                  </a:moveTo>
                  <a:cubicBezTo>
                    <a:pt x="117" y="389"/>
                    <a:pt x="117" y="389"/>
                    <a:pt x="117" y="389"/>
                  </a:cubicBezTo>
                  <a:cubicBezTo>
                    <a:pt x="118" y="390"/>
                    <a:pt x="119" y="391"/>
                    <a:pt x="119" y="392"/>
                  </a:cubicBezTo>
                  <a:cubicBezTo>
                    <a:pt x="119" y="392"/>
                    <a:pt x="117" y="390"/>
                    <a:pt x="117" y="390"/>
                  </a:cubicBezTo>
                  <a:close/>
                  <a:moveTo>
                    <a:pt x="116" y="393"/>
                  </a:moveTo>
                  <a:cubicBezTo>
                    <a:pt x="116" y="392"/>
                    <a:pt x="118" y="395"/>
                    <a:pt x="118" y="395"/>
                  </a:cubicBezTo>
                  <a:cubicBezTo>
                    <a:pt x="120" y="396"/>
                    <a:pt x="117" y="394"/>
                    <a:pt x="119" y="395"/>
                  </a:cubicBezTo>
                  <a:cubicBezTo>
                    <a:pt x="120" y="396"/>
                    <a:pt x="120" y="397"/>
                    <a:pt x="120" y="397"/>
                  </a:cubicBezTo>
                  <a:cubicBezTo>
                    <a:pt x="119" y="396"/>
                    <a:pt x="118" y="395"/>
                    <a:pt x="116" y="393"/>
                  </a:cubicBezTo>
                  <a:close/>
                  <a:moveTo>
                    <a:pt x="121" y="398"/>
                  </a:moveTo>
                  <a:cubicBezTo>
                    <a:pt x="120" y="396"/>
                    <a:pt x="123" y="399"/>
                    <a:pt x="123" y="400"/>
                  </a:cubicBezTo>
                  <a:cubicBezTo>
                    <a:pt x="123" y="400"/>
                    <a:pt x="123" y="400"/>
                    <a:pt x="122" y="399"/>
                  </a:cubicBezTo>
                  <a:cubicBezTo>
                    <a:pt x="123" y="400"/>
                    <a:pt x="124" y="401"/>
                    <a:pt x="124" y="401"/>
                  </a:cubicBezTo>
                  <a:cubicBezTo>
                    <a:pt x="124" y="401"/>
                    <a:pt x="124" y="401"/>
                    <a:pt x="124" y="400"/>
                  </a:cubicBezTo>
                  <a:cubicBezTo>
                    <a:pt x="124" y="400"/>
                    <a:pt x="129" y="406"/>
                    <a:pt x="126" y="403"/>
                  </a:cubicBezTo>
                  <a:cubicBezTo>
                    <a:pt x="126" y="403"/>
                    <a:pt x="129" y="406"/>
                    <a:pt x="128" y="405"/>
                  </a:cubicBezTo>
                  <a:cubicBezTo>
                    <a:pt x="129" y="405"/>
                    <a:pt x="129" y="406"/>
                    <a:pt x="130" y="406"/>
                  </a:cubicBezTo>
                  <a:cubicBezTo>
                    <a:pt x="130" y="407"/>
                    <a:pt x="129" y="406"/>
                    <a:pt x="129" y="406"/>
                  </a:cubicBezTo>
                  <a:cubicBezTo>
                    <a:pt x="126" y="403"/>
                    <a:pt x="124" y="401"/>
                    <a:pt x="121" y="398"/>
                  </a:cubicBezTo>
                  <a:cubicBezTo>
                    <a:pt x="121" y="398"/>
                    <a:pt x="123" y="399"/>
                    <a:pt x="121" y="398"/>
                  </a:cubicBezTo>
                  <a:close/>
                  <a:moveTo>
                    <a:pt x="120" y="418"/>
                  </a:moveTo>
                  <a:cubicBezTo>
                    <a:pt x="120" y="419"/>
                    <a:pt x="120" y="419"/>
                    <a:pt x="120" y="419"/>
                  </a:cubicBezTo>
                  <a:cubicBezTo>
                    <a:pt x="117" y="417"/>
                    <a:pt x="117" y="416"/>
                    <a:pt x="120" y="418"/>
                  </a:cubicBezTo>
                  <a:close/>
                  <a:moveTo>
                    <a:pt x="120" y="419"/>
                  </a:moveTo>
                  <a:cubicBezTo>
                    <a:pt x="121" y="421"/>
                    <a:pt x="122" y="421"/>
                    <a:pt x="124" y="423"/>
                  </a:cubicBezTo>
                  <a:cubicBezTo>
                    <a:pt x="123" y="423"/>
                    <a:pt x="125" y="423"/>
                    <a:pt x="124" y="424"/>
                  </a:cubicBezTo>
                  <a:cubicBezTo>
                    <a:pt x="122" y="422"/>
                    <a:pt x="120" y="420"/>
                    <a:pt x="120" y="419"/>
                  </a:cubicBezTo>
                  <a:close/>
                  <a:moveTo>
                    <a:pt x="127" y="405"/>
                  </a:moveTo>
                  <a:cubicBezTo>
                    <a:pt x="127" y="405"/>
                    <a:pt x="128" y="405"/>
                    <a:pt x="128" y="405"/>
                  </a:cubicBezTo>
                  <a:cubicBezTo>
                    <a:pt x="129" y="407"/>
                    <a:pt x="129" y="407"/>
                    <a:pt x="130" y="408"/>
                  </a:cubicBezTo>
                  <a:cubicBezTo>
                    <a:pt x="130" y="408"/>
                    <a:pt x="128" y="406"/>
                    <a:pt x="127" y="405"/>
                  </a:cubicBezTo>
                  <a:close/>
                  <a:moveTo>
                    <a:pt x="141" y="417"/>
                  </a:moveTo>
                  <a:cubicBezTo>
                    <a:pt x="142" y="417"/>
                    <a:pt x="145" y="420"/>
                    <a:pt x="144" y="420"/>
                  </a:cubicBezTo>
                  <a:cubicBezTo>
                    <a:pt x="142" y="418"/>
                    <a:pt x="142" y="418"/>
                    <a:pt x="141" y="417"/>
                  </a:cubicBezTo>
                  <a:close/>
                  <a:moveTo>
                    <a:pt x="146" y="423"/>
                  </a:moveTo>
                  <a:cubicBezTo>
                    <a:pt x="148" y="424"/>
                    <a:pt x="150" y="426"/>
                    <a:pt x="150" y="427"/>
                  </a:cubicBezTo>
                  <a:cubicBezTo>
                    <a:pt x="148" y="424"/>
                    <a:pt x="146" y="423"/>
                    <a:pt x="146" y="423"/>
                  </a:cubicBezTo>
                  <a:close/>
                  <a:moveTo>
                    <a:pt x="152" y="427"/>
                  </a:moveTo>
                  <a:cubicBezTo>
                    <a:pt x="153" y="428"/>
                    <a:pt x="153" y="428"/>
                    <a:pt x="155" y="430"/>
                  </a:cubicBezTo>
                  <a:cubicBezTo>
                    <a:pt x="154" y="429"/>
                    <a:pt x="153" y="429"/>
                    <a:pt x="152" y="428"/>
                  </a:cubicBezTo>
                  <a:cubicBezTo>
                    <a:pt x="151" y="427"/>
                    <a:pt x="152" y="428"/>
                    <a:pt x="152" y="427"/>
                  </a:cubicBezTo>
                  <a:close/>
                  <a:moveTo>
                    <a:pt x="154" y="455"/>
                  </a:moveTo>
                  <a:cubicBezTo>
                    <a:pt x="155" y="456"/>
                    <a:pt x="156" y="456"/>
                    <a:pt x="156" y="456"/>
                  </a:cubicBezTo>
                  <a:cubicBezTo>
                    <a:pt x="158" y="458"/>
                    <a:pt x="157" y="457"/>
                    <a:pt x="159" y="459"/>
                  </a:cubicBezTo>
                  <a:cubicBezTo>
                    <a:pt x="158" y="459"/>
                    <a:pt x="154" y="456"/>
                    <a:pt x="154" y="455"/>
                  </a:cubicBezTo>
                  <a:close/>
                  <a:moveTo>
                    <a:pt x="163" y="434"/>
                  </a:moveTo>
                  <a:cubicBezTo>
                    <a:pt x="164" y="434"/>
                    <a:pt x="167" y="437"/>
                    <a:pt x="166" y="437"/>
                  </a:cubicBezTo>
                  <a:cubicBezTo>
                    <a:pt x="165" y="436"/>
                    <a:pt x="166" y="436"/>
                    <a:pt x="163" y="434"/>
                  </a:cubicBezTo>
                  <a:close/>
                  <a:moveTo>
                    <a:pt x="164" y="437"/>
                  </a:moveTo>
                  <a:cubicBezTo>
                    <a:pt x="166" y="438"/>
                    <a:pt x="167" y="439"/>
                    <a:pt x="169" y="440"/>
                  </a:cubicBezTo>
                  <a:cubicBezTo>
                    <a:pt x="169" y="441"/>
                    <a:pt x="166" y="438"/>
                    <a:pt x="167" y="439"/>
                  </a:cubicBezTo>
                  <a:cubicBezTo>
                    <a:pt x="166" y="439"/>
                    <a:pt x="164" y="437"/>
                    <a:pt x="164" y="437"/>
                  </a:cubicBezTo>
                  <a:close/>
                  <a:moveTo>
                    <a:pt x="169" y="466"/>
                  </a:moveTo>
                  <a:cubicBezTo>
                    <a:pt x="169" y="466"/>
                    <a:pt x="173" y="469"/>
                    <a:pt x="173" y="469"/>
                  </a:cubicBezTo>
                  <a:cubicBezTo>
                    <a:pt x="171" y="468"/>
                    <a:pt x="171" y="467"/>
                    <a:pt x="169" y="466"/>
                  </a:cubicBezTo>
                  <a:close/>
                  <a:moveTo>
                    <a:pt x="169" y="442"/>
                  </a:moveTo>
                  <a:cubicBezTo>
                    <a:pt x="170" y="442"/>
                    <a:pt x="170" y="442"/>
                    <a:pt x="170" y="442"/>
                  </a:cubicBezTo>
                  <a:cubicBezTo>
                    <a:pt x="173" y="444"/>
                    <a:pt x="172" y="444"/>
                    <a:pt x="169" y="442"/>
                  </a:cubicBezTo>
                  <a:close/>
                  <a:moveTo>
                    <a:pt x="170" y="444"/>
                  </a:moveTo>
                  <a:cubicBezTo>
                    <a:pt x="171" y="444"/>
                    <a:pt x="173" y="445"/>
                    <a:pt x="174" y="446"/>
                  </a:cubicBezTo>
                  <a:cubicBezTo>
                    <a:pt x="174" y="446"/>
                    <a:pt x="171" y="444"/>
                    <a:pt x="170" y="444"/>
                  </a:cubicBezTo>
                  <a:close/>
                  <a:moveTo>
                    <a:pt x="175" y="451"/>
                  </a:moveTo>
                  <a:cubicBezTo>
                    <a:pt x="177" y="452"/>
                    <a:pt x="181" y="454"/>
                    <a:pt x="180" y="455"/>
                  </a:cubicBezTo>
                  <a:cubicBezTo>
                    <a:pt x="179" y="453"/>
                    <a:pt x="175" y="452"/>
                    <a:pt x="175" y="451"/>
                  </a:cubicBezTo>
                  <a:close/>
                  <a:moveTo>
                    <a:pt x="176" y="470"/>
                  </a:moveTo>
                  <a:cubicBezTo>
                    <a:pt x="178" y="471"/>
                    <a:pt x="181" y="473"/>
                    <a:pt x="181" y="473"/>
                  </a:cubicBezTo>
                  <a:cubicBezTo>
                    <a:pt x="178" y="471"/>
                    <a:pt x="176" y="470"/>
                    <a:pt x="176" y="470"/>
                  </a:cubicBezTo>
                  <a:close/>
                  <a:moveTo>
                    <a:pt x="178" y="447"/>
                  </a:moveTo>
                  <a:cubicBezTo>
                    <a:pt x="181" y="449"/>
                    <a:pt x="180" y="449"/>
                    <a:pt x="181" y="450"/>
                  </a:cubicBezTo>
                  <a:cubicBezTo>
                    <a:pt x="181" y="450"/>
                    <a:pt x="179" y="449"/>
                    <a:pt x="178" y="448"/>
                  </a:cubicBezTo>
                  <a:cubicBezTo>
                    <a:pt x="177" y="447"/>
                    <a:pt x="178" y="448"/>
                    <a:pt x="178" y="447"/>
                  </a:cubicBezTo>
                  <a:close/>
                  <a:moveTo>
                    <a:pt x="183" y="451"/>
                  </a:moveTo>
                  <a:cubicBezTo>
                    <a:pt x="184" y="451"/>
                    <a:pt x="187" y="453"/>
                    <a:pt x="189" y="454"/>
                  </a:cubicBezTo>
                  <a:cubicBezTo>
                    <a:pt x="188" y="454"/>
                    <a:pt x="185" y="452"/>
                    <a:pt x="183" y="451"/>
                  </a:cubicBezTo>
                  <a:close/>
                  <a:moveTo>
                    <a:pt x="186" y="458"/>
                  </a:moveTo>
                  <a:cubicBezTo>
                    <a:pt x="185" y="457"/>
                    <a:pt x="185" y="457"/>
                    <a:pt x="188" y="459"/>
                  </a:cubicBezTo>
                  <a:cubicBezTo>
                    <a:pt x="187" y="459"/>
                    <a:pt x="187" y="459"/>
                    <a:pt x="186" y="458"/>
                  </a:cubicBezTo>
                  <a:close/>
                  <a:moveTo>
                    <a:pt x="185" y="455"/>
                  </a:moveTo>
                  <a:cubicBezTo>
                    <a:pt x="186" y="455"/>
                    <a:pt x="189" y="457"/>
                    <a:pt x="190" y="458"/>
                  </a:cubicBezTo>
                  <a:cubicBezTo>
                    <a:pt x="189" y="457"/>
                    <a:pt x="189" y="458"/>
                    <a:pt x="187" y="456"/>
                  </a:cubicBezTo>
                  <a:cubicBezTo>
                    <a:pt x="188" y="457"/>
                    <a:pt x="187" y="456"/>
                    <a:pt x="185" y="455"/>
                  </a:cubicBezTo>
                  <a:close/>
                  <a:moveTo>
                    <a:pt x="202" y="465"/>
                  </a:moveTo>
                  <a:cubicBezTo>
                    <a:pt x="201" y="465"/>
                    <a:pt x="200" y="465"/>
                    <a:pt x="199" y="464"/>
                  </a:cubicBezTo>
                  <a:cubicBezTo>
                    <a:pt x="199" y="464"/>
                    <a:pt x="201" y="465"/>
                    <a:pt x="202" y="465"/>
                  </a:cubicBezTo>
                  <a:cubicBezTo>
                    <a:pt x="203" y="466"/>
                    <a:pt x="200" y="464"/>
                    <a:pt x="202" y="465"/>
                  </a:cubicBezTo>
                  <a:close/>
                  <a:moveTo>
                    <a:pt x="216" y="491"/>
                  </a:moveTo>
                  <a:cubicBezTo>
                    <a:pt x="216" y="491"/>
                    <a:pt x="217" y="492"/>
                    <a:pt x="219" y="493"/>
                  </a:cubicBezTo>
                  <a:cubicBezTo>
                    <a:pt x="221" y="494"/>
                    <a:pt x="216" y="492"/>
                    <a:pt x="216" y="491"/>
                  </a:cubicBezTo>
                  <a:close/>
                  <a:moveTo>
                    <a:pt x="229" y="478"/>
                  </a:moveTo>
                  <a:cubicBezTo>
                    <a:pt x="229" y="478"/>
                    <a:pt x="230" y="479"/>
                    <a:pt x="231" y="479"/>
                  </a:cubicBezTo>
                  <a:cubicBezTo>
                    <a:pt x="233" y="480"/>
                    <a:pt x="234" y="480"/>
                    <a:pt x="233" y="480"/>
                  </a:cubicBezTo>
                  <a:cubicBezTo>
                    <a:pt x="231" y="479"/>
                    <a:pt x="231" y="479"/>
                    <a:pt x="229" y="478"/>
                  </a:cubicBezTo>
                  <a:close/>
                  <a:moveTo>
                    <a:pt x="233" y="491"/>
                  </a:moveTo>
                  <a:cubicBezTo>
                    <a:pt x="233" y="491"/>
                    <a:pt x="234" y="491"/>
                    <a:pt x="234" y="491"/>
                  </a:cubicBezTo>
                  <a:cubicBezTo>
                    <a:pt x="235" y="492"/>
                    <a:pt x="237" y="492"/>
                    <a:pt x="239" y="493"/>
                  </a:cubicBezTo>
                  <a:cubicBezTo>
                    <a:pt x="238" y="493"/>
                    <a:pt x="235" y="492"/>
                    <a:pt x="233" y="491"/>
                  </a:cubicBezTo>
                  <a:close/>
                  <a:moveTo>
                    <a:pt x="269" y="504"/>
                  </a:moveTo>
                  <a:cubicBezTo>
                    <a:pt x="269" y="504"/>
                    <a:pt x="270" y="504"/>
                    <a:pt x="272" y="504"/>
                  </a:cubicBezTo>
                  <a:cubicBezTo>
                    <a:pt x="272" y="505"/>
                    <a:pt x="272" y="505"/>
                    <a:pt x="272" y="505"/>
                  </a:cubicBezTo>
                  <a:lnTo>
                    <a:pt x="269" y="504"/>
                  </a:lnTo>
                  <a:close/>
                  <a:moveTo>
                    <a:pt x="285" y="518"/>
                  </a:moveTo>
                  <a:cubicBezTo>
                    <a:pt x="287" y="519"/>
                    <a:pt x="289" y="519"/>
                    <a:pt x="291" y="520"/>
                  </a:cubicBezTo>
                  <a:cubicBezTo>
                    <a:pt x="293" y="520"/>
                    <a:pt x="295" y="521"/>
                    <a:pt x="297" y="521"/>
                  </a:cubicBezTo>
                  <a:cubicBezTo>
                    <a:pt x="297" y="522"/>
                    <a:pt x="293" y="521"/>
                    <a:pt x="292" y="520"/>
                  </a:cubicBezTo>
                  <a:cubicBezTo>
                    <a:pt x="292" y="521"/>
                    <a:pt x="293" y="521"/>
                    <a:pt x="295" y="521"/>
                  </a:cubicBezTo>
                  <a:cubicBezTo>
                    <a:pt x="291" y="521"/>
                    <a:pt x="286" y="519"/>
                    <a:pt x="285" y="518"/>
                  </a:cubicBezTo>
                  <a:close/>
                  <a:moveTo>
                    <a:pt x="347" y="531"/>
                  </a:moveTo>
                  <a:cubicBezTo>
                    <a:pt x="346" y="531"/>
                    <a:pt x="348" y="531"/>
                    <a:pt x="350" y="531"/>
                  </a:cubicBezTo>
                  <a:cubicBezTo>
                    <a:pt x="351" y="531"/>
                    <a:pt x="348" y="531"/>
                    <a:pt x="347" y="531"/>
                  </a:cubicBezTo>
                  <a:close/>
                  <a:moveTo>
                    <a:pt x="448" y="504"/>
                  </a:moveTo>
                  <a:cubicBezTo>
                    <a:pt x="448" y="504"/>
                    <a:pt x="447" y="505"/>
                    <a:pt x="447" y="505"/>
                  </a:cubicBezTo>
                  <a:cubicBezTo>
                    <a:pt x="445" y="505"/>
                    <a:pt x="445" y="505"/>
                    <a:pt x="448" y="504"/>
                  </a:cubicBezTo>
                  <a:close/>
                  <a:moveTo>
                    <a:pt x="477" y="521"/>
                  </a:moveTo>
                  <a:cubicBezTo>
                    <a:pt x="476" y="521"/>
                    <a:pt x="482" y="519"/>
                    <a:pt x="482" y="519"/>
                  </a:cubicBezTo>
                  <a:cubicBezTo>
                    <a:pt x="479" y="520"/>
                    <a:pt x="480" y="520"/>
                    <a:pt x="477" y="521"/>
                  </a:cubicBezTo>
                  <a:close/>
                  <a:moveTo>
                    <a:pt x="493" y="521"/>
                  </a:moveTo>
                  <a:cubicBezTo>
                    <a:pt x="494" y="520"/>
                    <a:pt x="493" y="520"/>
                    <a:pt x="496" y="519"/>
                  </a:cubicBezTo>
                  <a:cubicBezTo>
                    <a:pt x="497" y="519"/>
                    <a:pt x="496" y="520"/>
                    <a:pt x="493" y="521"/>
                  </a:cubicBezTo>
                  <a:close/>
                  <a:moveTo>
                    <a:pt x="572" y="483"/>
                  </a:moveTo>
                  <a:cubicBezTo>
                    <a:pt x="571" y="483"/>
                    <a:pt x="575" y="481"/>
                    <a:pt x="576" y="480"/>
                  </a:cubicBezTo>
                  <a:cubicBezTo>
                    <a:pt x="577" y="480"/>
                    <a:pt x="574" y="481"/>
                    <a:pt x="572" y="483"/>
                  </a:cubicBezTo>
                  <a:close/>
                  <a:moveTo>
                    <a:pt x="555" y="425"/>
                  </a:moveTo>
                  <a:cubicBezTo>
                    <a:pt x="552" y="427"/>
                    <a:pt x="549" y="428"/>
                    <a:pt x="548" y="429"/>
                  </a:cubicBezTo>
                  <a:cubicBezTo>
                    <a:pt x="544" y="431"/>
                    <a:pt x="551" y="427"/>
                    <a:pt x="553" y="425"/>
                  </a:cubicBezTo>
                  <a:cubicBezTo>
                    <a:pt x="552" y="426"/>
                    <a:pt x="553" y="426"/>
                    <a:pt x="554" y="425"/>
                  </a:cubicBezTo>
                  <a:cubicBezTo>
                    <a:pt x="555" y="425"/>
                    <a:pt x="554" y="425"/>
                    <a:pt x="555" y="425"/>
                  </a:cubicBezTo>
                  <a:close/>
                  <a:moveTo>
                    <a:pt x="607" y="451"/>
                  </a:moveTo>
                  <a:cubicBezTo>
                    <a:pt x="605" y="453"/>
                    <a:pt x="609" y="449"/>
                    <a:pt x="610" y="448"/>
                  </a:cubicBezTo>
                  <a:cubicBezTo>
                    <a:pt x="612" y="447"/>
                    <a:pt x="608" y="451"/>
                    <a:pt x="607" y="451"/>
                  </a:cubicBezTo>
                  <a:close/>
                  <a:moveTo>
                    <a:pt x="613" y="446"/>
                  </a:moveTo>
                  <a:cubicBezTo>
                    <a:pt x="613" y="446"/>
                    <a:pt x="611" y="448"/>
                    <a:pt x="611" y="447"/>
                  </a:cubicBezTo>
                  <a:cubicBezTo>
                    <a:pt x="615" y="444"/>
                    <a:pt x="618" y="442"/>
                    <a:pt x="620" y="439"/>
                  </a:cubicBezTo>
                  <a:cubicBezTo>
                    <a:pt x="623" y="437"/>
                    <a:pt x="625" y="435"/>
                    <a:pt x="628" y="432"/>
                  </a:cubicBezTo>
                  <a:cubicBezTo>
                    <a:pt x="625" y="434"/>
                    <a:pt x="630" y="430"/>
                    <a:pt x="627" y="432"/>
                  </a:cubicBezTo>
                  <a:cubicBezTo>
                    <a:pt x="626" y="433"/>
                    <a:pt x="625" y="434"/>
                    <a:pt x="624" y="435"/>
                  </a:cubicBezTo>
                  <a:cubicBezTo>
                    <a:pt x="622" y="437"/>
                    <a:pt x="624" y="435"/>
                    <a:pt x="620" y="438"/>
                  </a:cubicBezTo>
                  <a:cubicBezTo>
                    <a:pt x="620" y="438"/>
                    <a:pt x="621" y="436"/>
                    <a:pt x="622" y="436"/>
                  </a:cubicBezTo>
                  <a:cubicBezTo>
                    <a:pt x="624" y="434"/>
                    <a:pt x="621" y="437"/>
                    <a:pt x="624" y="434"/>
                  </a:cubicBezTo>
                  <a:cubicBezTo>
                    <a:pt x="624" y="434"/>
                    <a:pt x="623" y="436"/>
                    <a:pt x="624" y="435"/>
                  </a:cubicBezTo>
                  <a:cubicBezTo>
                    <a:pt x="624" y="434"/>
                    <a:pt x="627" y="432"/>
                    <a:pt x="629" y="430"/>
                  </a:cubicBezTo>
                  <a:cubicBezTo>
                    <a:pt x="628" y="431"/>
                    <a:pt x="632" y="428"/>
                    <a:pt x="630" y="429"/>
                  </a:cubicBezTo>
                  <a:cubicBezTo>
                    <a:pt x="630" y="430"/>
                    <a:pt x="632" y="427"/>
                    <a:pt x="633" y="426"/>
                  </a:cubicBezTo>
                  <a:cubicBezTo>
                    <a:pt x="634" y="426"/>
                    <a:pt x="633" y="427"/>
                    <a:pt x="633" y="427"/>
                  </a:cubicBezTo>
                  <a:cubicBezTo>
                    <a:pt x="632" y="428"/>
                    <a:pt x="631" y="430"/>
                    <a:pt x="630" y="431"/>
                  </a:cubicBezTo>
                  <a:cubicBezTo>
                    <a:pt x="630" y="430"/>
                    <a:pt x="632" y="428"/>
                    <a:pt x="633" y="428"/>
                  </a:cubicBezTo>
                  <a:cubicBezTo>
                    <a:pt x="632" y="429"/>
                    <a:pt x="630" y="431"/>
                    <a:pt x="627" y="433"/>
                  </a:cubicBezTo>
                  <a:cubicBezTo>
                    <a:pt x="629" y="432"/>
                    <a:pt x="630" y="432"/>
                    <a:pt x="633" y="428"/>
                  </a:cubicBezTo>
                  <a:cubicBezTo>
                    <a:pt x="634" y="428"/>
                    <a:pt x="632" y="430"/>
                    <a:pt x="631" y="431"/>
                  </a:cubicBezTo>
                  <a:cubicBezTo>
                    <a:pt x="631" y="431"/>
                    <a:pt x="632" y="430"/>
                    <a:pt x="631" y="431"/>
                  </a:cubicBezTo>
                  <a:cubicBezTo>
                    <a:pt x="633" y="429"/>
                    <a:pt x="634" y="428"/>
                    <a:pt x="636" y="426"/>
                  </a:cubicBezTo>
                  <a:cubicBezTo>
                    <a:pt x="636" y="427"/>
                    <a:pt x="633" y="430"/>
                    <a:pt x="635" y="428"/>
                  </a:cubicBezTo>
                  <a:cubicBezTo>
                    <a:pt x="633" y="430"/>
                    <a:pt x="633" y="430"/>
                    <a:pt x="632" y="430"/>
                  </a:cubicBezTo>
                  <a:cubicBezTo>
                    <a:pt x="631" y="431"/>
                    <a:pt x="632" y="431"/>
                    <a:pt x="632" y="431"/>
                  </a:cubicBezTo>
                  <a:cubicBezTo>
                    <a:pt x="630" y="432"/>
                    <a:pt x="630" y="432"/>
                    <a:pt x="631" y="432"/>
                  </a:cubicBezTo>
                  <a:cubicBezTo>
                    <a:pt x="630" y="433"/>
                    <a:pt x="629" y="434"/>
                    <a:pt x="628" y="435"/>
                  </a:cubicBezTo>
                  <a:cubicBezTo>
                    <a:pt x="627" y="435"/>
                    <a:pt x="628" y="434"/>
                    <a:pt x="628" y="434"/>
                  </a:cubicBezTo>
                  <a:cubicBezTo>
                    <a:pt x="625" y="437"/>
                    <a:pt x="621" y="441"/>
                    <a:pt x="616" y="445"/>
                  </a:cubicBezTo>
                  <a:cubicBezTo>
                    <a:pt x="616" y="445"/>
                    <a:pt x="618" y="443"/>
                    <a:pt x="618" y="444"/>
                  </a:cubicBezTo>
                  <a:cubicBezTo>
                    <a:pt x="616" y="446"/>
                    <a:pt x="616" y="445"/>
                    <a:pt x="613" y="447"/>
                  </a:cubicBezTo>
                  <a:cubicBezTo>
                    <a:pt x="614" y="446"/>
                    <a:pt x="611" y="449"/>
                    <a:pt x="609" y="450"/>
                  </a:cubicBezTo>
                  <a:cubicBezTo>
                    <a:pt x="609" y="450"/>
                    <a:pt x="610" y="449"/>
                    <a:pt x="613" y="446"/>
                  </a:cubicBezTo>
                  <a:close/>
                  <a:moveTo>
                    <a:pt x="616" y="441"/>
                  </a:moveTo>
                  <a:cubicBezTo>
                    <a:pt x="617" y="441"/>
                    <a:pt x="617" y="441"/>
                    <a:pt x="617" y="440"/>
                  </a:cubicBezTo>
                  <a:cubicBezTo>
                    <a:pt x="620" y="437"/>
                    <a:pt x="620" y="437"/>
                    <a:pt x="620" y="437"/>
                  </a:cubicBezTo>
                  <a:cubicBezTo>
                    <a:pt x="620" y="438"/>
                    <a:pt x="618" y="440"/>
                    <a:pt x="616" y="441"/>
                  </a:cubicBezTo>
                  <a:close/>
                  <a:moveTo>
                    <a:pt x="612" y="445"/>
                  </a:moveTo>
                  <a:cubicBezTo>
                    <a:pt x="613" y="444"/>
                    <a:pt x="614" y="443"/>
                    <a:pt x="615" y="442"/>
                  </a:cubicBezTo>
                  <a:cubicBezTo>
                    <a:pt x="616" y="442"/>
                    <a:pt x="616" y="442"/>
                    <a:pt x="616" y="442"/>
                  </a:cubicBezTo>
                  <a:cubicBezTo>
                    <a:pt x="614" y="443"/>
                    <a:pt x="614" y="443"/>
                    <a:pt x="612" y="445"/>
                  </a:cubicBezTo>
                  <a:close/>
                  <a:moveTo>
                    <a:pt x="625" y="444"/>
                  </a:moveTo>
                  <a:cubicBezTo>
                    <a:pt x="625" y="444"/>
                    <a:pt x="626" y="443"/>
                    <a:pt x="628" y="441"/>
                  </a:cubicBezTo>
                  <a:cubicBezTo>
                    <a:pt x="628" y="441"/>
                    <a:pt x="627" y="443"/>
                    <a:pt x="625" y="444"/>
                  </a:cubicBezTo>
                  <a:close/>
                  <a:moveTo>
                    <a:pt x="561" y="420"/>
                  </a:moveTo>
                  <a:cubicBezTo>
                    <a:pt x="565" y="417"/>
                    <a:pt x="569" y="414"/>
                    <a:pt x="572" y="412"/>
                  </a:cubicBezTo>
                  <a:cubicBezTo>
                    <a:pt x="571" y="414"/>
                    <a:pt x="564" y="419"/>
                    <a:pt x="561" y="420"/>
                  </a:cubicBezTo>
                  <a:close/>
                  <a:moveTo>
                    <a:pt x="622" y="440"/>
                  </a:moveTo>
                  <a:cubicBezTo>
                    <a:pt x="623" y="439"/>
                    <a:pt x="625" y="438"/>
                    <a:pt x="627" y="436"/>
                  </a:cubicBezTo>
                  <a:cubicBezTo>
                    <a:pt x="627" y="436"/>
                    <a:pt x="626" y="437"/>
                    <a:pt x="627" y="437"/>
                  </a:cubicBezTo>
                  <a:cubicBezTo>
                    <a:pt x="625" y="438"/>
                    <a:pt x="625" y="437"/>
                    <a:pt x="622" y="440"/>
                  </a:cubicBezTo>
                  <a:close/>
                  <a:moveTo>
                    <a:pt x="629" y="435"/>
                  </a:moveTo>
                  <a:cubicBezTo>
                    <a:pt x="629" y="435"/>
                    <a:pt x="629" y="434"/>
                    <a:pt x="629" y="434"/>
                  </a:cubicBezTo>
                  <a:cubicBezTo>
                    <a:pt x="631" y="433"/>
                    <a:pt x="632" y="431"/>
                    <a:pt x="634" y="430"/>
                  </a:cubicBezTo>
                  <a:cubicBezTo>
                    <a:pt x="632" y="432"/>
                    <a:pt x="631" y="434"/>
                    <a:pt x="629" y="435"/>
                  </a:cubicBezTo>
                  <a:close/>
                  <a:moveTo>
                    <a:pt x="632" y="428"/>
                  </a:moveTo>
                  <a:cubicBezTo>
                    <a:pt x="631" y="428"/>
                    <a:pt x="633" y="426"/>
                    <a:pt x="633" y="426"/>
                  </a:cubicBezTo>
                  <a:cubicBezTo>
                    <a:pt x="634" y="425"/>
                    <a:pt x="633" y="426"/>
                    <a:pt x="634" y="426"/>
                  </a:cubicBezTo>
                  <a:cubicBezTo>
                    <a:pt x="633" y="426"/>
                    <a:pt x="633" y="427"/>
                    <a:pt x="632" y="428"/>
                  </a:cubicBezTo>
                  <a:close/>
                  <a:moveTo>
                    <a:pt x="577" y="407"/>
                  </a:moveTo>
                  <a:cubicBezTo>
                    <a:pt x="577" y="407"/>
                    <a:pt x="579" y="406"/>
                    <a:pt x="580" y="405"/>
                  </a:cubicBezTo>
                  <a:cubicBezTo>
                    <a:pt x="580" y="405"/>
                    <a:pt x="578" y="407"/>
                    <a:pt x="577" y="407"/>
                  </a:cubicBezTo>
                  <a:close/>
                  <a:moveTo>
                    <a:pt x="609" y="380"/>
                  </a:moveTo>
                  <a:cubicBezTo>
                    <a:pt x="611" y="378"/>
                    <a:pt x="616" y="374"/>
                    <a:pt x="619" y="370"/>
                  </a:cubicBezTo>
                  <a:cubicBezTo>
                    <a:pt x="618" y="371"/>
                    <a:pt x="612" y="377"/>
                    <a:pt x="609" y="380"/>
                  </a:cubicBezTo>
                  <a:close/>
                  <a:moveTo>
                    <a:pt x="680" y="372"/>
                  </a:moveTo>
                  <a:cubicBezTo>
                    <a:pt x="682" y="369"/>
                    <a:pt x="685" y="364"/>
                    <a:pt x="686" y="363"/>
                  </a:cubicBezTo>
                  <a:cubicBezTo>
                    <a:pt x="685" y="365"/>
                    <a:pt x="683" y="368"/>
                    <a:pt x="684" y="367"/>
                  </a:cubicBezTo>
                  <a:cubicBezTo>
                    <a:pt x="682" y="369"/>
                    <a:pt x="682" y="369"/>
                    <a:pt x="681" y="371"/>
                  </a:cubicBezTo>
                  <a:cubicBezTo>
                    <a:pt x="681" y="371"/>
                    <a:pt x="680" y="372"/>
                    <a:pt x="680" y="372"/>
                  </a:cubicBezTo>
                  <a:close/>
                  <a:moveTo>
                    <a:pt x="621" y="366"/>
                  </a:moveTo>
                  <a:cubicBezTo>
                    <a:pt x="620" y="366"/>
                    <a:pt x="623" y="363"/>
                    <a:pt x="624" y="362"/>
                  </a:cubicBezTo>
                  <a:cubicBezTo>
                    <a:pt x="624" y="362"/>
                    <a:pt x="622" y="364"/>
                    <a:pt x="621" y="366"/>
                  </a:cubicBezTo>
                  <a:close/>
                  <a:moveTo>
                    <a:pt x="681" y="369"/>
                  </a:moveTo>
                  <a:cubicBezTo>
                    <a:pt x="681" y="369"/>
                    <a:pt x="683" y="366"/>
                    <a:pt x="684" y="365"/>
                  </a:cubicBezTo>
                  <a:cubicBezTo>
                    <a:pt x="684" y="365"/>
                    <a:pt x="682" y="368"/>
                    <a:pt x="681" y="369"/>
                  </a:cubicBezTo>
                  <a:close/>
                  <a:moveTo>
                    <a:pt x="625" y="360"/>
                  </a:moveTo>
                  <a:cubicBezTo>
                    <a:pt x="626" y="360"/>
                    <a:pt x="626" y="359"/>
                    <a:pt x="627" y="358"/>
                  </a:cubicBezTo>
                  <a:cubicBezTo>
                    <a:pt x="628" y="358"/>
                    <a:pt x="625" y="361"/>
                    <a:pt x="625" y="360"/>
                  </a:cubicBezTo>
                  <a:close/>
                  <a:moveTo>
                    <a:pt x="640" y="339"/>
                  </a:moveTo>
                  <a:cubicBezTo>
                    <a:pt x="640" y="339"/>
                    <a:pt x="642" y="335"/>
                    <a:pt x="642" y="336"/>
                  </a:cubicBezTo>
                  <a:cubicBezTo>
                    <a:pt x="642" y="337"/>
                    <a:pt x="642" y="337"/>
                    <a:pt x="640" y="339"/>
                  </a:cubicBezTo>
                  <a:close/>
                  <a:moveTo>
                    <a:pt x="646" y="335"/>
                  </a:moveTo>
                  <a:cubicBezTo>
                    <a:pt x="647" y="332"/>
                    <a:pt x="649" y="328"/>
                    <a:pt x="651" y="325"/>
                  </a:cubicBezTo>
                  <a:cubicBezTo>
                    <a:pt x="652" y="324"/>
                    <a:pt x="653" y="322"/>
                    <a:pt x="653" y="321"/>
                  </a:cubicBezTo>
                  <a:cubicBezTo>
                    <a:pt x="654" y="319"/>
                    <a:pt x="655" y="318"/>
                    <a:pt x="655" y="317"/>
                  </a:cubicBezTo>
                  <a:cubicBezTo>
                    <a:pt x="656" y="315"/>
                    <a:pt x="656" y="317"/>
                    <a:pt x="656" y="315"/>
                  </a:cubicBezTo>
                  <a:cubicBezTo>
                    <a:pt x="656" y="316"/>
                    <a:pt x="656" y="317"/>
                    <a:pt x="656" y="318"/>
                  </a:cubicBezTo>
                  <a:cubicBezTo>
                    <a:pt x="654" y="321"/>
                    <a:pt x="653" y="324"/>
                    <a:pt x="651" y="327"/>
                  </a:cubicBezTo>
                  <a:cubicBezTo>
                    <a:pt x="650" y="329"/>
                    <a:pt x="650" y="329"/>
                    <a:pt x="648" y="332"/>
                  </a:cubicBezTo>
                  <a:cubicBezTo>
                    <a:pt x="648" y="332"/>
                    <a:pt x="649" y="330"/>
                    <a:pt x="650" y="328"/>
                  </a:cubicBezTo>
                  <a:cubicBezTo>
                    <a:pt x="649" y="329"/>
                    <a:pt x="647" y="333"/>
                    <a:pt x="646" y="335"/>
                  </a:cubicBezTo>
                  <a:close/>
                  <a:moveTo>
                    <a:pt x="646" y="329"/>
                  </a:moveTo>
                  <a:cubicBezTo>
                    <a:pt x="647" y="329"/>
                    <a:pt x="647" y="328"/>
                    <a:pt x="647" y="329"/>
                  </a:cubicBezTo>
                  <a:cubicBezTo>
                    <a:pt x="648" y="328"/>
                    <a:pt x="648" y="328"/>
                    <a:pt x="648" y="328"/>
                  </a:cubicBezTo>
                  <a:cubicBezTo>
                    <a:pt x="648" y="327"/>
                    <a:pt x="643" y="334"/>
                    <a:pt x="646" y="329"/>
                  </a:cubicBezTo>
                  <a:close/>
                  <a:moveTo>
                    <a:pt x="648" y="328"/>
                  </a:moveTo>
                  <a:cubicBezTo>
                    <a:pt x="648" y="327"/>
                    <a:pt x="649" y="326"/>
                    <a:pt x="650" y="324"/>
                  </a:cubicBezTo>
                  <a:cubicBezTo>
                    <a:pt x="650" y="324"/>
                    <a:pt x="649" y="327"/>
                    <a:pt x="648" y="328"/>
                  </a:cubicBezTo>
                  <a:close/>
                  <a:moveTo>
                    <a:pt x="660" y="326"/>
                  </a:moveTo>
                  <a:cubicBezTo>
                    <a:pt x="659" y="327"/>
                    <a:pt x="660" y="324"/>
                    <a:pt x="660" y="325"/>
                  </a:cubicBezTo>
                  <a:cubicBezTo>
                    <a:pt x="660" y="324"/>
                    <a:pt x="661" y="322"/>
                    <a:pt x="662" y="322"/>
                  </a:cubicBezTo>
                  <a:cubicBezTo>
                    <a:pt x="661" y="324"/>
                    <a:pt x="660" y="325"/>
                    <a:pt x="660" y="326"/>
                  </a:cubicBezTo>
                  <a:close/>
                  <a:moveTo>
                    <a:pt x="663" y="321"/>
                  </a:moveTo>
                  <a:cubicBezTo>
                    <a:pt x="663" y="321"/>
                    <a:pt x="664" y="319"/>
                    <a:pt x="663" y="321"/>
                  </a:cubicBezTo>
                  <a:cubicBezTo>
                    <a:pt x="665" y="315"/>
                    <a:pt x="666" y="317"/>
                    <a:pt x="666" y="317"/>
                  </a:cubicBezTo>
                  <a:cubicBezTo>
                    <a:pt x="666" y="317"/>
                    <a:pt x="666" y="317"/>
                    <a:pt x="666" y="317"/>
                  </a:cubicBezTo>
                  <a:cubicBezTo>
                    <a:pt x="666" y="317"/>
                    <a:pt x="666" y="317"/>
                    <a:pt x="666" y="317"/>
                  </a:cubicBezTo>
                  <a:cubicBezTo>
                    <a:pt x="665" y="319"/>
                    <a:pt x="664" y="320"/>
                    <a:pt x="663" y="321"/>
                  </a:cubicBezTo>
                  <a:close/>
                  <a:moveTo>
                    <a:pt x="653" y="321"/>
                  </a:moveTo>
                  <a:cubicBezTo>
                    <a:pt x="652" y="321"/>
                    <a:pt x="655" y="317"/>
                    <a:pt x="655" y="316"/>
                  </a:cubicBezTo>
                  <a:cubicBezTo>
                    <a:pt x="656" y="314"/>
                    <a:pt x="654" y="318"/>
                    <a:pt x="653" y="321"/>
                  </a:cubicBezTo>
                  <a:close/>
                  <a:moveTo>
                    <a:pt x="662" y="319"/>
                  </a:moveTo>
                  <a:cubicBezTo>
                    <a:pt x="661" y="319"/>
                    <a:pt x="664" y="314"/>
                    <a:pt x="664" y="315"/>
                  </a:cubicBezTo>
                  <a:cubicBezTo>
                    <a:pt x="663" y="318"/>
                    <a:pt x="663" y="317"/>
                    <a:pt x="662" y="319"/>
                  </a:cubicBezTo>
                  <a:close/>
                  <a:moveTo>
                    <a:pt x="659" y="309"/>
                  </a:moveTo>
                  <a:cubicBezTo>
                    <a:pt x="660" y="309"/>
                    <a:pt x="660" y="309"/>
                    <a:pt x="658" y="313"/>
                  </a:cubicBezTo>
                  <a:cubicBezTo>
                    <a:pt x="660" y="310"/>
                    <a:pt x="657" y="314"/>
                    <a:pt x="659" y="309"/>
                  </a:cubicBezTo>
                  <a:close/>
                  <a:moveTo>
                    <a:pt x="656" y="312"/>
                  </a:moveTo>
                  <a:cubicBezTo>
                    <a:pt x="656" y="311"/>
                    <a:pt x="658" y="307"/>
                    <a:pt x="658" y="306"/>
                  </a:cubicBezTo>
                  <a:cubicBezTo>
                    <a:pt x="659" y="306"/>
                    <a:pt x="656" y="311"/>
                    <a:pt x="655" y="313"/>
                  </a:cubicBezTo>
                  <a:cubicBezTo>
                    <a:pt x="655" y="313"/>
                    <a:pt x="657" y="310"/>
                    <a:pt x="656" y="312"/>
                  </a:cubicBezTo>
                  <a:close/>
                  <a:moveTo>
                    <a:pt x="661" y="310"/>
                  </a:moveTo>
                  <a:cubicBezTo>
                    <a:pt x="661" y="309"/>
                    <a:pt x="662" y="309"/>
                    <a:pt x="662" y="307"/>
                  </a:cubicBezTo>
                  <a:cubicBezTo>
                    <a:pt x="663" y="307"/>
                    <a:pt x="663" y="307"/>
                    <a:pt x="663" y="307"/>
                  </a:cubicBezTo>
                  <a:cubicBezTo>
                    <a:pt x="662" y="309"/>
                    <a:pt x="662" y="308"/>
                    <a:pt x="661" y="310"/>
                  </a:cubicBezTo>
                  <a:close/>
                  <a:moveTo>
                    <a:pt x="664" y="301"/>
                  </a:moveTo>
                  <a:cubicBezTo>
                    <a:pt x="663" y="302"/>
                    <a:pt x="665" y="299"/>
                    <a:pt x="665" y="298"/>
                  </a:cubicBezTo>
                  <a:cubicBezTo>
                    <a:pt x="665" y="299"/>
                    <a:pt x="665" y="299"/>
                    <a:pt x="665" y="301"/>
                  </a:cubicBezTo>
                  <a:cubicBezTo>
                    <a:pt x="663" y="304"/>
                    <a:pt x="662" y="305"/>
                    <a:pt x="661" y="307"/>
                  </a:cubicBezTo>
                  <a:cubicBezTo>
                    <a:pt x="662" y="305"/>
                    <a:pt x="662" y="304"/>
                    <a:pt x="664" y="301"/>
                  </a:cubicBezTo>
                  <a:cubicBezTo>
                    <a:pt x="664" y="301"/>
                    <a:pt x="664" y="300"/>
                    <a:pt x="664" y="301"/>
                  </a:cubicBezTo>
                  <a:close/>
                  <a:moveTo>
                    <a:pt x="662" y="303"/>
                  </a:moveTo>
                  <a:cubicBezTo>
                    <a:pt x="662" y="304"/>
                    <a:pt x="662" y="302"/>
                    <a:pt x="662" y="302"/>
                  </a:cubicBezTo>
                  <a:cubicBezTo>
                    <a:pt x="663" y="300"/>
                    <a:pt x="663" y="300"/>
                    <a:pt x="664" y="298"/>
                  </a:cubicBezTo>
                  <a:cubicBezTo>
                    <a:pt x="664" y="299"/>
                    <a:pt x="662" y="302"/>
                    <a:pt x="662" y="303"/>
                  </a:cubicBezTo>
                  <a:close/>
                  <a:moveTo>
                    <a:pt x="669" y="301"/>
                  </a:moveTo>
                  <a:cubicBezTo>
                    <a:pt x="668" y="303"/>
                    <a:pt x="669" y="301"/>
                    <a:pt x="668" y="302"/>
                  </a:cubicBezTo>
                  <a:cubicBezTo>
                    <a:pt x="669" y="300"/>
                    <a:pt x="669" y="300"/>
                    <a:pt x="670" y="298"/>
                  </a:cubicBezTo>
                  <a:cubicBezTo>
                    <a:pt x="670" y="298"/>
                    <a:pt x="669" y="301"/>
                    <a:pt x="669" y="301"/>
                  </a:cubicBezTo>
                  <a:close/>
                  <a:moveTo>
                    <a:pt x="664" y="298"/>
                  </a:moveTo>
                  <a:cubicBezTo>
                    <a:pt x="664" y="297"/>
                    <a:pt x="663" y="298"/>
                    <a:pt x="663" y="298"/>
                  </a:cubicBezTo>
                  <a:cubicBezTo>
                    <a:pt x="664" y="296"/>
                    <a:pt x="664" y="296"/>
                    <a:pt x="664" y="296"/>
                  </a:cubicBezTo>
                  <a:cubicBezTo>
                    <a:pt x="664" y="296"/>
                    <a:pt x="664" y="298"/>
                    <a:pt x="665" y="295"/>
                  </a:cubicBezTo>
                  <a:cubicBezTo>
                    <a:pt x="665" y="296"/>
                    <a:pt x="664" y="297"/>
                    <a:pt x="664" y="298"/>
                  </a:cubicBezTo>
                  <a:close/>
                  <a:moveTo>
                    <a:pt x="718" y="287"/>
                  </a:moveTo>
                  <a:cubicBezTo>
                    <a:pt x="718" y="287"/>
                    <a:pt x="720" y="283"/>
                    <a:pt x="720" y="280"/>
                  </a:cubicBezTo>
                  <a:cubicBezTo>
                    <a:pt x="720" y="282"/>
                    <a:pt x="719" y="286"/>
                    <a:pt x="718" y="287"/>
                  </a:cubicBezTo>
                  <a:close/>
                  <a:moveTo>
                    <a:pt x="729" y="267"/>
                  </a:moveTo>
                  <a:cubicBezTo>
                    <a:pt x="728" y="268"/>
                    <a:pt x="728" y="267"/>
                    <a:pt x="728" y="267"/>
                  </a:cubicBezTo>
                  <a:cubicBezTo>
                    <a:pt x="729" y="263"/>
                    <a:pt x="729" y="263"/>
                    <a:pt x="730" y="260"/>
                  </a:cubicBezTo>
                  <a:cubicBezTo>
                    <a:pt x="730" y="261"/>
                    <a:pt x="730" y="264"/>
                    <a:pt x="729" y="267"/>
                  </a:cubicBezTo>
                  <a:close/>
                  <a:moveTo>
                    <a:pt x="733" y="260"/>
                  </a:moveTo>
                  <a:cubicBezTo>
                    <a:pt x="732" y="260"/>
                    <a:pt x="733" y="257"/>
                    <a:pt x="734" y="254"/>
                  </a:cubicBezTo>
                  <a:cubicBezTo>
                    <a:pt x="734" y="254"/>
                    <a:pt x="733" y="257"/>
                    <a:pt x="733" y="260"/>
                  </a:cubicBezTo>
                  <a:close/>
                  <a:moveTo>
                    <a:pt x="726" y="261"/>
                  </a:moveTo>
                  <a:cubicBezTo>
                    <a:pt x="726" y="258"/>
                    <a:pt x="726" y="258"/>
                    <a:pt x="726" y="258"/>
                  </a:cubicBezTo>
                  <a:cubicBezTo>
                    <a:pt x="727" y="257"/>
                    <a:pt x="727" y="257"/>
                    <a:pt x="728" y="255"/>
                  </a:cubicBezTo>
                  <a:cubicBezTo>
                    <a:pt x="727" y="259"/>
                    <a:pt x="727" y="259"/>
                    <a:pt x="727" y="259"/>
                  </a:cubicBezTo>
                  <a:cubicBezTo>
                    <a:pt x="727" y="256"/>
                    <a:pt x="726" y="260"/>
                    <a:pt x="726" y="261"/>
                  </a:cubicBezTo>
                  <a:close/>
                  <a:moveTo>
                    <a:pt x="694" y="267"/>
                  </a:moveTo>
                  <a:cubicBezTo>
                    <a:pt x="695" y="265"/>
                    <a:pt x="695" y="264"/>
                    <a:pt x="696" y="261"/>
                  </a:cubicBezTo>
                  <a:cubicBezTo>
                    <a:pt x="696" y="260"/>
                    <a:pt x="696" y="260"/>
                    <a:pt x="697" y="259"/>
                  </a:cubicBezTo>
                  <a:cubicBezTo>
                    <a:pt x="697" y="258"/>
                    <a:pt x="696" y="259"/>
                    <a:pt x="696" y="260"/>
                  </a:cubicBezTo>
                  <a:cubicBezTo>
                    <a:pt x="696" y="261"/>
                    <a:pt x="696" y="260"/>
                    <a:pt x="696" y="260"/>
                  </a:cubicBezTo>
                  <a:cubicBezTo>
                    <a:pt x="696" y="261"/>
                    <a:pt x="696" y="262"/>
                    <a:pt x="695" y="263"/>
                  </a:cubicBezTo>
                  <a:cubicBezTo>
                    <a:pt x="695" y="264"/>
                    <a:pt x="696" y="261"/>
                    <a:pt x="695" y="262"/>
                  </a:cubicBezTo>
                  <a:cubicBezTo>
                    <a:pt x="695" y="263"/>
                    <a:pt x="694" y="265"/>
                    <a:pt x="694" y="266"/>
                  </a:cubicBezTo>
                  <a:cubicBezTo>
                    <a:pt x="694" y="266"/>
                    <a:pt x="695" y="260"/>
                    <a:pt x="695" y="261"/>
                  </a:cubicBezTo>
                  <a:cubicBezTo>
                    <a:pt x="695" y="259"/>
                    <a:pt x="696" y="258"/>
                    <a:pt x="696" y="257"/>
                  </a:cubicBezTo>
                  <a:cubicBezTo>
                    <a:pt x="696" y="256"/>
                    <a:pt x="695" y="258"/>
                    <a:pt x="695" y="260"/>
                  </a:cubicBezTo>
                  <a:cubicBezTo>
                    <a:pt x="695" y="260"/>
                    <a:pt x="695" y="260"/>
                    <a:pt x="695" y="260"/>
                  </a:cubicBezTo>
                  <a:cubicBezTo>
                    <a:pt x="695" y="257"/>
                    <a:pt x="696" y="256"/>
                    <a:pt x="696" y="254"/>
                  </a:cubicBezTo>
                  <a:cubicBezTo>
                    <a:pt x="697" y="253"/>
                    <a:pt x="697" y="251"/>
                    <a:pt x="696" y="254"/>
                  </a:cubicBezTo>
                  <a:cubicBezTo>
                    <a:pt x="697" y="250"/>
                    <a:pt x="698" y="245"/>
                    <a:pt x="699" y="242"/>
                  </a:cubicBezTo>
                  <a:cubicBezTo>
                    <a:pt x="700" y="240"/>
                    <a:pt x="698" y="244"/>
                    <a:pt x="699" y="242"/>
                  </a:cubicBezTo>
                  <a:cubicBezTo>
                    <a:pt x="699" y="240"/>
                    <a:pt x="700" y="239"/>
                    <a:pt x="700" y="239"/>
                  </a:cubicBezTo>
                  <a:cubicBezTo>
                    <a:pt x="699" y="244"/>
                    <a:pt x="698" y="247"/>
                    <a:pt x="697" y="252"/>
                  </a:cubicBezTo>
                  <a:cubicBezTo>
                    <a:pt x="697" y="251"/>
                    <a:pt x="698" y="248"/>
                    <a:pt x="699" y="245"/>
                  </a:cubicBezTo>
                  <a:cubicBezTo>
                    <a:pt x="699" y="247"/>
                    <a:pt x="699" y="245"/>
                    <a:pt x="700" y="243"/>
                  </a:cubicBezTo>
                  <a:cubicBezTo>
                    <a:pt x="700" y="244"/>
                    <a:pt x="699" y="248"/>
                    <a:pt x="698" y="252"/>
                  </a:cubicBezTo>
                  <a:cubicBezTo>
                    <a:pt x="699" y="250"/>
                    <a:pt x="700" y="245"/>
                    <a:pt x="701" y="241"/>
                  </a:cubicBezTo>
                  <a:cubicBezTo>
                    <a:pt x="701" y="240"/>
                    <a:pt x="700" y="243"/>
                    <a:pt x="701" y="242"/>
                  </a:cubicBezTo>
                  <a:cubicBezTo>
                    <a:pt x="701" y="240"/>
                    <a:pt x="701" y="240"/>
                    <a:pt x="702" y="237"/>
                  </a:cubicBezTo>
                  <a:cubicBezTo>
                    <a:pt x="702" y="237"/>
                    <a:pt x="702" y="238"/>
                    <a:pt x="702" y="240"/>
                  </a:cubicBezTo>
                  <a:cubicBezTo>
                    <a:pt x="701" y="241"/>
                    <a:pt x="701" y="243"/>
                    <a:pt x="701" y="244"/>
                  </a:cubicBezTo>
                  <a:cubicBezTo>
                    <a:pt x="701" y="243"/>
                    <a:pt x="701" y="242"/>
                    <a:pt x="700" y="244"/>
                  </a:cubicBezTo>
                  <a:cubicBezTo>
                    <a:pt x="700" y="247"/>
                    <a:pt x="699" y="250"/>
                    <a:pt x="698" y="254"/>
                  </a:cubicBezTo>
                  <a:cubicBezTo>
                    <a:pt x="699" y="251"/>
                    <a:pt x="699" y="249"/>
                    <a:pt x="700" y="245"/>
                  </a:cubicBezTo>
                  <a:cubicBezTo>
                    <a:pt x="700" y="246"/>
                    <a:pt x="701" y="244"/>
                    <a:pt x="701" y="242"/>
                  </a:cubicBezTo>
                  <a:cubicBezTo>
                    <a:pt x="702" y="242"/>
                    <a:pt x="702" y="243"/>
                    <a:pt x="701" y="245"/>
                  </a:cubicBezTo>
                  <a:cubicBezTo>
                    <a:pt x="701" y="245"/>
                    <a:pt x="701" y="245"/>
                    <a:pt x="701" y="244"/>
                  </a:cubicBezTo>
                  <a:cubicBezTo>
                    <a:pt x="699" y="252"/>
                    <a:pt x="699" y="256"/>
                    <a:pt x="697" y="259"/>
                  </a:cubicBezTo>
                  <a:cubicBezTo>
                    <a:pt x="697" y="259"/>
                    <a:pt x="697" y="259"/>
                    <a:pt x="697" y="259"/>
                  </a:cubicBezTo>
                  <a:cubicBezTo>
                    <a:pt x="696" y="262"/>
                    <a:pt x="696" y="263"/>
                    <a:pt x="695" y="265"/>
                  </a:cubicBezTo>
                  <a:cubicBezTo>
                    <a:pt x="695" y="263"/>
                    <a:pt x="694" y="267"/>
                    <a:pt x="694" y="267"/>
                  </a:cubicBezTo>
                  <a:close/>
                  <a:moveTo>
                    <a:pt x="693" y="262"/>
                  </a:moveTo>
                  <a:cubicBezTo>
                    <a:pt x="694" y="259"/>
                    <a:pt x="695" y="258"/>
                    <a:pt x="694" y="259"/>
                  </a:cubicBezTo>
                  <a:cubicBezTo>
                    <a:pt x="694" y="257"/>
                    <a:pt x="695" y="256"/>
                    <a:pt x="695" y="255"/>
                  </a:cubicBezTo>
                  <a:cubicBezTo>
                    <a:pt x="696" y="252"/>
                    <a:pt x="696" y="252"/>
                    <a:pt x="696" y="251"/>
                  </a:cubicBezTo>
                  <a:cubicBezTo>
                    <a:pt x="696" y="253"/>
                    <a:pt x="696" y="254"/>
                    <a:pt x="695" y="257"/>
                  </a:cubicBezTo>
                  <a:cubicBezTo>
                    <a:pt x="695" y="255"/>
                    <a:pt x="694" y="262"/>
                    <a:pt x="693" y="262"/>
                  </a:cubicBezTo>
                  <a:close/>
                  <a:moveTo>
                    <a:pt x="696" y="266"/>
                  </a:moveTo>
                  <a:cubicBezTo>
                    <a:pt x="696" y="265"/>
                    <a:pt x="697" y="262"/>
                    <a:pt x="697" y="261"/>
                  </a:cubicBezTo>
                  <a:cubicBezTo>
                    <a:pt x="698" y="261"/>
                    <a:pt x="697" y="264"/>
                    <a:pt x="696" y="266"/>
                  </a:cubicBezTo>
                  <a:close/>
                  <a:moveTo>
                    <a:pt x="695" y="253"/>
                  </a:moveTo>
                  <a:cubicBezTo>
                    <a:pt x="696" y="251"/>
                    <a:pt x="697" y="248"/>
                    <a:pt x="696" y="248"/>
                  </a:cubicBezTo>
                  <a:cubicBezTo>
                    <a:pt x="697" y="245"/>
                    <a:pt x="696" y="248"/>
                    <a:pt x="697" y="246"/>
                  </a:cubicBezTo>
                  <a:cubicBezTo>
                    <a:pt x="698" y="243"/>
                    <a:pt x="699" y="239"/>
                    <a:pt x="699" y="238"/>
                  </a:cubicBezTo>
                  <a:cubicBezTo>
                    <a:pt x="699" y="237"/>
                    <a:pt x="699" y="239"/>
                    <a:pt x="698" y="241"/>
                  </a:cubicBezTo>
                  <a:cubicBezTo>
                    <a:pt x="699" y="240"/>
                    <a:pt x="700" y="237"/>
                    <a:pt x="700" y="233"/>
                  </a:cubicBezTo>
                  <a:cubicBezTo>
                    <a:pt x="700" y="233"/>
                    <a:pt x="700" y="235"/>
                    <a:pt x="700" y="235"/>
                  </a:cubicBezTo>
                  <a:cubicBezTo>
                    <a:pt x="700" y="237"/>
                    <a:pt x="700" y="235"/>
                    <a:pt x="699" y="240"/>
                  </a:cubicBezTo>
                  <a:cubicBezTo>
                    <a:pt x="699" y="239"/>
                    <a:pt x="700" y="238"/>
                    <a:pt x="700" y="237"/>
                  </a:cubicBezTo>
                  <a:cubicBezTo>
                    <a:pt x="699" y="241"/>
                    <a:pt x="698" y="245"/>
                    <a:pt x="697" y="249"/>
                  </a:cubicBezTo>
                  <a:cubicBezTo>
                    <a:pt x="698" y="246"/>
                    <a:pt x="698" y="243"/>
                    <a:pt x="699" y="241"/>
                  </a:cubicBezTo>
                  <a:cubicBezTo>
                    <a:pt x="698" y="243"/>
                    <a:pt x="696" y="252"/>
                    <a:pt x="695" y="253"/>
                  </a:cubicBezTo>
                  <a:close/>
                  <a:moveTo>
                    <a:pt x="689" y="251"/>
                  </a:moveTo>
                  <a:cubicBezTo>
                    <a:pt x="689" y="251"/>
                    <a:pt x="690" y="246"/>
                    <a:pt x="690" y="247"/>
                  </a:cubicBezTo>
                  <a:cubicBezTo>
                    <a:pt x="690" y="249"/>
                    <a:pt x="689" y="250"/>
                    <a:pt x="689" y="251"/>
                  </a:cubicBezTo>
                  <a:close/>
                  <a:moveTo>
                    <a:pt x="729" y="235"/>
                  </a:moveTo>
                  <a:cubicBezTo>
                    <a:pt x="729" y="232"/>
                    <a:pt x="729" y="232"/>
                    <a:pt x="729" y="232"/>
                  </a:cubicBezTo>
                  <a:cubicBezTo>
                    <a:pt x="730" y="232"/>
                    <a:pt x="730" y="232"/>
                    <a:pt x="730" y="232"/>
                  </a:cubicBezTo>
                  <a:cubicBezTo>
                    <a:pt x="729" y="234"/>
                    <a:pt x="729" y="235"/>
                    <a:pt x="729" y="235"/>
                  </a:cubicBezTo>
                  <a:close/>
                  <a:moveTo>
                    <a:pt x="691" y="245"/>
                  </a:moveTo>
                  <a:cubicBezTo>
                    <a:pt x="692" y="244"/>
                    <a:pt x="692" y="244"/>
                    <a:pt x="692" y="243"/>
                  </a:cubicBezTo>
                  <a:cubicBezTo>
                    <a:pt x="692" y="243"/>
                    <a:pt x="692" y="245"/>
                    <a:pt x="691" y="246"/>
                  </a:cubicBezTo>
                  <a:cubicBezTo>
                    <a:pt x="692" y="245"/>
                    <a:pt x="691" y="246"/>
                    <a:pt x="692" y="244"/>
                  </a:cubicBezTo>
                  <a:cubicBezTo>
                    <a:pt x="692" y="243"/>
                    <a:pt x="692" y="244"/>
                    <a:pt x="691" y="245"/>
                  </a:cubicBezTo>
                  <a:close/>
                  <a:moveTo>
                    <a:pt x="700" y="239"/>
                  </a:moveTo>
                  <a:cubicBezTo>
                    <a:pt x="700" y="238"/>
                    <a:pt x="700" y="237"/>
                    <a:pt x="700" y="236"/>
                  </a:cubicBezTo>
                  <a:cubicBezTo>
                    <a:pt x="701" y="236"/>
                    <a:pt x="701" y="236"/>
                    <a:pt x="701" y="236"/>
                  </a:cubicBezTo>
                  <a:cubicBezTo>
                    <a:pt x="700" y="238"/>
                    <a:pt x="700" y="239"/>
                    <a:pt x="700" y="239"/>
                  </a:cubicBezTo>
                  <a:close/>
                  <a:moveTo>
                    <a:pt x="692" y="241"/>
                  </a:moveTo>
                  <a:cubicBezTo>
                    <a:pt x="692" y="241"/>
                    <a:pt x="692" y="239"/>
                    <a:pt x="693" y="238"/>
                  </a:cubicBezTo>
                  <a:cubicBezTo>
                    <a:pt x="693" y="237"/>
                    <a:pt x="693" y="236"/>
                    <a:pt x="693" y="237"/>
                  </a:cubicBezTo>
                  <a:cubicBezTo>
                    <a:pt x="693" y="239"/>
                    <a:pt x="692" y="240"/>
                    <a:pt x="692" y="241"/>
                  </a:cubicBezTo>
                  <a:close/>
                  <a:moveTo>
                    <a:pt x="705" y="231"/>
                  </a:moveTo>
                  <a:cubicBezTo>
                    <a:pt x="704" y="231"/>
                    <a:pt x="704" y="231"/>
                    <a:pt x="704" y="231"/>
                  </a:cubicBezTo>
                  <a:cubicBezTo>
                    <a:pt x="704" y="230"/>
                    <a:pt x="704" y="229"/>
                    <a:pt x="704" y="229"/>
                  </a:cubicBezTo>
                  <a:cubicBezTo>
                    <a:pt x="705" y="227"/>
                    <a:pt x="705" y="229"/>
                    <a:pt x="705" y="231"/>
                  </a:cubicBezTo>
                  <a:close/>
                  <a:moveTo>
                    <a:pt x="699" y="228"/>
                  </a:moveTo>
                  <a:cubicBezTo>
                    <a:pt x="699" y="228"/>
                    <a:pt x="700" y="224"/>
                    <a:pt x="700" y="224"/>
                  </a:cubicBezTo>
                  <a:cubicBezTo>
                    <a:pt x="700" y="226"/>
                    <a:pt x="699" y="227"/>
                    <a:pt x="699" y="228"/>
                  </a:cubicBezTo>
                  <a:close/>
                  <a:moveTo>
                    <a:pt x="700" y="222"/>
                  </a:moveTo>
                  <a:cubicBezTo>
                    <a:pt x="700" y="220"/>
                    <a:pt x="700" y="219"/>
                    <a:pt x="701" y="218"/>
                  </a:cubicBezTo>
                  <a:cubicBezTo>
                    <a:pt x="701" y="217"/>
                    <a:pt x="700" y="220"/>
                    <a:pt x="701" y="220"/>
                  </a:cubicBezTo>
                  <a:cubicBezTo>
                    <a:pt x="700" y="221"/>
                    <a:pt x="700" y="222"/>
                    <a:pt x="700" y="222"/>
                  </a:cubicBezTo>
                  <a:close/>
                  <a:moveTo>
                    <a:pt x="724" y="169"/>
                  </a:moveTo>
                  <a:cubicBezTo>
                    <a:pt x="724" y="167"/>
                    <a:pt x="724" y="173"/>
                    <a:pt x="724" y="172"/>
                  </a:cubicBezTo>
                  <a:cubicBezTo>
                    <a:pt x="724" y="169"/>
                    <a:pt x="724" y="166"/>
                    <a:pt x="724" y="162"/>
                  </a:cubicBezTo>
                  <a:cubicBezTo>
                    <a:pt x="724" y="159"/>
                    <a:pt x="723" y="156"/>
                    <a:pt x="723" y="153"/>
                  </a:cubicBezTo>
                  <a:cubicBezTo>
                    <a:pt x="724" y="153"/>
                    <a:pt x="724" y="152"/>
                    <a:pt x="724" y="149"/>
                  </a:cubicBezTo>
                  <a:cubicBezTo>
                    <a:pt x="724" y="150"/>
                    <a:pt x="724" y="149"/>
                    <a:pt x="725" y="149"/>
                  </a:cubicBezTo>
                  <a:cubicBezTo>
                    <a:pt x="725" y="151"/>
                    <a:pt x="724" y="152"/>
                    <a:pt x="724" y="154"/>
                  </a:cubicBezTo>
                  <a:cubicBezTo>
                    <a:pt x="725" y="157"/>
                    <a:pt x="725" y="161"/>
                    <a:pt x="725" y="163"/>
                  </a:cubicBezTo>
                  <a:cubicBezTo>
                    <a:pt x="725" y="165"/>
                    <a:pt x="725" y="166"/>
                    <a:pt x="725" y="166"/>
                  </a:cubicBezTo>
                  <a:cubicBezTo>
                    <a:pt x="725" y="169"/>
                    <a:pt x="725" y="171"/>
                    <a:pt x="724" y="172"/>
                  </a:cubicBezTo>
                  <a:cubicBezTo>
                    <a:pt x="724" y="171"/>
                    <a:pt x="724" y="169"/>
                    <a:pt x="724" y="169"/>
                  </a:cubicBezTo>
                  <a:close/>
                  <a:moveTo>
                    <a:pt x="725" y="171"/>
                  </a:moveTo>
                  <a:cubicBezTo>
                    <a:pt x="725" y="174"/>
                    <a:pt x="725" y="169"/>
                    <a:pt x="726" y="168"/>
                  </a:cubicBezTo>
                  <a:cubicBezTo>
                    <a:pt x="725" y="171"/>
                    <a:pt x="725" y="173"/>
                    <a:pt x="726" y="176"/>
                  </a:cubicBezTo>
                  <a:cubicBezTo>
                    <a:pt x="726" y="179"/>
                    <a:pt x="725" y="182"/>
                    <a:pt x="725" y="185"/>
                  </a:cubicBezTo>
                  <a:cubicBezTo>
                    <a:pt x="725" y="190"/>
                    <a:pt x="725" y="195"/>
                    <a:pt x="724" y="197"/>
                  </a:cubicBezTo>
                  <a:cubicBezTo>
                    <a:pt x="724" y="200"/>
                    <a:pt x="724" y="201"/>
                    <a:pt x="723" y="203"/>
                  </a:cubicBezTo>
                  <a:cubicBezTo>
                    <a:pt x="723" y="206"/>
                    <a:pt x="724" y="202"/>
                    <a:pt x="724" y="203"/>
                  </a:cubicBezTo>
                  <a:cubicBezTo>
                    <a:pt x="723" y="206"/>
                    <a:pt x="723" y="209"/>
                    <a:pt x="723" y="210"/>
                  </a:cubicBezTo>
                  <a:cubicBezTo>
                    <a:pt x="723" y="201"/>
                    <a:pt x="724" y="199"/>
                    <a:pt x="724" y="193"/>
                  </a:cubicBezTo>
                  <a:cubicBezTo>
                    <a:pt x="724" y="193"/>
                    <a:pt x="724" y="194"/>
                    <a:pt x="724" y="195"/>
                  </a:cubicBezTo>
                  <a:cubicBezTo>
                    <a:pt x="723" y="190"/>
                    <a:pt x="724" y="186"/>
                    <a:pt x="724" y="176"/>
                  </a:cubicBezTo>
                  <a:cubicBezTo>
                    <a:pt x="724" y="175"/>
                    <a:pt x="725" y="174"/>
                    <a:pt x="725" y="174"/>
                  </a:cubicBezTo>
                  <a:cubicBezTo>
                    <a:pt x="725" y="173"/>
                    <a:pt x="725" y="173"/>
                    <a:pt x="725" y="171"/>
                  </a:cubicBezTo>
                  <a:close/>
                  <a:moveTo>
                    <a:pt x="731" y="184"/>
                  </a:moveTo>
                  <a:cubicBezTo>
                    <a:pt x="731" y="185"/>
                    <a:pt x="731" y="181"/>
                    <a:pt x="731" y="181"/>
                  </a:cubicBezTo>
                  <a:lnTo>
                    <a:pt x="731" y="184"/>
                  </a:lnTo>
                  <a:close/>
                  <a:moveTo>
                    <a:pt x="709" y="197"/>
                  </a:moveTo>
                  <a:cubicBezTo>
                    <a:pt x="708" y="197"/>
                    <a:pt x="709" y="191"/>
                    <a:pt x="709" y="197"/>
                  </a:cubicBezTo>
                  <a:close/>
                  <a:moveTo>
                    <a:pt x="709" y="196"/>
                  </a:moveTo>
                  <a:cubicBezTo>
                    <a:pt x="709" y="196"/>
                    <a:pt x="709" y="192"/>
                    <a:pt x="709" y="192"/>
                  </a:cubicBezTo>
                  <a:cubicBezTo>
                    <a:pt x="709" y="194"/>
                    <a:pt x="709" y="194"/>
                    <a:pt x="709" y="196"/>
                  </a:cubicBezTo>
                  <a:close/>
                  <a:moveTo>
                    <a:pt x="732" y="181"/>
                  </a:moveTo>
                  <a:cubicBezTo>
                    <a:pt x="732" y="177"/>
                    <a:pt x="732" y="177"/>
                    <a:pt x="732" y="175"/>
                  </a:cubicBezTo>
                  <a:cubicBezTo>
                    <a:pt x="732" y="176"/>
                    <a:pt x="732" y="177"/>
                    <a:pt x="732" y="180"/>
                  </a:cubicBezTo>
                  <a:cubicBezTo>
                    <a:pt x="732" y="180"/>
                    <a:pt x="732" y="181"/>
                    <a:pt x="732" y="181"/>
                  </a:cubicBezTo>
                  <a:close/>
                  <a:moveTo>
                    <a:pt x="731" y="162"/>
                  </a:moveTo>
                  <a:cubicBezTo>
                    <a:pt x="731" y="161"/>
                    <a:pt x="731" y="159"/>
                    <a:pt x="731" y="157"/>
                  </a:cubicBezTo>
                  <a:cubicBezTo>
                    <a:pt x="730" y="158"/>
                    <a:pt x="731" y="160"/>
                    <a:pt x="731" y="160"/>
                  </a:cubicBezTo>
                  <a:cubicBezTo>
                    <a:pt x="730" y="161"/>
                    <a:pt x="730" y="157"/>
                    <a:pt x="730" y="155"/>
                  </a:cubicBezTo>
                  <a:cubicBezTo>
                    <a:pt x="731" y="155"/>
                    <a:pt x="730" y="150"/>
                    <a:pt x="731" y="150"/>
                  </a:cubicBezTo>
                  <a:cubicBezTo>
                    <a:pt x="731" y="153"/>
                    <a:pt x="731" y="157"/>
                    <a:pt x="731" y="157"/>
                  </a:cubicBezTo>
                  <a:cubicBezTo>
                    <a:pt x="731" y="159"/>
                    <a:pt x="731" y="160"/>
                    <a:pt x="731" y="162"/>
                  </a:cubicBezTo>
                  <a:close/>
                  <a:moveTo>
                    <a:pt x="710" y="166"/>
                  </a:moveTo>
                  <a:cubicBezTo>
                    <a:pt x="710" y="166"/>
                    <a:pt x="710" y="162"/>
                    <a:pt x="710" y="162"/>
                  </a:cubicBezTo>
                  <a:cubicBezTo>
                    <a:pt x="710" y="164"/>
                    <a:pt x="710" y="165"/>
                    <a:pt x="710" y="166"/>
                  </a:cubicBezTo>
                  <a:close/>
                  <a:moveTo>
                    <a:pt x="712" y="155"/>
                  </a:moveTo>
                  <a:cubicBezTo>
                    <a:pt x="712" y="157"/>
                    <a:pt x="712" y="160"/>
                    <a:pt x="712" y="160"/>
                  </a:cubicBezTo>
                  <a:cubicBezTo>
                    <a:pt x="712" y="157"/>
                    <a:pt x="711" y="155"/>
                    <a:pt x="712" y="155"/>
                  </a:cubicBezTo>
                  <a:close/>
                  <a:moveTo>
                    <a:pt x="711" y="150"/>
                  </a:moveTo>
                  <a:cubicBezTo>
                    <a:pt x="711" y="149"/>
                    <a:pt x="711" y="147"/>
                    <a:pt x="711" y="149"/>
                  </a:cubicBezTo>
                  <a:cubicBezTo>
                    <a:pt x="711" y="146"/>
                    <a:pt x="710" y="141"/>
                    <a:pt x="711" y="140"/>
                  </a:cubicBezTo>
                  <a:cubicBezTo>
                    <a:pt x="712" y="145"/>
                    <a:pt x="712" y="152"/>
                    <a:pt x="712" y="155"/>
                  </a:cubicBezTo>
                  <a:cubicBezTo>
                    <a:pt x="711" y="155"/>
                    <a:pt x="711" y="152"/>
                    <a:pt x="711" y="151"/>
                  </a:cubicBezTo>
                  <a:cubicBezTo>
                    <a:pt x="711" y="154"/>
                    <a:pt x="711" y="159"/>
                    <a:pt x="712" y="162"/>
                  </a:cubicBezTo>
                  <a:cubicBezTo>
                    <a:pt x="711" y="164"/>
                    <a:pt x="711" y="155"/>
                    <a:pt x="711" y="152"/>
                  </a:cubicBezTo>
                  <a:cubicBezTo>
                    <a:pt x="711" y="151"/>
                    <a:pt x="710" y="149"/>
                    <a:pt x="711" y="151"/>
                  </a:cubicBezTo>
                  <a:cubicBezTo>
                    <a:pt x="710" y="150"/>
                    <a:pt x="710" y="146"/>
                    <a:pt x="710" y="144"/>
                  </a:cubicBezTo>
                  <a:cubicBezTo>
                    <a:pt x="711" y="144"/>
                    <a:pt x="711" y="149"/>
                    <a:pt x="711" y="150"/>
                  </a:cubicBezTo>
                  <a:close/>
                  <a:moveTo>
                    <a:pt x="725" y="148"/>
                  </a:moveTo>
                  <a:cubicBezTo>
                    <a:pt x="725" y="148"/>
                    <a:pt x="725" y="145"/>
                    <a:pt x="724" y="143"/>
                  </a:cubicBezTo>
                  <a:cubicBezTo>
                    <a:pt x="724" y="143"/>
                    <a:pt x="725" y="146"/>
                    <a:pt x="725" y="147"/>
                  </a:cubicBezTo>
                  <a:cubicBezTo>
                    <a:pt x="724" y="146"/>
                    <a:pt x="724" y="145"/>
                    <a:pt x="724" y="142"/>
                  </a:cubicBezTo>
                  <a:cubicBezTo>
                    <a:pt x="724" y="138"/>
                    <a:pt x="724" y="141"/>
                    <a:pt x="724" y="136"/>
                  </a:cubicBezTo>
                  <a:cubicBezTo>
                    <a:pt x="725" y="140"/>
                    <a:pt x="725" y="138"/>
                    <a:pt x="725" y="142"/>
                  </a:cubicBezTo>
                  <a:cubicBezTo>
                    <a:pt x="725" y="141"/>
                    <a:pt x="725" y="140"/>
                    <a:pt x="725" y="142"/>
                  </a:cubicBezTo>
                  <a:cubicBezTo>
                    <a:pt x="725" y="145"/>
                    <a:pt x="725" y="146"/>
                    <a:pt x="725" y="148"/>
                  </a:cubicBezTo>
                  <a:close/>
                  <a:moveTo>
                    <a:pt x="710" y="140"/>
                  </a:moveTo>
                  <a:cubicBezTo>
                    <a:pt x="709" y="139"/>
                    <a:pt x="709" y="137"/>
                    <a:pt x="709" y="134"/>
                  </a:cubicBezTo>
                  <a:cubicBezTo>
                    <a:pt x="710" y="136"/>
                    <a:pt x="710" y="138"/>
                    <a:pt x="710" y="140"/>
                  </a:cubicBezTo>
                  <a:close/>
                  <a:moveTo>
                    <a:pt x="52" y="278"/>
                  </a:moveTo>
                  <a:cubicBezTo>
                    <a:pt x="54" y="283"/>
                    <a:pt x="55" y="284"/>
                    <a:pt x="56" y="286"/>
                  </a:cubicBezTo>
                  <a:cubicBezTo>
                    <a:pt x="55" y="286"/>
                    <a:pt x="55" y="284"/>
                    <a:pt x="55" y="285"/>
                  </a:cubicBezTo>
                  <a:cubicBezTo>
                    <a:pt x="54" y="283"/>
                    <a:pt x="53" y="281"/>
                    <a:pt x="52" y="278"/>
                  </a:cubicBezTo>
                  <a:close/>
                  <a:moveTo>
                    <a:pt x="61" y="300"/>
                  </a:moveTo>
                  <a:cubicBezTo>
                    <a:pt x="60" y="299"/>
                    <a:pt x="59" y="297"/>
                    <a:pt x="59" y="298"/>
                  </a:cubicBezTo>
                  <a:cubicBezTo>
                    <a:pt x="57" y="295"/>
                    <a:pt x="57" y="294"/>
                    <a:pt x="56" y="292"/>
                  </a:cubicBezTo>
                  <a:cubicBezTo>
                    <a:pt x="57" y="292"/>
                    <a:pt x="57" y="293"/>
                    <a:pt x="58" y="295"/>
                  </a:cubicBezTo>
                  <a:cubicBezTo>
                    <a:pt x="59" y="297"/>
                    <a:pt x="60" y="299"/>
                    <a:pt x="61" y="300"/>
                  </a:cubicBezTo>
                  <a:close/>
                  <a:moveTo>
                    <a:pt x="58" y="295"/>
                  </a:moveTo>
                  <a:cubicBezTo>
                    <a:pt x="57" y="291"/>
                    <a:pt x="59" y="296"/>
                    <a:pt x="60" y="298"/>
                  </a:cubicBezTo>
                  <a:cubicBezTo>
                    <a:pt x="59" y="297"/>
                    <a:pt x="59" y="297"/>
                    <a:pt x="58" y="295"/>
                  </a:cubicBezTo>
                  <a:cubicBezTo>
                    <a:pt x="58" y="294"/>
                    <a:pt x="57" y="292"/>
                    <a:pt x="56" y="290"/>
                  </a:cubicBezTo>
                  <a:cubicBezTo>
                    <a:pt x="57" y="291"/>
                    <a:pt x="57" y="293"/>
                    <a:pt x="58" y="29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endParaRPr lang="zh-CN" altLang="en-US">
                <a:latin typeface="华文细黑" panose="02010600040101010101" pitchFamily="2" charset="-122"/>
                <a:ea typeface="微软雅黑 Light" panose="020b0502040204020203" charset="-122"/>
                <a:cs typeface="微软雅黑 Light" panose="020b0502040204020203" charset="-122"/>
              </a:endParaRPr>
            </a:p>
          </p:txBody>
        </p:sp>
      </p:grpSp>
      <p:sp>
        <p:nvSpPr>
          <p:cNvPr id="42" name="文本框 24"/>
          <p:cNvSpPr txBox="1"/>
          <p:nvPr/>
        </p:nvSpPr>
        <p:spPr>
          <a:xfrm>
            <a:off x="6913763" y="3110048"/>
            <a:ext cx="1398819" cy="1323205"/>
          </a:xfrm>
          <a:prstGeom prst="rect">
            <a:avLst/>
          </a:prstGeom>
          <a:noFill/>
        </p:spPr>
        <p:txBody>
          <a:bodyPr lIns="143996" tIns="45719" rIns="143996" bIns="4571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b="1">
                <a:solidFill>
                  <a:schemeClr val="accent2"/>
                </a:solidFill>
                <a:latin typeface="微软雅黑" panose="020b0503020204020204" charset="-122"/>
                <a:ea typeface="微软雅黑"/>
                <a:cs typeface="+mj-cs"/>
              </a:rPr>
              <a:t>社会创造</a:t>
            </a:r>
          </a:p>
        </p:txBody>
      </p:sp>
      <p:sp>
        <p:nvSpPr>
          <p:cNvPr id="43" name="Freeform 1149"/>
          <p:cNvSpPr>
            <a:spLocks noEditPoints="1"/>
          </p:cNvSpPr>
          <p:nvPr/>
        </p:nvSpPr>
        <p:spPr bwMode="auto">
          <a:xfrm rot="1345468" flipV="1">
            <a:off x="5381921" y="3071417"/>
            <a:ext cx="937112" cy="533365"/>
          </a:xfrm>
          <a:custGeom>
            <a:gdLst>
              <a:gd name="T0" fmla="*/ 2147483647 w 310"/>
              <a:gd name="T1" fmla="*/ 2147483647 h 210"/>
              <a:gd name="T2" fmla="*/ 2147483647 w 310"/>
              <a:gd name="T3" fmla="*/ 2147483647 h 210"/>
              <a:gd name="T4" fmla="*/ 2147483647 w 310"/>
              <a:gd name="T5" fmla="*/ 2147483647 h 210"/>
              <a:gd name="T6" fmla="*/ 2147483647 w 310"/>
              <a:gd name="T7" fmla="*/ 2147483647 h 210"/>
              <a:gd name="T8" fmla="*/ 2147483647 w 310"/>
              <a:gd name="T9" fmla="*/ 2147483647 h 210"/>
              <a:gd name="T10" fmla="*/ 2147483647 w 310"/>
              <a:gd name="T11" fmla="*/ 2147483647 h 210"/>
              <a:gd name="T12" fmla="*/ 2147483647 w 310"/>
              <a:gd name="T13" fmla="*/ 2147483647 h 210"/>
              <a:gd name="T14" fmla="*/ 2147483647 w 310"/>
              <a:gd name="T15" fmla="*/ 2147483647 h 210"/>
              <a:gd name="T16" fmla="*/ 2147483647 w 310"/>
              <a:gd name="T17" fmla="*/ 2147483647 h 210"/>
              <a:gd name="T18" fmla="*/ 2147483647 w 310"/>
              <a:gd name="T19" fmla="*/ 2147483647 h 210"/>
              <a:gd name="T20" fmla="*/ 2147483647 w 310"/>
              <a:gd name="T21" fmla="*/ 2147483647 h 210"/>
              <a:gd name="T22" fmla="*/ 2147483647 w 310"/>
              <a:gd name="T23" fmla="*/ 2147483647 h 210"/>
              <a:gd name="T24" fmla="*/ 2147483647 w 310"/>
              <a:gd name="T25" fmla="*/ 2147483647 h 210"/>
              <a:gd name="T26" fmla="*/ 2147483647 w 310"/>
              <a:gd name="T27" fmla="*/ 2147483647 h 210"/>
              <a:gd name="T28" fmla="*/ 2147483647 w 310"/>
              <a:gd name="T29" fmla="*/ 2147483647 h 210"/>
              <a:gd name="T30" fmla="*/ 2147483647 w 310"/>
              <a:gd name="T31" fmla="*/ 2147483647 h 210"/>
              <a:gd name="T32" fmla="*/ 2147483647 w 310"/>
              <a:gd name="T33" fmla="*/ 2147483647 h 210"/>
              <a:gd name="T34" fmla="*/ 2147483647 w 310"/>
              <a:gd name="T35" fmla="*/ 2147483647 h 210"/>
              <a:gd name="T36" fmla="*/ 2147483647 w 310"/>
              <a:gd name="T37" fmla="*/ 2147483647 h 210"/>
              <a:gd name="T38" fmla="*/ 2147483647 w 310"/>
              <a:gd name="T39" fmla="*/ 2147483647 h 210"/>
              <a:gd name="T40" fmla="*/ 2147483647 w 310"/>
              <a:gd name="T41" fmla="*/ 2147483647 h 210"/>
              <a:gd name="T42" fmla="*/ 2147483647 w 310"/>
              <a:gd name="T43" fmla="*/ 2147483647 h 210"/>
              <a:gd name="T44" fmla="*/ 2147483647 w 310"/>
              <a:gd name="T45" fmla="*/ 2147483647 h 210"/>
              <a:gd name="T46" fmla="*/ 2147483647 w 310"/>
              <a:gd name="T47" fmla="*/ 2147483647 h 210"/>
              <a:gd name="T48" fmla="*/ 2147483647 w 310"/>
              <a:gd name="T49" fmla="*/ 2147483647 h 210"/>
              <a:gd name="T50" fmla="*/ 2147483647 w 310"/>
              <a:gd name="T51" fmla="*/ 2147483647 h 210"/>
              <a:gd name="T52" fmla="*/ 2147483647 w 310"/>
              <a:gd name="T53" fmla="*/ 2147483647 h 210"/>
              <a:gd name="T54" fmla="*/ 2147483647 w 310"/>
              <a:gd name="T55" fmla="*/ 2147483647 h 210"/>
              <a:gd name="T56" fmla="*/ 2147483647 w 310"/>
              <a:gd name="T57" fmla="*/ 2147483647 h 210"/>
              <a:gd name="T58" fmla="*/ 2147483647 w 310"/>
              <a:gd name="T59" fmla="*/ 2147483647 h 210"/>
              <a:gd name="T60" fmla="*/ 2147483647 w 310"/>
              <a:gd name="T61" fmla="*/ 2147483647 h 210"/>
              <a:gd name="T62" fmla="*/ 2147483647 w 310"/>
              <a:gd name="T63" fmla="*/ 2147483647 h 210"/>
              <a:gd name="T64" fmla="*/ 2147483647 w 310"/>
              <a:gd name="T65" fmla="*/ 2147483647 h 210"/>
              <a:gd name="T66" fmla="*/ 2147483647 w 310"/>
              <a:gd name="T67" fmla="*/ 2147483647 h 210"/>
              <a:gd name="T68" fmla="*/ 2147483647 w 310"/>
              <a:gd name="T69" fmla="*/ 2147483647 h 210"/>
              <a:gd name="T70" fmla="*/ 2147483647 w 310"/>
              <a:gd name="T71" fmla="*/ 2147483647 h 210"/>
              <a:gd name="T72" fmla="*/ 2147483647 w 310"/>
              <a:gd name="T73" fmla="*/ 2147483647 h 210"/>
              <a:gd name="T74" fmla="*/ 2147483647 w 310"/>
              <a:gd name="T75" fmla="*/ 2147483647 h 210"/>
              <a:gd name="T76" fmla="*/ 2147483647 w 310"/>
              <a:gd name="T77" fmla="*/ 2147483647 h 210"/>
              <a:gd name="T78" fmla="*/ 2147483647 w 310"/>
              <a:gd name="T79" fmla="*/ 2147483647 h 210"/>
              <a:gd name="T80" fmla="*/ 2147483647 w 310"/>
              <a:gd name="T81" fmla="*/ 2147483647 h 210"/>
              <a:gd name="T82" fmla="*/ 2147483647 w 310"/>
              <a:gd name="T83" fmla="*/ 2147483647 h 210"/>
              <a:gd name="T84" fmla="*/ 2147483647 w 310"/>
              <a:gd name="T85" fmla="*/ 2147483647 h 210"/>
              <a:gd name="T86" fmla="*/ 2147483647 w 310"/>
              <a:gd name="T87" fmla="*/ 2147483647 h 210"/>
              <a:gd name="T88" fmla="*/ 2147483647 w 310"/>
              <a:gd name="T89" fmla="*/ 2147483647 h 210"/>
              <a:gd name="T90" fmla="*/ 2147483647 w 310"/>
              <a:gd name="T91" fmla="*/ 2147483647 h 210"/>
              <a:gd name="T92" fmla="*/ 2147483647 w 310"/>
              <a:gd name="T93" fmla="*/ 2147483647 h 210"/>
              <a:gd name="T94" fmla="*/ 2147483647 w 310"/>
              <a:gd name="T95" fmla="*/ 2147483647 h 210"/>
              <a:gd name="T96" fmla="*/ 2147483647 w 310"/>
              <a:gd name="T97" fmla="*/ 2147483647 h 210"/>
              <a:gd name="T98" fmla="*/ 2147483647 w 310"/>
              <a:gd name="T99" fmla="*/ 2147483647 h 210"/>
              <a:gd name="T100" fmla="*/ 2147483647 w 310"/>
              <a:gd name="T101" fmla="*/ 2147483647 h 210"/>
              <a:gd name="T102" fmla="*/ 2147483647 w 310"/>
              <a:gd name="T103" fmla="*/ 2147483647 h 210"/>
              <a:gd name="T104" fmla="*/ 2147483647 w 310"/>
              <a:gd name="T105" fmla="*/ 2147483647 h 210"/>
              <a:gd name="T106" fmla="*/ 2147483647 w 310"/>
              <a:gd name="T107" fmla="*/ 2147483647 h 210"/>
              <a:gd name="T108" fmla="*/ 2147483647 w 310"/>
              <a:gd name="T109" fmla="*/ 2147483647 h 210"/>
              <a:gd name="T110" fmla="*/ 2147483647 w 310"/>
              <a:gd name="T111" fmla="*/ 2147483647 h 210"/>
              <a:gd name="T112" fmla="*/ 2147483647 w 310"/>
              <a:gd name="T113" fmla="*/ 2147483647 h 210"/>
              <a:gd name="T114" fmla="*/ 2147483647 w 310"/>
              <a:gd name="T115" fmla="*/ 2147483647 h 210"/>
              <a:gd name="T116" fmla="*/ 2147483647 w 310"/>
              <a:gd name="T117" fmla="*/ 2147483647 h 210"/>
              <a:gd name="T118" fmla="*/ 2147483647 w 310"/>
              <a:gd name="T119" fmla="*/ 2147483647 h 210"/>
              <a:gd name="T120" fmla="*/ 2147483647 w 310"/>
              <a:gd name="T121" fmla="*/ 2147483647 h 21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310"/>
              <a:gd name="T184" fmla="*/ 0 h 210"/>
              <a:gd name="T185" fmla="*/ 310 w 310"/>
              <a:gd name="T186" fmla="*/ 210 h 210"/>
            </a:gdLst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310" h="210">
                <a:moveTo>
                  <a:pt x="196" y="85"/>
                </a:moveTo>
                <a:cubicBezTo>
                  <a:pt x="196" y="85"/>
                  <a:pt x="196" y="85"/>
                  <a:pt x="196" y="85"/>
                </a:cubicBezTo>
                <a:cubicBezTo>
                  <a:pt x="196" y="84"/>
                  <a:pt x="195" y="83"/>
                  <a:pt x="194" y="83"/>
                </a:cubicBezTo>
                <a:lnTo>
                  <a:pt x="196" y="85"/>
                </a:lnTo>
                <a:close/>
                <a:moveTo>
                  <a:pt x="36" y="101"/>
                </a:moveTo>
                <a:cubicBezTo>
                  <a:pt x="35" y="101"/>
                  <a:pt x="34" y="100"/>
                  <a:pt x="34" y="99"/>
                </a:cubicBezTo>
                <a:cubicBezTo>
                  <a:pt x="34" y="100"/>
                  <a:pt x="35" y="101"/>
                  <a:pt x="36" y="101"/>
                </a:cubicBezTo>
                <a:close/>
                <a:moveTo>
                  <a:pt x="199" y="64"/>
                </a:moveTo>
                <a:cubicBezTo>
                  <a:pt x="200" y="64"/>
                  <a:pt x="201" y="64"/>
                  <a:pt x="202" y="64"/>
                </a:cubicBezTo>
                <a:cubicBezTo>
                  <a:pt x="201" y="64"/>
                  <a:pt x="200" y="64"/>
                  <a:pt x="199" y="64"/>
                </a:cubicBezTo>
                <a:close/>
                <a:moveTo>
                  <a:pt x="197" y="176"/>
                </a:moveTo>
                <a:cubicBezTo>
                  <a:pt x="197" y="177"/>
                  <a:pt x="198" y="178"/>
                  <a:pt x="198" y="177"/>
                </a:cubicBezTo>
                <a:cubicBezTo>
                  <a:pt x="198" y="177"/>
                  <a:pt x="196" y="175"/>
                  <a:pt x="197" y="176"/>
                </a:cubicBezTo>
                <a:close/>
                <a:moveTo>
                  <a:pt x="292" y="131"/>
                </a:moveTo>
                <a:cubicBezTo>
                  <a:pt x="292" y="132"/>
                  <a:pt x="292" y="133"/>
                  <a:pt x="293" y="133"/>
                </a:cubicBezTo>
                <a:cubicBezTo>
                  <a:pt x="293" y="133"/>
                  <a:pt x="292" y="132"/>
                  <a:pt x="292" y="131"/>
                </a:cubicBezTo>
                <a:close/>
                <a:moveTo>
                  <a:pt x="39" y="30"/>
                </a:moveTo>
                <a:cubicBezTo>
                  <a:pt x="39" y="28"/>
                  <a:pt x="39" y="28"/>
                  <a:pt x="39" y="28"/>
                </a:cubicBezTo>
                <a:cubicBezTo>
                  <a:pt x="39" y="28"/>
                  <a:pt x="39" y="28"/>
                  <a:pt x="39" y="28"/>
                </a:cubicBezTo>
                <a:cubicBezTo>
                  <a:pt x="39" y="27"/>
                  <a:pt x="39" y="27"/>
                  <a:pt x="38" y="27"/>
                </a:cubicBezTo>
                <a:cubicBezTo>
                  <a:pt x="38" y="27"/>
                  <a:pt x="39" y="28"/>
                  <a:pt x="39" y="28"/>
                </a:cubicBezTo>
                <a:cubicBezTo>
                  <a:pt x="39" y="28"/>
                  <a:pt x="39" y="28"/>
                  <a:pt x="39" y="28"/>
                </a:cubicBezTo>
                <a:lnTo>
                  <a:pt x="39" y="30"/>
                </a:lnTo>
                <a:close/>
                <a:moveTo>
                  <a:pt x="36" y="101"/>
                </a:moveTo>
                <a:cubicBezTo>
                  <a:pt x="38" y="104"/>
                  <a:pt x="38" y="104"/>
                  <a:pt x="38" y="104"/>
                </a:cubicBezTo>
                <a:cubicBezTo>
                  <a:pt x="38" y="103"/>
                  <a:pt x="36" y="102"/>
                  <a:pt x="36" y="101"/>
                </a:cubicBezTo>
                <a:close/>
                <a:moveTo>
                  <a:pt x="44" y="26"/>
                </a:moveTo>
                <a:cubicBezTo>
                  <a:pt x="45" y="26"/>
                  <a:pt x="45" y="26"/>
                  <a:pt x="45" y="26"/>
                </a:cubicBezTo>
                <a:cubicBezTo>
                  <a:pt x="45" y="26"/>
                  <a:pt x="45" y="26"/>
                  <a:pt x="45" y="26"/>
                </a:cubicBezTo>
                <a:cubicBezTo>
                  <a:pt x="46" y="27"/>
                  <a:pt x="46" y="27"/>
                  <a:pt x="47" y="26"/>
                </a:cubicBezTo>
                <a:cubicBezTo>
                  <a:pt x="47" y="26"/>
                  <a:pt x="47" y="26"/>
                  <a:pt x="47" y="26"/>
                </a:cubicBezTo>
                <a:cubicBezTo>
                  <a:pt x="48" y="27"/>
                  <a:pt x="48" y="27"/>
                  <a:pt x="48" y="27"/>
                </a:cubicBezTo>
                <a:cubicBezTo>
                  <a:pt x="48" y="26"/>
                  <a:pt x="48" y="26"/>
                  <a:pt x="47" y="26"/>
                </a:cubicBezTo>
                <a:cubicBezTo>
                  <a:pt x="47" y="26"/>
                  <a:pt x="47" y="26"/>
                  <a:pt x="47" y="26"/>
                </a:cubicBezTo>
                <a:cubicBezTo>
                  <a:pt x="47" y="26"/>
                  <a:pt x="46" y="26"/>
                  <a:pt x="45" y="26"/>
                </a:cubicBezTo>
                <a:cubicBezTo>
                  <a:pt x="45" y="26"/>
                  <a:pt x="45" y="26"/>
                  <a:pt x="45" y="26"/>
                </a:cubicBezTo>
                <a:lnTo>
                  <a:pt x="44" y="26"/>
                </a:lnTo>
                <a:close/>
                <a:moveTo>
                  <a:pt x="285" y="128"/>
                </a:moveTo>
                <a:cubicBezTo>
                  <a:pt x="286" y="129"/>
                  <a:pt x="286" y="131"/>
                  <a:pt x="287" y="131"/>
                </a:cubicBezTo>
                <a:cubicBezTo>
                  <a:pt x="286" y="130"/>
                  <a:pt x="286" y="128"/>
                  <a:pt x="286" y="127"/>
                </a:cubicBezTo>
                <a:cubicBezTo>
                  <a:pt x="285" y="127"/>
                  <a:pt x="285" y="126"/>
                  <a:pt x="284" y="127"/>
                </a:cubicBezTo>
                <a:cubicBezTo>
                  <a:pt x="285" y="127"/>
                  <a:pt x="285" y="128"/>
                  <a:pt x="285" y="128"/>
                </a:cubicBezTo>
                <a:close/>
                <a:moveTo>
                  <a:pt x="67" y="40"/>
                </a:moveTo>
                <a:cubicBezTo>
                  <a:pt x="67" y="40"/>
                  <a:pt x="68" y="40"/>
                  <a:pt x="67" y="40"/>
                </a:cubicBezTo>
                <a:cubicBezTo>
                  <a:pt x="67" y="39"/>
                  <a:pt x="66" y="39"/>
                  <a:pt x="65" y="39"/>
                </a:cubicBezTo>
                <a:cubicBezTo>
                  <a:pt x="65" y="39"/>
                  <a:pt x="66" y="42"/>
                  <a:pt x="67" y="40"/>
                </a:cubicBezTo>
                <a:close/>
                <a:moveTo>
                  <a:pt x="44" y="28"/>
                </a:moveTo>
                <a:cubicBezTo>
                  <a:pt x="45" y="28"/>
                  <a:pt x="45" y="28"/>
                  <a:pt x="45" y="28"/>
                </a:cubicBezTo>
                <a:cubicBezTo>
                  <a:pt x="46" y="28"/>
                  <a:pt x="48" y="28"/>
                  <a:pt x="49" y="28"/>
                </a:cubicBezTo>
                <a:cubicBezTo>
                  <a:pt x="49" y="29"/>
                  <a:pt x="50" y="29"/>
                  <a:pt x="50" y="29"/>
                </a:cubicBezTo>
                <a:cubicBezTo>
                  <a:pt x="51" y="29"/>
                  <a:pt x="51" y="29"/>
                  <a:pt x="51" y="29"/>
                </a:cubicBezTo>
                <a:cubicBezTo>
                  <a:pt x="51" y="29"/>
                  <a:pt x="52" y="29"/>
                  <a:pt x="53" y="29"/>
                </a:cubicBezTo>
                <a:cubicBezTo>
                  <a:pt x="53" y="29"/>
                  <a:pt x="53" y="29"/>
                  <a:pt x="53" y="29"/>
                </a:cubicBezTo>
                <a:cubicBezTo>
                  <a:pt x="53" y="29"/>
                  <a:pt x="53" y="29"/>
                  <a:pt x="53" y="29"/>
                </a:cubicBezTo>
                <a:cubicBezTo>
                  <a:pt x="52" y="28"/>
                  <a:pt x="51" y="29"/>
                  <a:pt x="51" y="29"/>
                </a:cubicBezTo>
                <a:cubicBezTo>
                  <a:pt x="50" y="29"/>
                  <a:pt x="50" y="29"/>
                  <a:pt x="50" y="29"/>
                </a:cubicBezTo>
                <a:cubicBezTo>
                  <a:pt x="50" y="28"/>
                  <a:pt x="49" y="28"/>
                  <a:pt x="49" y="28"/>
                </a:cubicBezTo>
                <a:cubicBezTo>
                  <a:pt x="48" y="28"/>
                  <a:pt x="47" y="28"/>
                  <a:pt x="45" y="28"/>
                </a:cubicBezTo>
                <a:cubicBezTo>
                  <a:pt x="45" y="28"/>
                  <a:pt x="45" y="28"/>
                  <a:pt x="45" y="28"/>
                </a:cubicBezTo>
                <a:lnTo>
                  <a:pt x="44" y="28"/>
                </a:lnTo>
                <a:close/>
                <a:moveTo>
                  <a:pt x="71" y="47"/>
                </a:moveTo>
                <a:cubicBezTo>
                  <a:pt x="73" y="49"/>
                  <a:pt x="73" y="49"/>
                  <a:pt x="73" y="49"/>
                </a:cubicBezTo>
                <a:cubicBezTo>
                  <a:pt x="73" y="48"/>
                  <a:pt x="74" y="48"/>
                  <a:pt x="74" y="47"/>
                </a:cubicBezTo>
                <a:cubicBezTo>
                  <a:pt x="74" y="47"/>
                  <a:pt x="72" y="46"/>
                  <a:pt x="71" y="47"/>
                </a:cubicBezTo>
                <a:close/>
                <a:moveTo>
                  <a:pt x="289" y="132"/>
                </a:moveTo>
                <a:cubicBezTo>
                  <a:pt x="290" y="133"/>
                  <a:pt x="290" y="134"/>
                  <a:pt x="291" y="136"/>
                </a:cubicBezTo>
                <a:cubicBezTo>
                  <a:pt x="291" y="135"/>
                  <a:pt x="292" y="136"/>
                  <a:pt x="292" y="135"/>
                </a:cubicBezTo>
                <a:cubicBezTo>
                  <a:pt x="291" y="134"/>
                  <a:pt x="290" y="132"/>
                  <a:pt x="289" y="131"/>
                </a:cubicBezTo>
                <a:cubicBezTo>
                  <a:pt x="288" y="131"/>
                  <a:pt x="289" y="131"/>
                  <a:pt x="289" y="132"/>
                </a:cubicBezTo>
                <a:close/>
                <a:moveTo>
                  <a:pt x="200" y="55"/>
                </a:moveTo>
                <a:cubicBezTo>
                  <a:pt x="200" y="56"/>
                  <a:pt x="198" y="57"/>
                  <a:pt x="198" y="58"/>
                </a:cubicBezTo>
                <a:cubicBezTo>
                  <a:pt x="199" y="57"/>
                  <a:pt x="200" y="58"/>
                  <a:pt x="201" y="58"/>
                </a:cubicBezTo>
                <a:cubicBezTo>
                  <a:pt x="201" y="55"/>
                  <a:pt x="201" y="55"/>
                  <a:pt x="201" y="55"/>
                </a:cubicBezTo>
                <a:cubicBezTo>
                  <a:pt x="201" y="55"/>
                  <a:pt x="200" y="55"/>
                  <a:pt x="200" y="55"/>
                </a:cubicBezTo>
                <a:close/>
                <a:moveTo>
                  <a:pt x="188" y="79"/>
                </a:moveTo>
                <a:cubicBezTo>
                  <a:pt x="188" y="79"/>
                  <a:pt x="189" y="81"/>
                  <a:pt x="190" y="82"/>
                </a:cubicBezTo>
                <a:cubicBezTo>
                  <a:pt x="191" y="83"/>
                  <a:pt x="192" y="85"/>
                  <a:pt x="194" y="86"/>
                </a:cubicBezTo>
                <a:cubicBezTo>
                  <a:pt x="187" y="77"/>
                  <a:pt x="187" y="77"/>
                  <a:pt x="187" y="77"/>
                </a:cubicBezTo>
                <a:cubicBezTo>
                  <a:pt x="187" y="78"/>
                  <a:pt x="188" y="78"/>
                  <a:pt x="188" y="79"/>
                </a:cubicBezTo>
                <a:close/>
                <a:moveTo>
                  <a:pt x="200" y="189"/>
                </a:moveTo>
                <a:cubicBezTo>
                  <a:pt x="202" y="191"/>
                  <a:pt x="204" y="192"/>
                  <a:pt x="206" y="194"/>
                </a:cubicBezTo>
                <a:cubicBezTo>
                  <a:pt x="204" y="191"/>
                  <a:pt x="201" y="189"/>
                  <a:pt x="198" y="187"/>
                </a:cubicBezTo>
                <a:cubicBezTo>
                  <a:pt x="199" y="187"/>
                  <a:pt x="200" y="189"/>
                  <a:pt x="200" y="189"/>
                </a:cubicBezTo>
                <a:close/>
                <a:moveTo>
                  <a:pt x="281" y="135"/>
                </a:moveTo>
                <a:cubicBezTo>
                  <a:pt x="283" y="141"/>
                  <a:pt x="283" y="141"/>
                  <a:pt x="283" y="141"/>
                </a:cubicBezTo>
                <a:cubicBezTo>
                  <a:pt x="284" y="140"/>
                  <a:pt x="284" y="140"/>
                  <a:pt x="284" y="140"/>
                </a:cubicBezTo>
                <a:cubicBezTo>
                  <a:pt x="283" y="139"/>
                  <a:pt x="282" y="137"/>
                  <a:pt x="281" y="135"/>
                </a:cubicBezTo>
                <a:close/>
                <a:moveTo>
                  <a:pt x="199" y="67"/>
                </a:moveTo>
                <a:cubicBezTo>
                  <a:pt x="191" y="66"/>
                  <a:pt x="191" y="66"/>
                  <a:pt x="191" y="66"/>
                </a:cubicBezTo>
                <a:cubicBezTo>
                  <a:pt x="190" y="66"/>
                  <a:pt x="191" y="67"/>
                  <a:pt x="191" y="67"/>
                </a:cubicBezTo>
                <a:cubicBezTo>
                  <a:pt x="193" y="68"/>
                  <a:pt x="196" y="68"/>
                  <a:pt x="199" y="67"/>
                </a:cubicBezTo>
                <a:close/>
                <a:moveTo>
                  <a:pt x="196" y="62"/>
                </a:moveTo>
                <a:cubicBezTo>
                  <a:pt x="197" y="62"/>
                  <a:pt x="198" y="62"/>
                  <a:pt x="198" y="62"/>
                </a:cubicBezTo>
                <a:cubicBezTo>
                  <a:pt x="199" y="62"/>
                  <a:pt x="201" y="61"/>
                  <a:pt x="202" y="62"/>
                </a:cubicBezTo>
                <a:cubicBezTo>
                  <a:pt x="202" y="61"/>
                  <a:pt x="202" y="60"/>
                  <a:pt x="201" y="59"/>
                </a:cubicBezTo>
                <a:lnTo>
                  <a:pt x="196" y="62"/>
                </a:lnTo>
                <a:close/>
                <a:moveTo>
                  <a:pt x="200" y="72"/>
                </a:moveTo>
                <a:cubicBezTo>
                  <a:pt x="197" y="70"/>
                  <a:pt x="194" y="69"/>
                  <a:pt x="192" y="69"/>
                </a:cubicBezTo>
                <a:cubicBezTo>
                  <a:pt x="191" y="69"/>
                  <a:pt x="191" y="70"/>
                  <a:pt x="191" y="70"/>
                </a:cubicBezTo>
                <a:cubicBezTo>
                  <a:pt x="194" y="69"/>
                  <a:pt x="196" y="71"/>
                  <a:pt x="199" y="72"/>
                </a:cubicBezTo>
                <a:cubicBezTo>
                  <a:pt x="199" y="72"/>
                  <a:pt x="201" y="72"/>
                  <a:pt x="200" y="72"/>
                </a:cubicBezTo>
                <a:close/>
                <a:moveTo>
                  <a:pt x="179" y="81"/>
                </a:moveTo>
                <a:cubicBezTo>
                  <a:pt x="182" y="86"/>
                  <a:pt x="182" y="86"/>
                  <a:pt x="182" y="86"/>
                </a:cubicBezTo>
                <a:cubicBezTo>
                  <a:pt x="182" y="84"/>
                  <a:pt x="181" y="81"/>
                  <a:pt x="179" y="79"/>
                </a:cubicBezTo>
                <a:cubicBezTo>
                  <a:pt x="179" y="78"/>
                  <a:pt x="178" y="79"/>
                  <a:pt x="178" y="79"/>
                </a:cubicBezTo>
                <a:cubicBezTo>
                  <a:pt x="178" y="79"/>
                  <a:pt x="179" y="80"/>
                  <a:pt x="179" y="81"/>
                </a:cubicBezTo>
                <a:close/>
                <a:moveTo>
                  <a:pt x="54" y="47"/>
                </a:moveTo>
                <a:cubicBezTo>
                  <a:pt x="57" y="47"/>
                  <a:pt x="60" y="47"/>
                  <a:pt x="63" y="46"/>
                </a:cubicBezTo>
                <a:cubicBezTo>
                  <a:pt x="64" y="46"/>
                  <a:pt x="64" y="46"/>
                  <a:pt x="65" y="45"/>
                </a:cubicBezTo>
                <a:cubicBezTo>
                  <a:pt x="62" y="45"/>
                  <a:pt x="59" y="46"/>
                  <a:pt x="57" y="46"/>
                </a:cubicBezTo>
                <a:cubicBezTo>
                  <a:pt x="56" y="46"/>
                  <a:pt x="52" y="47"/>
                  <a:pt x="54" y="47"/>
                </a:cubicBezTo>
                <a:close/>
                <a:moveTo>
                  <a:pt x="49" y="39"/>
                </a:moveTo>
                <a:cubicBezTo>
                  <a:pt x="58" y="38"/>
                  <a:pt x="58" y="38"/>
                  <a:pt x="58" y="38"/>
                </a:cubicBezTo>
                <a:cubicBezTo>
                  <a:pt x="58" y="38"/>
                  <a:pt x="59" y="37"/>
                  <a:pt x="59" y="37"/>
                </a:cubicBezTo>
                <a:cubicBezTo>
                  <a:pt x="49" y="37"/>
                  <a:pt x="49" y="37"/>
                  <a:pt x="49" y="37"/>
                </a:cubicBezTo>
                <a:cubicBezTo>
                  <a:pt x="47" y="37"/>
                  <a:pt x="49" y="39"/>
                  <a:pt x="49" y="39"/>
                </a:cubicBezTo>
                <a:close/>
                <a:moveTo>
                  <a:pt x="42" y="22"/>
                </a:moveTo>
                <a:cubicBezTo>
                  <a:pt x="42" y="22"/>
                  <a:pt x="42" y="23"/>
                  <a:pt x="42" y="23"/>
                </a:cubicBezTo>
                <a:cubicBezTo>
                  <a:pt x="46" y="24"/>
                  <a:pt x="49" y="24"/>
                  <a:pt x="53" y="25"/>
                </a:cubicBezTo>
                <a:cubicBezTo>
                  <a:pt x="52" y="25"/>
                  <a:pt x="52" y="24"/>
                  <a:pt x="52" y="24"/>
                </a:cubicBezTo>
                <a:cubicBezTo>
                  <a:pt x="48" y="23"/>
                  <a:pt x="45" y="23"/>
                  <a:pt x="42" y="22"/>
                </a:cubicBezTo>
                <a:close/>
                <a:moveTo>
                  <a:pt x="203" y="175"/>
                </a:moveTo>
                <a:cubicBezTo>
                  <a:pt x="203" y="175"/>
                  <a:pt x="203" y="175"/>
                  <a:pt x="203" y="175"/>
                </a:cubicBezTo>
                <a:cubicBezTo>
                  <a:pt x="203" y="176"/>
                  <a:pt x="205" y="177"/>
                  <a:pt x="205" y="177"/>
                </a:cubicBezTo>
                <a:cubicBezTo>
                  <a:pt x="205" y="177"/>
                  <a:pt x="205" y="175"/>
                  <a:pt x="205" y="175"/>
                </a:cubicBezTo>
                <a:cubicBezTo>
                  <a:pt x="197" y="168"/>
                  <a:pt x="197" y="168"/>
                  <a:pt x="197" y="168"/>
                </a:cubicBezTo>
                <a:cubicBezTo>
                  <a:pt x="199" y="171"/>
                  <a:pt x="201" y="173"/>
                  <a:pt x="203" y="175"/>
                </a:cubicBezTo>
                <a:close/>
                <a:moveTo>
                  <a:pt x="161" y="80"/>
                </a:moveTo>
                <a:cubicBezTo>
                  <a:pt x="166" y="88"/>
                  <a:pt x="166" y="88"/>
                  <a:pt x="166" y="88"/>
                </a:cubicBezTo>
                <a:cubicBezTo>
                  <a:pt x="166" y="88"/>
                  <a:pt x="167" y="88"/>
                  <a:pt x="167" y="88"/>
                </a:cubicBezTo>
                <a:cubicBezTo>
                  <a:pt x="165" y="85"/>
                  <a:pt x="164" y="83"/>
                  <a:pt x="163" y="80"/>
                </a:cubicBezTo>
                <a:cubicBezTo>
                  <a:pt x="162" y="80"/>
                  <a:pt x="162" y="80"/>
                  <a:pt x="161" y="80"/>
                </a:cubicBezTo>
                <a:close/>
                <a:moveTo>
                  <a:pt x="198" y="69"/>
                </a:moveTo>
                <a:cubicBezTo>
                  <a:pt x="200" y="70"/>
                  <a:pt x="202" y="70"/>
                  <a:pt x="204" y="72"/>
                </a:cubicBezTo>
                <a:cubicBezTo>
                  <a:pt x="204" y="70"/>
                  <a:pt x="204" y="68"/>
                  <a:pt x="203" y="67"/>
                </a:cubicBezTo>
                <a:cubicBezTo>
                  <a:pt x="198" y="69"/>
                  <a:pt x="198" y="69"/>
                  <a:pt x="198" y="69"/>
                </a:cubicBezTo>
                <a:cubicBezTo>
                  <a:pt x="198" y="69"/>
                  <a:pt x="197" y="69"/>
                  <a:pt x="198" y="69"/>
                </a:cubicBezTo>
                <a:close/>
                <a:moveTo>
                  <a:pt x="67" y="60"/>
                </a:moveTo>
                <a:cubicBezTo>
                  <a:pt x="70" y="59"/>
                  <a:pt x="73" y="59"/>
                  <a:pt x="76" y="58"/>
                </a:cubicBezTo>
                <a:cubicBezTo>
                  <a:pt x="75" y="57"/>
                  <a:pt x="74" y="56"/>
                  <a:pt x="74" y="55"/>
                </a:cubicBezTo>
                <a:cubicBezTo>
                  <a:pt x="72" y="57"/>
                  <a:pt x="69" y="58"/>
                  <a:pt x="67" y="60"/>
                </a:cubicBezTo>
                <a:close/>
                <a:moveTo>
                  <a:pt x="134" y="157"/>
                </a:moveTo>
                <a:cubicBezTo>
                  <a:pt x="134" y="157"/>
                  <a:pt x="135" y="157"/>
                  <a:pt x="135" y="157"/>
                </a:cubicBezTo>
                <a:cubicBezTo>
                  <a:pt x="136" y="157"/>
                  <a:pt x="136" y="157"/>
                  <a:pt x="136" y="157"/>
                </a:cubicBezTo>
                <a:cubicBezTo>
                  <a:pt x="136" y="157"/>
                  <a:pt x="136" y="157"/>
                  <a:pt x="137" y="157"/>
                </a:cubicBezTo>
                <a:cubicBezTo>
                  <a:pt x="137" y="157"/>
                  <a:pt x="138" y="157"/>
                  <a:pt x="138" y="157"/>
                </a:cubicBezTo>
                <a:cubicBezTo>
                  <a:pt x="145" y="158"/>
                  <a:pt x="152" y="159"/>
                  <a:pt x="159" y="160"/>
                </a:cubicBezTo>
                <a:cubicBezTo>
                  <a:pt x="159" y="159"/>
                  <a:pt x="155" y="159"/>
                  <a:pt x="154" y="159"/>
                </a:cubicBezTo>
                <a:cubicBezTo>
                  <a:pt x="139" y="157"/>
                  <a:pt x="139" y="157"/>
                  <a:pt x="139" y="157"/>
                </a:cubicBezTo>
                <a:cubicBezTo>
                  <a:pt x="139" y="157"/>
                  <a:pt x="138" y="157"/>
                  <a:pt x="138" y="157"/>
                </a:cubicBezTo>
                <a:cubicBezTo>
                  <a:pt x="138" y="157"/>
                  <a:pt x="137" y="157"/>
                  <a:pt x="137" y="157"/>
                </a:cubicBezTo>
                <a:cubicBezTo>
                  <a:pt x="136" y="157"/>
                  <a:pt x="136" y="157"/>
                  <a:pt x="136" y="157"/>
                </a:cubicBezTo>
                <a:cubicBezTo>
                  <a:pt x="135" y="157"/>
                  <a:pt x="135" y="157"/>
                  <a:pt x="135" y="157"/>
                </a:cubicBezTo>
                <a:lnTo>
                  <a:pt x="134" y="157"/>
                </a:lnTo>
                <a:close/>
                <a:moveTo>
                  <a:pt x="274" y="118"/>
                </a:moveTo>
                <a:cubicBezTo>
                  <a:pt x="274" y="118"/>
                  <a:pt x="274" y="119"/>
                  <a:pt x="275" y="119"/>
                </a:cubicBezTo>
                <a:cubicBezTo>
                  <a:pt x="277" y="124"/>
                  <a:pt x="279" y="130"/>
                  <a:pt x="283" y="135"/>
                </a:cubicBezTo>
                <a:cubicBezTo>
                  <a:pt x="281" y="131"/>
                  <a:pt x="279" y="127"/>
                  <a:pt x="277" y="123"/>
                </a:cubicBezTo>
                <a:cubicBezTo>
                  <a:pt x="276" y="121"/>
                  <a:pt x="276" y="119"/>
                  <a:pt x="274" y="117"/>
                </a:cubicBezTo>
                <a:cubicBezTo>
                  <a:pt x="274" y="117"/>
                  <a:pt x="274" y="118"/>
                  <a:pt x="274" y="118"/>
                </a:cubicBezTo>
                <a:close/>
                <a:moveTo>
                  <a:pt x="90" y="142"/>
                </a:moveTo>
                <a:cubicBezTo>
                  <a:pt x="91" y="143"/>
                  <a:pt x="91" y="143"/>
                  <a:pt x="91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2" y="143"/>
                  <a:pt x="92" y="144"/>
                  <a:pt x="93" y="144"/>
                </a:cubicBezTo>
                <a:cubicBezTo>
                  <a:pt x="99" y="147"/>
                  <a:pt x="105" y="149"/>
                  <a:pt x="111" y="151"/>
                </a:cubicBezTo>
                <a:cubicBezTo>
                  <a:pt x="111" y="151"/>
                  <a:pt x="111" y="151"/>
                  <a:pt x="111" y="151"/>
                </a:cubicBezTo>
                <a:cubicBezTo>
                  <a:pt x="112" y="151"/>
                  <a:pt x="112" y="151"/>
                  <a:pt x="112" y="151"/>
                </a:cubicBezTo>
                <a:cubicBezTo>
                  <a:pt x="112" y="152"/>
                  <a:pt x="113" y="152"/>
                  <a:pt x="114" y="152"/>
                </a:cubicBezTo>
                <a:cubicBezTo>
                  <a:pt x="114" y="151"/>
                  <a:pt x="113" y="151"/>
                  <a:pt x="112" y="151"/>
                </a:cubicBezTo>
                <a:cubicBezTo>
                  <a:pt x="112" y="151"/>
                  <a:pt x="112" y="151"/>
                  <a:pt x="112" y="151"/>
                </a:cubicBezTo>
                <a:cubicBezTo>
                  <a:pt x="111" y="151"/>
                  <a:pt x="111" y="151"/>
                  <a:pt x="111" y="151"/>
                </a:cubicBezTo>
                <a:cubicBezTo>
                  <a:pt x="105" y="148"/>
                  <a:pt x="99" y="146"/>
                  <a:pt x="93" y="144"/>
                </a:cubicBezTo>
                <a:cubicBezTo>
                  <a:pt x="93" y="144"/>
                  <a:pt x="93" y="144"/>
                  <a:pt x="93" y="144"/>
                </a:cubicBezTo>
                <a:cubicBezTo>
                  <a:pt x="93" y="143"/>
                  <a:pt x="92" y="143"/>
                  <a:pt x="92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43"/>
                  <a:pt x="91" y="143"/>
                  <a:pt x="91" y="143"/>
                </a:cubicBezTo>
                <a:lnTo>
                  <a:pt x="90" y="142"/>
                </a:lnTo>
                <a:close/>
                <a:moveTo>
                  <a:pt x="44" y="29"/>
                </a:moveTo>
                <a:cubicBezTo>
                  <a:pt x="44" y="30"/>
                  <a:pt x="45" y="31"/>
                  <a:pt x="45" y="31"/>
                </a:cubicBezTo>
                <a:cubicBezTo>
                  <a:pt x="48" y="32"/>
                  <a:pt x="52" y="31"/>
                  <a:pt x="56" y="31"/>
                </a:cubicBezTo>
                <a:cubicBezTo>
                  <a:pt x="56" y="31"/>
                  <a:pt x="55" y="31"/>
                  <a:pt x="55" y="31"/>
                </a:cubicBezTo>
                <a:lnTo>
                  <a:pt x="44" y="29"/>
                </a:lnTo>
                <a:close/>
                <a:moveTo>
                  <a:pt x="46" y="33"/>
                </a:moveTo>
                <a:cubicBezTo>
                  <a:pt x="46" y="33"/>
                  <a:pt x="46" y="34"/>
                  <a:pt x="46" y="34"/>
                </a:cubicBezTo>
                <a:cubicBezTo>
                  <a:pt x="46" y="34"/>
                  <a:pt x="46" y="35"/>
                  <a:pt x="47" y="35"/>
                </a:cubicBezTo>
                <a:cubicBezTo>
                  <a:pt x="57" y="35"/>
                  <a:pt x="57" y="35"/>
                  <a:pt x="57" y="35"/>
                </a:cubicBezTo>
                <a:cubicBezTo>
                  <a:pt x="57" y="35"/>
                  <a:pt x="57" y="34"/>
                  <a:pt x="56" y="34"/>
                </a:cubicBezTo>
                <a:cubicBezTo>
                  <a:pt x="53" y="34"/>
                  <a:pt x="49" y="33"/>
                  <a:pt x="46" y="33"/>
                </a:cubicBezTo>
                <a:close/>
                <a:moveTo>
                  <a:pt x="208" y="74"/>
                </a:moveTo>
                <a:cubicBezTo>
                  <a:pt x="208" y="73"/>
                  <a:pt x="208" y="73"/>
                  <a:pt x="208" y="73"/>
                </a:cubicBezTo>
                <a:cubicBezTo>
                  <a:pt x="208" y="73"/>
                  <a:pt x="208" y="73"/>
                  <a:pt x="208" y="73"/>
                </a:cubicBezTo>
                <a:cubicBezTo>
                  <a:pt x="208" y="72"/>
                  <a:pt x="209" y="72"/>
                  <a:pt x="209" y="71"/>
                </a:cubicBezTo>
                <a:cubicBezTo>
                  <a:pt x="209" y="70"/>
                  <a:pt x="209" y="70"/>
                  <a:pt x="209" y="70"/>
                </a:cubicBezTo>
                <a:cubicBezTo>
                  <a:pt x="208" y="70"/>
                  <a:pt x="208" y="70"/>
                  <a:pt x="208" y="70"/>
                </a:cubicBezTo>
                <a:cubicBezTo>
                  <a:pt x="209" y="62"/>
                  <a:pt x="209" y="62"/>
                  <a:pt x="209" y="62"/>
                </a:cubicBezTo>
                <a:cubicBezTo>
                  <a:pt x="208" y="61"/>
                  <a:pt x="208" y="59"/>
                  <a:pt x="206" y="58"/>
                </a:cubicBezTo>
                <a:cubicBezTo>
                  <a:pt x="207" y="62"/>
                  <a:pt x="208" y="66"/>
                  <a:pt x="208" y="70"/>
                </a:cubicBezTo>
                <a:cubicBezTo>
                  <a:pt x="209" y="70"/>
                  <a:pt x="209" y="70"/>
                  <a:pt x="209" y="70"/>
                </a:cubicBezTo>
                <a:cubicBezTo>
                  <a:pt x="209" y="71"/>
                  <a:pt x="209" y="71"/>
                  <a:pt x="209" y="71"/>
                </a:cubicBezTo>
                <a:cubicBezTo>
                  <a:pt x="208" y="71"/>
                  <a:pt x="207" y="72"/>
                  <a:pt x="208" y="73"/>
                </a:cubicBezTo>
                <a:cubicBezTo>
                  <a:pt x="208" y="73"/>
                  <a:pt x="208" y="73"/>
                  <a:pt x="208" y="73"/>
                </a:cubicBezTo>
                <a:lnTo>
                  <a:pt x="208" y="74"/>
                </a:lnTo>
                <a:close/>
                <a:moveTo>
                  <a:pt x="265" y="110"/>
                </a:moveTo>
                <a:cubicBezTo>
                  <a:pt x="265" y="110"/>
                  <a:pt x="265" y="111"/>
                  <a:pt x="265" y="111"/>
                </a:cubicBezTo>
                <a:cubicBezTo>
                  <a:pt x="267" y="118"/>
                  <a:pt x="270" y="126"/>
                  <a:pt x="274" y="133"/>
                </a:cubicBezTo>
                <a:cubicBezTo>
                  <a:pt x="271" y="125"/>
                  <a:pt x="268" y="117"/>
                  <a:pt x="265" y="109"/>
                </a:cubicBezTo>
                <a:cubicBezTo>
                  <a:pt x="264" y="110"/>
                  <a:pt x="265" y="110"/>
                  <a:pt x="265" y="110"/>
                </a:cubicBezTo>
                <a:close/>
                <a:moveTo>
                  <a:pt x="174" y="79"/>
                </a:moveTo>
                <a:cubicBezTo>
                  <a:pt x="175" y="82"/>
                  <a:pt x="176" y="85"/>
                  <a:pt x="178" y="88"/>
                </a:cubicBezTo>
                <a:cubicBezTo>
                  <a:pt x="179" y="88"/>
                  <a:pt x="180" y="88"/>
                  <a:pt x="180" y="87"/>
                </a:cubicBezTo>
                <a:cubicBezTo>
                  <a:pt x="179" y="85"/>
                  <a:pt x="178" y="82"/>
                  <a:pt x="176" y="79"/>
                </a:cubicBezTo>
                <a:lnTo>
                  <a:pt x="174" y="79"/>
                </a:lnTo>
                <a:close/>
                <a:moveTo>
                  <a:pt x="165" y="81"/>
                </a:moveTo>
                <a:cubicBezTo>
                  <a:pt x="166" y="83"/>
                  <a:pt x="168" y="85"/>
                  <a:pt x="169" y="88"/>
                </a:cubicBezTo>
                <a:cubicBezTo>
                  <a:pt x="169" y="88"/>
                  <a:pt x="170" y="88"/>
                  <a:pt x="171" y="88"/>
                </a:cubicBezTo>
                <a:cubicBezTo>
                  <a:pt x="170" y="85"/>
                  <a:pt x="169" y="83"/>
                  <a:pt x="167" y="80"/>
                </a:cubicBezTo>
                <a:cubicBezTo>
                  <a:pt x="167" y="80"/>
                  <a:pt x="167" y="80"/>
                  <a:pt x="166" y="80"/>
                </a:cubicBezTo>
                <a:cubicBezTo>
                  <a:pt x="166" y="80"/>
                  <a:pt x="164" y="79"/>
                  <a:pt x="165" y="81"/>
                </a:cubicBezTo>
                <a:close/>
                <a:moveTo>
                  <a:pt x="197" y="179"/>
                </a:moveTo>
                <a:cubicBezTo>
                  <a:pt x="197" y="179"/>
                  <a:pt x="197" y="180"/>
                  <a:pt x="197" y="180"/>
                </a:cubicBezTo>
                <a:cubicBezTo>
                  <a:pt x="200" y="184"/>
                  <a:pt x="203" y="187"/>
                  <a:pt x="206" y="190"/>
                </a:cubicBezTo>
                <a:cubicBezTo>
                  <a:pt x="206" y="189"/>
                  <a:pt x="207" y="188"/>
                  <a:pt x="206" y="188"/>
                </a:cubicBezTo>
                <a:cubicBezTo>
                  <a:pt x="202" y="183"/>
                  <a:pt x="202" y="183"/>
                  <a:pt x="202" y="183"/>
                </a:cubicBezTo>
                <a:cubicBezTo>
                  <a:pt x="201" y="182"/>
                  <a:pt x="198" y="179"/>
                  <a:pt x="197" y="179"/>
                </a:cubicBezTo>
                <a:close/>
                <a:moveTo>
                  <a:pt x="197" y="172"/>
                </a:moveTo>
                <a:cubicBezTo>
                  <a:pt x="197" y="172"/>
                  <a:pt x="197" y="173"/>
                  <a:pt x="197" y="173"/>
                </a:cubicBezTo>
                <a:cubicBezTo>
                  <a:pt x="200" y="177"/>
                  <a:pt x="202" y="181"/>
                  <a:pt x="206" y="184"/>
                </a:cubicBezTo>
                <a:cubicBezTo>
                  <a:pt x="206" y="183"/>
                  <a:pt x="206" y="181"/>
                  <a:pt x="205" y="181"/>
                </a:cubicBezTo>
                <a:cubicBezTo>
                  <a:pt x="203" y="178"/>
                  <a:pt x="201" y="176"/>
                  <a:pt x="199" y="173"/>
                </a:cubicBezTo>
                <a:cubicBezTo>
                  <a:pt x="198" y="173"/>
                  <a:pt x="197" y="171"/>
                  <a:pt x="197" y="172"/>
                </a:cubicBezTo>
                <a:close/>
                <a:moveTo>
                  <a:pt x="279" y="123"/>
                </a:moveTo>
                <a:cubicBezTo>
                  <a:pt x="281" y="127"/>
                  <a:pt x="284" y="132"/>
                  <a:pt x="287" y="137"/>
                </a:cubicBezTo>
                <a:cubicBezTo>
                  <a:pt x="287" y="138"/>
                  <a:pt x="288" y="138"/>
                  <a:pt x="287" y="137"/>
                </a:cubicBezTo>
                <a:cubicBezTo>
                  <a:pt x="285" y="133"/>
                  <a:pt x="284" y="127"/>
                  <a:pt x="280" y="123"/>
                </a:cubicBezTo>
                <a:cubicBezTo>
                  <a:pt x="280" y="122"/>
                  <a:pt x="279" y="121"/>
                  <a:pt x="278" y="121"/>
                </a:cubicBezTo>
                <a:cubicBezTo>
                  <a:pt x="278" y="122"/>
                  <a:pt x="279" y="122"/>
                  <a:pt x="279" y="123"/>
                </a:cubicBezTo>
                <a:close/>
                <a:moveTo>
                  <a:pt x="5" y="18"/>
                </a:moveTo>
                <a:cubicBezTo>
                  <a:pt x="5" y="18"/>
                  <a:pt x="5" y="18"/>
                  <a:pt x="5" y="19"/>
                </a:cubicBezTo>
                <a:cubicBezTo>
                  <a:pt x="6" y="24"/>
                  <a:pt x="7" y="30"/>
                  <a:pt x="8" y="35"/>
                </a:cubicBezTo>
                <a:cubicBezTo>
                  <a:pt x="7" y="29"/>
                  <a:pt x="8" y="23"/>
                  <a:pt x="8" y="17"/>
                </a:cubicBezTo>
                <a:cubicBezTo>
                  <a:pt x="7" y="17"/>
                  <a:pt x="6" y="17"/>
                  <a:pt x="5" y="18"/>
                </a:cubicBezTo>
                <a:close/>
                <a:moveTo>
                  <a:pt x="169" y="80"/>
                </a:moveTo>
                <a:cubicBezTo>
                  <a:pt x="170" y="82"/>
                  <a:pt x="171" y="85"/>
                  <a:pt x="173" y="88"/>
                </a:cubicBezTo>
                <a:cubicBezTo>
                  <a:pt x="174" y="88"/>
                  <a:pt x="175" y="88"/>
                  <a:pt x="176" y="88"/>
                </a:cubicBezTo>
                <a:cubicBezTo>
                  <a:pt x="175" y="85"/>
                  <a:pt x="173" y="82"/>
                  <a:pt x="172" y="79"/>
                </a:cubicBezTo>
                <a:cubicBezTo>
                  <a:pt x="172" y="79"/>
                  <a:pt x="170" y="80"/>
                  <a:pt x="169" y="80"/>
                </a:cubicBezTo>
                <a:close/>
                <a:moveTo>
                  <a:pt x="181" y="78"/>
                </a:moveTo>
                <a:cubicBezTo>
                  <a:pt x="181" y="79"/>
                  <a:pt x="181" y="79"/>
                  <a:pt x="181" y="79"/>
                </a:cubicBezTo>
                <a:cubicBezTo>
                  <a:pt x="183" y="82"/>
                  <a:pt x="184" y="84"/>
                  <a:pt x="187" y="87"/>
                </a:cubicBezTo>
                <a:cubicBezTo>
                  <a:pt x="187" y="87"/>
                  <a:pt x="187" y="87"/>
                  <a:pt x="188" y="87"/>
                </a:cubicBezTo>
                <a:cubicBezTo>
                  <a:pt x="187" y="85"/>
                  <a:pt x="185" y="82"/>
                  <a:pt x="184" y="79"/>
                </a:cubicBezTo>
                <a:cubicBezTo>
                  <a:pt x="184" y="79"/>
                  <a:pt x="185" y="78"/>
                  <a:pt x="185" y="79"/>
                </a:cubicBezTo>
                <a:cubicBezTo>
                  <a:pt x="187" y="81"/>
                  <a:pt x="188" y="84"/>
                  <a:pt x="189" y="87"/>
                </a:cubicBezTo>
                <a:cubicBezTo>
                  <a:pt x="190" y="87"/>
                  <a:pt x="190" y="87"/>
                  <a:pt x="190" y="86"/>
                </a:cubicBezTo>
                <a:cubicBezTo>
                  <a:pt x="190" y="86"/>
                  <a:pt x="190" y="85"/>
                  <a:pt x="190" y="85"/>
                </a:cubicBezTo>
                <a:cubicBezTo>
                  <a:pt x="189" y="83"/>
                  <a:pt x="187" y="81"/>
                  <a:pt x="185" y="78"/>
                </a:cubicBezTo>
                <a:cubicBezTo>
                  <a:pt x="184" y="77"/>
                  <a:pt x="182" y="77"/>
                  <a:pt x="181" y="78"/>
                </a:cubicBezTo>
                <a:close/>
                <a:moveTo>
                  <a:pt x="232" y="180"/>
                </a:moveTo>
                <a:cubicBezTo>
                  <a:pt x="243" y="175"/>
                  <a:pt x="254" y="167"/>
                  <a:pt x="265" y="159"/>
                </a:cubicBezTo>
                <a:cubicBezTo>
                  <a:pt x="254" y="166"/>
                  <a:pt x="243" y="173"/>
                  <a:pt x="232" y="180"/>
                </a:cubicBezTo>
                <a:close/>
                <a:moveTo>
                  <a:pt x="63" y="59"/>
                </a:moveTo>
                <a:cubicBezTo>
                  <a:pt x="63" y="60"/>
                  <a:pt x="64" y="60"/>
                  <a:pt x="65" y="60"/>
                </a:cubicBezTo>
                <a:cubicBezTo>
                  <a:pt x="67" y="59"/>
                  <a:pt x="70" y="57"/>
                  <a:pt x="73" y="55"/>
                </a:cubicBezTo>
                <a:cubicBezTo>
                  <a:pt x="72" y="53"/>
                  <a:pt x="72" y="53"/>
                  <a:pt x="72" y="53"/>
                </a:cubicBezTo>
                <a:cubicBezTo>
                  <a:pt x="61" y="56"/>
                  <a:pt x="61" y="56"/>
                  <a:pt x="61" y="56"/>
                </a:cubicBezTo>
                <a:cubicBezTo>
                  <a:pt x="61" y="57"/>
                  <a:pt x="62" y="59"/>
                  <a:pt x="63" y="59"/>
                </a:cubicBezTo>
                <a:close/>
                <a:moveTo>
                  <a:pt x="158" y="81"/>
                </a:moveTo>
                <a:cubicBezTo>
                  <a:pt x="158" y="83"/>
                  <a:pt x="157" y="86"/>
                  <a:pt x="158" y="89"/>
                </a:cubicBezTo>
                <a:cubicBezTo>
                  <a:pt x="161" y="89"/>
                  <a:pt x="163" y="89"/>
                  <a:pt x="165" y="88"/>
                </a:cubicBezTo>
                <a:cubicBezTo>
                  <a:pt x="160" y="81"/>
                  <a:pt x="160" y="81"/>
                  <a:pt x="160" y="81"/>
                </a:cubicBezTo>
                <a:cubicBezTo>
                  <a:pt x="160" y="80"/>
                  <a:pt x="159" y="80"/>
                  <a:pt x="159" y="80"/>
                </a:cubicBezTo>
                <a:cubicBezTo>
                  <a:pt x="159" y="80"/>
                  <a:pt x="158" y="80"/>
                  <a:pt x="158" y="81"/>
                </a:cubicBezTo>
                <a:close/>
                <a:moveTo>
                  <a:pt x="50" y="40"/>
                </a:moveTo>
                <a:cubicBezTo>
                  <a:pt x="50" y="41"/>
                  <a:pt x="50" y="41"/>
                  <a:pt x="50" y="41"/>
                </a:cubicBezTo>
                <a:cubicBezTo>
                  <a:pt x="51" y="43"/>
                  <a:pt x="51" y="44"/>
                  <a:pt x="52" y="45"/>
                </a:cubicBezTo>
                <a:cubicBezTo>
                  <a:pt x="55" y="45"/>
                  <a:pt x="57" y="45"/>
                  <a:pt x="60" y="43"/>
                </a:cubicBezTo>
                <a:cubicBezTo>
                  <a:pt x="60" y="43"/>
                  <a:pt x="62" y="43"/>
                  <a:pt x="62" y="42"/>
                </a:cubicBezTo>
                <a:cubicBezTo>
                  <a:pt x="62" y="41"/>
                  <a:pt x="61" y="41"/>
                  <a:pt x="60" y="40"/>
                </a:cubicBezTo>
                <a:cubicBezTo>
                  <a:pt x="57" y="41"/>
                  <a:pt x="53" y="41"/>
                  <a:pt x="50" y="40"/>
                </a:cubicBezTo>
                <a:close/>
                <a:moveTo>
                  <a:pt x="66" y="62"/>
                </a:moveTo>
                <a:cubicBezTo>
                  <a:pt x="67" y="63"/>
                  <a:pt x="69" y="64"/>
                  <a:pt x="71" y="65"/>
                </a:cubicBezTo>
                <a:cubicBezTo>
                  <a:pt x="73" y="64"/>
                  <a:pt x="76" y="63"/>
                  <a:pt x="79" y="61"/>
                </a:cubicBezTo>
                <a:cubicBezTo>
                  <a:pt x="78" y="60"/>
                  <a:pt x="78" y="59"/>
                  <a:pt x="77" y="59"/>
                </a:cubicBezTo>
                <a:cubicBezTo>
                  <a:pt x="74" y="59"/>
                  <a:pt x="70" y="61"/>
                  <a:pt x="66" y="61"/>
                </a:cubicBezTo>
                <a:cubicBezTo>
                  <a:pt x="66" y="61"/>
                  <a:pt x="65" y="61"/>
                  <a:pt x="66" y="62"/>
                </a:cubicBezTo>
                <a:close/>
                <a:moveTo>
                  <a:pt x="202" y="168"/>
                </a:moveTo>
                <a:cubicBezTo>
                  <a:pt x="202" y="168"/>
                  <a:pt x="202" y="168"/>
                  <a:pt x="202" y="168"/>
                </a:cubicBezTo>
                <a:cubicBezTo>
                  <a:pt x="203" y="169"/>
                  <a:pt x="204" y="170"/>
                  <a:pt x="204" y="171"/>
                </a:cubicBezTo>
                <a:cubicBezTo>
                  <a:pt x="204" y="168"/>
                  <a:pt x="204" y="165"/>
                  <a:pt x="203" y="163"/>
                </a:cubicBezTo>
                <a:cubicBezTo>
                  <a:pt x="201" y="163"/>
                  <a:pt x="198" y="162"/>
                  <a:pt x="196" y="162"/>
                </a:cubicBezTo>
                <a:cubicBezTo>
                  <a:pt x="196" y="164"/>
                  <a:pt x="195" y="166"/>
                  <a:pt x="196" y="166"/>
                </a:cubicBezTo>
                <a:cubicBezTo>
                  <a:pt x="199" y="167"/>
                  <a:pt x="201" y="170"/>
                  <a:pt x="203" y="172"/>
                </a:cubicBezTo>
                <a:cubicBezTo>
                  <a:pt x="203" y="172"/>
                  <a:pt x="206" y="174"/>
                  <a:pt x="205" y="173"/>
                </a:cubicBezTo>
                <a:cubicBezTo>
                  <a:pt x="203" y="171"/>
                  <a:pt x="201" y="168"/>
                  <a:pt x="200" y="166"/>
                </a:cubicBezTo>
                <a:cubicBezTo>
                  <a:pt x="200" y="166"/>
                  <a:pt x="201" y="167"/>
                  <a:pt x="202" y="168"/>
                </a:cubicBezTo>
                <a:close/>
                <a:moveTo>
                  <a:pt x="265" y="127"/>
                </a:moveTo>
                <a:cubicBezTo>
                  <a:pt x="272" y="148"/>
                  <a:pt x="272" y="148"/>
                  <a:pt x="272" y="148"/>
                </a:cubicBezTo>
                <a:cubicBezTo>
                  <a:pt x="272" y="149"/>
                  <a:pt x="274" y="147"/>
                  <a:pt x="275" y="147"/>
                </a:cubicBezTo>
                <a:cubicBezTo>
                  <a:pt x="275" y="146"/>
                  <a:pt x="276" y="146"/>
                  <a:pt x="276" y="146"/>
                </a:cubicBezTo>
                <a:cubicBezTo>
                  <a:pt x="276" y="145"/>
                  <a:pt x="276" y="145"/>
                  <a:pt x="276" y="144"/>
                </a:cubicBezTo>
                <a:cubicBezTo>
                  <a:pt x="276" y="145"/>
                  <a:pt x="275" y="144"/>
                  <a:pt x="275" y="144"/>
                </a:cubicBezTo>
                <a:cubicBezTo>
                  <a:pt x="271" y="138"/>
                  <a:pt x="268" y="133"/>
                  <a:pt x="265" y="127"/>
                </a:cubicBezTo>
                <a:close/>
                <a:moveTo>
                  <a:pt x="191" y="72"/>
                </a:moveTo>
                <a:cubicBezTo>
                  <a:pt x="191" y="72"/>
                  <a:pt x="192" y="73"/>
                  <a:pt x="191" y="74"/>
                </a:cubicBezTo>
                <a:cubicBezTo>
                  <a:pt x="194" y="76"/>
                  <a:pt x="198" y="78"/>
                  <a:pt x="201" y="80"/>
                </a:cubicBezTo>
                <a:cubicBezTo>
                  <a:pt x="202" y="80"/>
                  <a:pt x="202" y="82"/>
                  <a:pt x="203" y="81"/>
                </a:cubicBezTo>
                <a:cubicBezTo>
                  <a:pt x="203" y="79"/>
                  <a:pt x="204" y="77"/>
                  <a:pt x="203" y="75"/>
                </a:cubicBezTo>
                <a:cubicBezTo>
                  <a:pt x="203" y="75"/>
                  <a:pt x="203" y="76"/>
                  <a:pt x="203" y="76"/>
                </a:cubicBezTo>
                <a:cubicBezTo>
                  <a:pt x="202" y="76"/>
                  <a:pt x="201" y="76"/>
                  <a:pt x="201" y="75"/>
                </a:cubicBezTo>
                <a:cubicBezTo>
                  <a:pt x="201" y="75"/>
                  <a:pt x="202" y="76"/>
                  <a:pt x="202" y="75"/>
                </a:cubicBezTo>
                <a:cubicBezTo>
                  <a:pt x="203" y="75"/>
                  <a:pt x="202" y="74"/>
                  <a:pt x="202" y="74"/>
                </a:cubicBezTo>
                <a:cubicBezTo>
                  <a:pt x="199" y="73"/>
                  <a:pt x="195" y="73"/>
                  <a:pt x="192" y="71"/>
                </a:cubicBezTo>
                <a:cubicBezTo>
                  <a:pt x="192" y="71"/>
                  <a:pt x="191" y="70"/>
                  <a:pt x="191" y="72"/>
                </a:cubicBezTo>
                <a:close/>
                <a:moveTo>
                  <a:pt x="268" y="113"/>
                </a:moveTo>
                <a:cubicBezTo>
                  <a:pt x="273" y="123"/>
                  <a:pt x="276" y="133"/>
                  <a:pt x="280" y="143"/>
                </a:cubicBezTo>
                <a:cubicBezTo>
                  <a:pt x="280" y="143"/>
                  <a:pt x="281" y="143"/>
                  <a:pt x="282" y="142"/>
                </a:cubicBezTo>
                <a:cubicBezTo>
                  <a:pt x="278" y="133"/>
                  <a:pt x="275" y="124"/>
                  <a:pt x="270" y="115"/>
                </a:cubicBezTo>
                <a:cubicBezTo>
                  <a:pt x="270" y="114"/>
                  <a:pt x="268" y="112"/>
                  <a:pt x="268" y="113"/>
                </a:cubicBezTo>
                <a:close/>
                <a:moveTo>
                  <a:pt x="55" y="50"/>
                </a:moveTo>
                <a:cubicBezTo>
                  <a:pt x="57" y="52"/>
                  <a:pt x="58" y="54"/>
                  <a:pt x="59" y="55"/>
                </a:cubicBezTo>
                <a:cubicBezTo>
                  <a:pt x="63" y="55"/>
                  <a:pt x="66" y="53"/>
                  <a:pt x="69" y="51"/>
                </a:cubicBezTo>
                <a:cubicBezTo>
                  <a:pt x="68" y="50"/>
                  <a:pt x="67" y="48"/>
                  <a:pt x="66" y="47"/>
                </a:cubicBezTo>
                <a:cubicBezTo>
                  <a:pt x="62" y="47"/>
                  <a:pt x="58" y="48"/>
                  <a:pt x="54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258" y="104"/>
                </a:moveTo>
                <a:cubicBezTo>
                  <a:pt x="258" y="104"/>
                  <a:pt x="258" y="105"/>
                  <a:pt x="258" y="104"/>
                </a:cubicBezTo>
                <a:cubicBezTo>
                  <a:pt x="262" y="118"/>
                  <a:pt x="269" y="131"/>
                  <a:pt x="277" y="145"/>
                </a:cubicBezTo>
                <a:cubicBezTo>
                  <a:pt x="279" y="144"/>
                  <a:pt x="279" y="144"/>
                  <a:pt x="279" y="144"/>
                </a:cubicBezTo>
                <a:cubicBezTo>
                  <a:pt x="272" y="132"/>
                  <a:pt x="266" y="120"/>
                  <a:pt x="263" y="108"/>
                </a:cubicBezTo>
                <a:lnTo>
                  <a:pt x="258" y="104"/>
                </a:lnTo>
                <a:close/>
                <a:moveTo>
                  <a:pt x="72" y="67"/>
                </a:moveTo>
                <a:cubicBezTo>
                  <a:pt x="82" y="74"/>
                  <a:pt x="92" y="78"/>
                  <a:pt x="103" y="81"/>
                </a:cubicBezTo>
                <a:cubicBezTo>
                  <a:pt x="121" y="86"/>
                  <a:pt x="139" y="88"/>
                  <a:pt x="157" y="88"/>
                </a:cubicBezTo>
                <a:cubicBezTo>
                  <a:pt x="157" y="86"/>
                  <a:pt x="157" y="83"/>
                  <a:pt x="157" y="80"/>
                </a:cubicBezTo>
                <a:cubicBezTo>
                  <a:pt x="149" y="80"/>
                  <a:pt x="140" y="80"/>
                  <a:pt x="132" y="80"/>
                </a:cubicBezTo>
                <a:cubicBezTo>
                  <a:pt x="114" y="78"/>
                  <a:pt x="97" y="74"/>
                  <a:pt x="80" y="61"/>
                </a:cubicBezTo>
                <a:cubicBezTo>
                  <a:pt x="79" y="62"/>
                  <a:pt x="78" y="63"/>
                  <a:pt x="76" y="64"/>
                </a:cubicBezTo>
                <a:cubicBezTo>
                  <a:pt x="78" y="64"/>
                  <a:pt x="80" y="64"/>
                  <a:pt x="82" y="64"/>
                </a:cubicBezTo>
                <a:cubicBezTo>
                  <a:pt x="84" y="67"/>
                  <a:pt x="83" y="69"/>
                  <a:pt x="81" y="71"/>
                </a:cubicBezTo>
                <a:cubicBezTo>
                  <a:pt x="82" y="70"/>
                  <a:pt x="82" y="68"/>
                  <a:pt x="82" y="66"/>
                </a:cubicBezTo>
                <a:cubicBezTo>
                  <a:pt x="82" y="65"/>
                  <a:pt x="81" y="65"/>
                  <a:pt x="80" y="65"/>
                </a:cubicBezTo>
                <a:cubicBezTo>
                  <a:pt x="78" y="65"/>
                  <a:pt x="76" y="65"/>
                  <a:pt x="73" y="66"/>
                </a:cubicBezTo>
                <a:cubicBezTo>
                  <a:pt x="73" y="66"/>
                  <a:pt x="71" y="66"/>
                  <a:pt x="72" y="67"/>
                </a:cubicBezTo>
                <a:close/>
                <a:moveTo>
                  <a:pt x="257" y="127"/>
                </a:moveTo>
                <a:cubicBezTo>
                  <a:pt x="257" y="131"/>
                  <a:pt x="259" y="134"/>
                  <a:pt x="259" y="138"/>
                </a:cubicBezTo>
                <a:cubicBezTo>
                  <a:pt x="260" y="141"/>
                  <a:pt x="262" y="145"/>
                  <a:pt x="262" y="149"/>
                </a:cubicBezTo>
                <a:cubicBezTo>
                  <a:pt x="262" y="149"/>
                  <a:pt x="261" y="149"/>
                  <a:pt x="260" y="149"/>
                </a:cubicBezTo>
                <a:cubicBezTo>
                  <a:pt x="259" y="147"/>
                  <a:pt x="257" y="145"/>
                  <a:pt x="256" y="143"/>
                </a:cubicBezTo>
                <a:cubicBezTo>
                  <a:pt x="256" y="143"/>
                  <a:pt x="256" y="143"/>
                  <a:pt x="255" y="143"/>
                </a:cubicBezTo>
                <a:cubicBezTo>
                  <a:pt x="251" y="136"/>
                  <a:pt x="247" y="129"/>
                  <a:pt x="244" y="122"/>
                </a:cubicBezTo>
                <a:cubicBezTo>
                  <a:pt x="244" y="123"/>
                  <a:pt x="244" y="124"/>
                  <a:pt x="244" y="125"/>
                </a:cubicBezTo>
                <a:cubicBezTo>
                  <a:pt x="245" y="129"/>
                  <a:pt x="246" y="133"/>
                  <a:pt x="247" y="137"/>
                </a:cubicBezTo>
                <a:cubicBezTo>
                  <a:pt x="247" y="138"/>
                  <a:pt x="246" y="138"/>
                  <a:pt x="246" y="137"/>
                </a:cubicBezTo>
                <a:cubicBezTo>
                  <a:pt x="242" y="132"/>
                  <a:pt x="239" y="126"/>
                  <a:pt x="234" y="121"/>
                </a:cubicBezTo>
                <a:cubicBezTo>
                  <a:pt x="234" y="120"/>
                  <a:pt x="233" y="120"/>
                  <a:pt x="232" y="120"/>
                </a:cubicBezTo>
                <a:cubicBezTo>
                  <a:pt x="233" y="123"/>
                  <a:pt x="232" y="126"/>
                  <a:pt x="233" y="129"/>
                </a:cubicBezTo>
                <a:cubicBezTo>
                  <a:pt x="233" y="130"/>
                  <a:pt x="231" y="131"/>
                  <a:pt x="231" y="130"/>
                </a:cubicBezTo>
                <a:cubicBezTo>
                  <a:pt x="225" y="125"/>
                  <a:pt x="225" y="125"/>
                  <a:pt x="225" y="125"/>
                </a:cubicBezTo>
                <a:cubicBezTo>
                  <a:pt x="222" y="123"/>
                  <a:pt x="219" y="123"/>
                  <a:pt x="217" y="122"/>
                </a:cubicBezTo>
                <a:cubicBezTo>
                  <a:pt x="219" y="123"/>
                  <a:pt x="222" y="122"/>
                  <a:pt x="224" y="123"/>
                </a:cubicBezTo>
                <a:cubicBezTo>
                  <a:pt x="227" y="125"/>
                  <a:pt x="229" y="127"/>
                  <a:pt x="232" y="129"/>
                </a:cubicBezTo>
                <a:cubicBezTo>
                  <a:pt x="232" y="126"/>
                  <a:pt x="231" y="123"/>
                  <a:pt x="231" y="120"/>
                </a:cubicBezTo>
                <a:cubicBezTo>
                  <a:pt x="231" y="119"/>
                  <a:pt x="233" y="118"/>
                  <a:pt x="233" y="119"/>
                </a:cubicBezTo>
                <a:cubicBezTo>
                  <a:pt x="239" y="122"/>
                  <a:pt x="243" y="130"/>
                  <a:pt x="245" y="135"/>
                </a:cubicBezTo>
                <a:cubicBezTo>
                  <a:pt x="244" y="130"/>
                  <a:pt x="244" y="130"/>
                  <a:pt x="244" y="130"/>
                </a:cubicBezTo>
                <a:cubicBezTo>
                  <a:pt x="243" y="125"/>
                  <a:pt x="242" y="121"/>
                  <a:pt x="241" y="117"/>
                </a:cubicBezTo>
                <a:cubicBezTo>
                  <a:pt x="241" y="116"/>
                  <a:pt x="242" y="116"/>
                  <a:pt x="242" y="117"/>
                </a:cubicBezTo>
                <a:cubicBezTo>
                  <a:pt x="248" y="127"/>
                  <a:pt x="253" y="137"/>
                  <a:pt x="261" y="148"/>
                </a:cubicBezTo>
                <a:cubicBezTo>
                  <a:pt x="257" y="134"/>
                  <a:pt x="254" y="121"/>
                  <a:pt x="248" y="108"/>
                </a:cubicBezTo>
                <a:cubicBezTo>
                  <a:pt x="248" y="107"/>
                  <a:pt x="249" y="107"/>
                  <a:pt x="249" y="107"/>
                </a:cubicBezTo>
                <a:cubicBezTo>
                  <a:pt x="252" y="114"/>
                  <a:pt x="254" y="120"/>
                  <a:pt x="258" y="127"/>
                </a:cubicBezTo>
                <a:cubicBezTo>
                  <a:pt x="258" y="128"/>
                  <a:pt x="259" y="129"/>
                  <a:pt x="259" y="130"/>
                </a:cubicBezTo>
                <a:cubicBezTo>
                  <a:pt x="259" y="129"/>
                  <a:pt x="259" y="130"/>
                  <a:pt x="259" y="130"/>
                </a:cubicBezTo>
                <a:cubicBezTo>
                  <a:pt x="263" y="136"/>
                  <a:pt x="265" y="143"/>
                  <a:pt x="270" y="149"/>
                </a:cubicBezTo>
                <a:cubicBezTo>
                  <a:pt x="270" y="149"/>
                  <a:pt x="271" y="150"/>
                  <a:pt x="271" y="149"/>
                </a:cubicBezTo>
                <a:cubicBezTo>
                  <a:pt x="255" y="102"/>
                  <a:pt x="255" y="102"/>
                  <a:pt x="255" y="102"/>
                </a:cubicBezTo>
                <a:cubicBezTo>
                  <a:pt x="241" y="90"/>
                  <a:pt x="227" y="79"/>
                  <a:pt x="213" y="65"/>
                </a:cubicBezTo>
                <a:cubicBezTo>
                  <a:pt x="212" y="69"/>
                  <a:pt x="211" y="73"/>
                  <a:pt x="211" y="77"/>
                </a:cubicBezTo>
                <a:cubicBezTo>
                  <a:pt x="210" y="82"/>
                  <a:pt x="208" y="86"/>
                  <a:pt x="207" y="92"/>
                </a:cubicBezTo>
                <a:cubicBezTo>
                  <a:pt x="206" y="92"/>
                  <a:pt x="205" y="94"/>
                  <a:pt x="203" y="95"/>
                </a:cubicBezTo>
                <a:cubicBezTo>
                  <a:pt x="203" y="95"/>
                  <a:pt x="202" y="95"/>
                  <a:pt x="202" y="95"/>
                </a:cubicBezTo>
                <a:cubicBezTo>
                  <a:pt x="199" y="95"/>
                  <a:pt x="195" y="95"/>
                  <a:pt x="192" y="96"/>
                </a:cubicBezTo>
                <a:cubicBezTo>
                  <a:pt x="173" y="97"/>
                  <a:pt x="153" y="98"/>
                  <a:pt x="133" y="96"/>
                </a:cubicBezTo>
                <a:cubicBezTo>
                  <a:pt x="120" y="96"/>
                  <a:pt x="108" y="93"/>
                  <a:pt x="95" y="89"/>
                </a:cubicBezTo>
                <a:cubicBezTo>
                  <a:pt x="84" y="85"/>
                  <a:pt x="73" y="76"/>
                  <a:pt x="63" y="68"/>
                </a:cubicBezTo>
                <a:cubicBezTo>
                  <a:pt x="53" y="61"/>
                  <a:pt x="46" y="50"/>
                  <a:pt x="38" y="40"/>
                </a:cubicBezTo>
                <a:cubicBezTo>
                  <a:pt x="37" y="39"/>
                  <a:pt x="36" y="37"/>
                  <a:pt x="37" y="36"/>
                </a:cubicBezTo>
                <a:cubicBezTo>
                  <a:pt x="34" y="29"/>
                  <a:pt x="32" y="22"/>
                  <a:pt x="32" y="15"/>
                </a:cubicBezTo>
                <a:cubicBezTo>
                  <a:pt x="25" y="14"/>
                  <a:pt x="18" y="14"/>
                  <a:pt x="12" y="16"/>
                </a:cubicBezTo>
                <a:cubicBezTo>
                  <a:pt x="11" y="18"/>
                  <a:pt x="11" y="20"/>
                  <a:pt x="11" y="21"/>
                </a:cubicBezTo>
                <a:cubicBezTo>
                  <a:pt x="10" y="40"/>
                  <a:pt x="12" y="60"/>
                  <a:pt x="25" y="80"/>
                </a:cubicBezTo>
                <a:cubicBezTo>
                  <a:pt x="38" y="101"/>
                  <a:pt x="57" y="116"/>
                  <a:pt x="73" y="127"/>
                </a:cubicBezTo>
                <a:cubicBezTo>
                  <a:pt x="87" y="137"/>
                  <a:pt x="102" y="141"/>
                  <a:pt x="117" y="145"/>
                </a:cubicBezTo>
                <a:cubicBezTo>
                  <a:pt x="146" y="153"/>
                  <a:pt x="176" y="154"/>
                  <a:pt x="206" y="149"/>
                </a:cubicBezTo>
                <a:cubicBezTo>
                  <a:pt x="206" y="146"/>
                  <a:pt x="206" y="143"/>
                  <a:pt x="206" y="140"/>
                </a:cubicBezTo>
                <a:cubicBezTo>
                  <a:pt x="207" y="138"/>
                  <a:pt x="209" y="139"/>
                  <a:pt x="209" y="138"/>
                </a:cubicBezTo>
                <a:cubicBezTo>
                  <a:pt x="209" y="138"/>
                  <a:pt x="209" y="139"/>
                  <a:pt x="210" y="139"/>
                </a:cubicBezTo>
                <a:cubicBezTo>
                  <a:pt x="209" y="144"/>
                  <a:pt x="209" y="149"/>
                  <a:pt x="211" y="154"/>
                </a:cubicBezTo>
                <a:cubicBezTo>
                  <a:pt x="210" y="154"/>
                  <a:pt x="210" y="154"/>
                  <a:pt x="210" y="154"/>
                </a:cubicBezTo>
                <a:cubicBezTo>
                  <a:pt x="211" y="165"/>
                  <a:pt x="212" y="175"/>
                  <a:pt x="213" y="186"/>
                </a:cubicBezTo>
                <a:cubicBezTo>
                  <a:pt x="232" y="174"/>
                  <a:pt x="250" y="161"/>
                  <a:pt x="268" y="150"/>
                </a:cubicBezTo>
                <a:cubicBezTo>
                  <a:pt x="270" y="150"/>
                  <a:pt x="268" y="148"/>
                  <a:pt x="267" y="148"/>
                </a:cubicBezTo>
                <a:cubicBezTo>
                  <a:pt x="263" y="141"/>
                  <a:pt x="260" y="134"/>
                  <a:pt x="257" y="127"/>
                </a:cubicBezTo>
                <a:close/>
                <a:moveTo>
                  <a:pt x="195" y="45"/>
                </a:moveTo>
                <a:cubicBezTo>
                  <a:pt x="191" y="40"/>
                  <a:pt x="191" y="40"/>
                  <a:pt x="191" y="40"/>
                </a:cubicBezTo>
                <a:cubicBezTo>
                  <a:pt x="190" y="40"/>
                  <a:pt x="192" y="39"/>
                  <a:pt x="193" y="40"/>
                </a:cubicBezTo>
                <a:cubicBezTo>
                  <a:pt x="196" y="41"/>
                  <a:pt x="199" y="43"/>
                  <a:pt x="202" y="46"/>
                </a:cubicBezTo>
                <a:cubicBezTo>
                  <a:pt x="203" y="46"/>
                  <a:pt x="204" y="44"/>
                  <a:pt x="205" y="45"/>
                </a:cubicBezTo>
                <a:cubicBezTo>
                  <a:pt x="206" y="45"/>
                  <a:pt x="208" y="46"/>
                  <a:pt x="207" y="47"/>
                </a:cubicBezTo>
                <a:cubicBezTo>
                  <a:pt x="207" y="48"/>
                  <a:pt x="206" y="48"/>
                  <a:pt x="207" y="48"/>
                </a:cubicBezTo>
                <a:cubicBezTo>
                  <a:pt x="219" y="56"/>
                  <a:pt x="230" y="67"/>
                  <a:pt x="242" y="75"/>
                </a:cubicBezTo>
                <a:cubicBezTo>
                  <a:pt x="262" y="90"/>
                  <a:pt x="282" y="108"/>
                  <a:pt x="302" y="128"/>
                </a:cubicBezTo>
                <a:cubicBezTo>
                  <a:pt x="302" y="128"/>
                  <a:pt x="303" y="128"/>
                  <a:pt x="303" y="129"/>
                </a:cubicBezTo>
                <a:cubicBezTo>
                  <a:pt x="305" y="131"/>
                  <a:pt x="309" y="133"/>
                  <a:pt x="309" y="136"/>
                </a:cubicBezTo>
                <a:cubicBezTo>
                  <a:pt x="310" y="137"/>
                  <a:pt x="309" y="137"/>
                  <a:pt x="309" y="137"/>
                </a:cubicBezTo>
                <a:cubicBezTo>
                  <a:pt x="308" y="137"/>
                  <a:pt x="307" y="137"/>
                  <a:pt x="307" y="138"/>
                </a:cubicBezTo>
                <a:cubicBezTo>
                  <a:pt x="306" y="138"/>
                  <a:pt x="305" y="138"/>
                  <a:pt x="305" y="138"/>
                </a:cubicBezTo>
                <a:cubicBezTo>
                  <a:pt x="304" y="138"/>
                  <a:pt x="305" y="139"/>
                  <a:pt x="304" y="139"/>
                </a:cubicBezTo>
                <a:cubicBezTo>
                  <a:pt x="301" y="141"/>
                  <a:pt x="298" y="144"/>
                  <a:pt x="295" y="146"/>
                </a:cubicBezTo>
                <a:cubicBezTo>
                  <a:pt x="292" y="148"/>
                  <a:pt x="289" y="150"/>
                  <a:pt x="286" y="152"/>
                </a:cubicBezTo>
                <a:cubicBezTo>
                  <a:pt x="286" y="152"/>
                  <a:pt x="286" y="154"/>
                  <a:pt x="286" y="154"/>
                </a:cubicBezTo>
                <a:cubicBezTo>
                  <a:pt x="285" y="154"/>
                  <a:pt x="285" y="154"/>
                  <a:pt x="285" y="153"/>
                </a:cubicBezTo>
                <a:cubicBezTo>
                  <a:pt x="260" y="170"/>
                  <a:pt x="236" y="185"/>
                  <a:pt x="212" y="199"/>
                </a:cubicBezTo>
                <a:cubicBezTo>
                  <a:pt x="211" y="200"/>
                  <a:pt x="212" y="201"/>
                  <a:pt x="211" y="201"/>
                </a:cubicBezTo>
                <a:cubicBezTo>
                  <a:pt x="214" y="204"/>
                  <a:pt x="217" y="207"/>
                  <a:pt x="220" y="209"/>
                </a:cubicBezTo>
                <a:cubicBezTo>
                  <a:pt x="220" y="209"/>
                  <a:pt x="220" y="210"/>
                  <a:pt x="219" y="210"/>
                </a:cubicBezTo>
                <a:cubicBezTo>
                  <a:pt x="207" y="204"/>
                  <a:pt x="195" y="195"/>
                  <a:pt x="183" y="184"/>
                </a:cubicBezTo>
                <a:cubicBezTo>
                  <a:pt x="183" y="183"/>
                  <a:pt x="184" y="182"/>
                  <a:pt x="184" y="183"/>
                </a:cubicBezTo>
                <a:cubicBezTo>
                  <a:pt x="194" y="188"/>
                  <a:pt x="194" y="188"/>
                  <a:pt x="194" y="188"/>
                </a:cubicBezTo>
                <a:cubicBezTo>
                  <a:pt x="192" y="179"/>
                  <a:pt x="192" y="171"/>
                  <a:pt x="191" y="163"/>
                </a:cubicBezTo>
                <a:cubicBezTo>
                  <a:pt x="179" y="165"/>
                  <a:pt x="168" y="165"/>
                  <a:pt x="157" y="164"/>
                </a:cubicBezTo>
                <a:cubicBezTo>
                  <a:pt x="141" y="163"/>
                  <a:pt x="125" y="161"/>
                  <a:pt x="109" y="156"/>
                </a:cubicBezTo>
                <a:cubicBezTo>
                  <a:pt x="89" y="149"/>
                  <a:pt x="70" y="141"/>
                  <a:pt x="51" y="125"/>
                </a:cubicBezTo>
                <a:cubicBezTo>
                  <a:pt x="42" y="118"/>
                  <a:pt x="34" y="108"/>
                  <a:pt x="25" y="98"/>
                </a:cubicBezTo>
                <a:cubicBezTo>
                  <a:pt x="25" y="98"/>
                  <a:pt x="25" y="96"/>
                  <a:pt x="25" y="95"/>
                </a:cubicBezTo>
                <a:cubicBezTo>
                  <a:pt x="8" y="70"/>
                  <a:pt x="3" y="45"/>
                  <a:pt x="1" y="21"/>
                </a:cubicBezTo>
                <a:cubicBezTo>
                  <a:pt x="1" y="19"/>
                  <a:pt x="0" y="18"/>
                  <a:pt x="1" y="16"/>
                </a:cubicBezTo>
                <a:cubicBezTo>
                  <a:pt x="1" y="15"/>
                  <a:pt x="2" y="14"/>
                  <a:pt x="3" y="14"/>
                </a:cubicBezTo>
                <a:cubicBezTo>
                  <a:pt x="5" y="13"/>
                  <a:pt x="7" y="12"/>
                  <a:pt x="8" y="12"/>
                </a:cubicBezTo>
                <a:cubicBezTo>
                  <a:pt x="15" y="10"/>
                  <a:pt x="23" y="9"/>
                  <a:pt x="30" y="7"/>
                </a:cubicBezTo>
                <a:cubicBezTo>
                  <a:pt x="31" y="7"/>
                  <a:pt x="30" y="6"/>
                  <a:pt x="30" y="6"/>
                </a:cubicBezTo>
                <a:cubicBezTo>
                  <a:pt x="27" y="5"/>
                  <a:pt x="25" y="3"/>
                  <a:pt x="23" y="2"/>
                </a:cubicBezTo>
                <a:cubicBezTo>
                  <a:pt x="22" y="1"/>
                  <a:pt x="24" y="0"/>
                  <a:pt x="25" y="0"/>
                </a:cubicBezTo>
                <a:cubicBezTo>
                  <a:pt x="30" y="2"/>
                  <a:pt x="35" y="5"/>
                  <a:pt x="40" y="6"/>
                </a:cubicBezTo>
                <a:cubicBezTo>
                  <a:pt x="46" y="9"/>
                  <a:pt x="51" y="13"/>
                  <a:pt x="57" y="16"/>
                </a:cubicBezTo>
                <a:cubicBezTo>
                  <a:pt x="60" y="17"/>
                  <a:pt x="63" y="19"/>
                  <a:pt x="65" y="20"/>
                </a:cubicBezTo>
                <a:cubicBezTo>
                  <a:pt x="66" y="21"/>
                  <a:pt x="66" y="22"/>
                  <a:pt x="66" y="22"/>
                </a:cubicBezTo>
                <a:cubicBezTo>
                  <a:pt x="64" y="22"/>
                  <a:pt x="63" y="21"/>
                  <a:pt x="61" y="20"/>
                </a:cubicBezTo>
                <a:cubicBezTo>
                  <a:pt x="60" y="20"/>
                  <a:pt x="59" y="18"/>
                  <a:pt x="57" y="19"/>
                </a:cubicBezTo>
                <a:cubicBezTo>
                  <a:pt x="57" y="19"/>
                  <a:pt x="56" y="19"/>
                  <a:pt x="57" y="19"/>
                </a:cubicBezTo>
                <a:cubicBezTo>
                  <a:pt x="58" y="20"/>
                  <a:pt x="60" y="20"/>
                  <a:pt x="60" y="21"/>
                </a:cubicBezTo>
                <a:cubicBezTo>
                  <a:pt x="60" y="22"/>
                  <a:pt x="60" y="22"/>
                  <a:pt x="59" y="23"/>
                </a:cubicBezTo>
                <a:cubicBezTo>
                  <a:pt x="59" y="23"/>
                  <a:pt x="58" y="22"/>
                  <a:pt x="57" y="23"/>
                </a:cubicBezTo>
                <a:cubicBezTo>
                  <a:pt x="58" y="23"/>
                  <a:pt x="59" y="24"/>
                  <a:pt x="58" y="24"/>
                </a:cubicBezTo>
                <a:cubicBezTo>
                  <a:pt x="57" y="25"/>
                  <a:pt x="59" y="25"/>
                  <a:pt x="59" y="25"/>
                </a:cubicBezTo>
                <a:cubicBezTo>
                  <a:pt x="60" y="26"/>
                  <a:pt x="60" y="26"/>
                  <a:pt x="61" y="27"/>
                </a:cubicBezTo>
                <a:cubicBezTo>
                  <a:pt x="60" y="27"/>
                  <a:pt x="60" y="27"/>
                  <a:pt x="60" y="27"/>
                </a:cubicBezTo>
                <a:cubicBezTo>
                  <a:pt x="61" y="28"/>
                  <a:pt x="62" y="29"/>
                  <a:pt x="63" y="29"/>
                </a:cubicBezTo>
                <a:cubicBezTo>
                  <a:pt x="63" y="30"/>
                  <a:pt x="64" y="31"/>
                  <a:pt x="63" y="32"/>
                </a:cubicBezTo>
                <a:cubicBezTo>
                  <a:pt x="63" y="32"/>
                  <a:pt x="62" y="32"/>
                  <a:pt x="61" y="32"/>
                </a:cubicBezTo>
                <a:cubicBezTo>
                  <a:pt x="61" y="33"/>
                  <a:pt x="62" y="33"/>
                  <a:pt x="62" y="34"/>
                </a:cubicBezTo>
                <a:cubicBezTo>
                  <a:pt x="64" y="34"/>
                  <a:pt x="65" y="35"/>
                  <a:pt x="66" y="36"/>
                </a:cubicBezTo>
                <a:cubicBezTo>
                  <a:pt x="67" y="36"/>
                  <a:pt x="65" y="37"/>
                  <a:pt x="64" y="38"/>
                </a:cubicBezTo>
                <a:cubicBezTo>
                  <a:pt x="66" y="38"/>
                  <a:pt x="68" y="38"/>
                  <a:pt x="69" y="39"/>
                </a:cubicBezTo>
                <a:cubicBezTo>
                  <a:pt x="69" y="40"/>
                  <a:pt x="68" y="41"/>
                  <a:pt x="67" y="42"/>
                </a:cubicBezTo>
                <a:cubicBezTo>
                  <a:pt x="67" y="42"/>
                  <a:pt x="68" y="43"/>
                  <a:pt x="68" y="43"/>
                </a:cubicBezTo>
                <a:cubicBezTo>
                  <a:pt x="69" y="43"/>
                  <a:pt x="70" y="43"/>
                  <a:pt x="71" y="44"/>
                </a:cubicBezTo>
                <a:cubicBezTo>
                  <a:pt x="71" y="45"/>
                  <a:pt x="70" y="45"/>
                  <a:pt x="70" y="46"/>
                </a:cubicBezTo>
                <a:cubicBezTo>
                  <a:pt x="72" y="45"/>
                  <a:pt x="74" y="45"/>
                  <a:pt x="76" y="47"/>
                </a:cubicBezTo>
                <a:cubicBezTo>
                  <a:pt x="75" y="47"/>
                  <a:pt x="75" y="48"/>
                  <a:pt x="75" y="49"/>
                </a:cubicBezTo>
                <a:cubicBezTo>
                  <a:pt x="75" y="49"/>
                  <a:pt x="74" y="49"/>
                  <a:pt x="74" y="50"/>
                </a:cubicBezTo>
                <a:cubicBezTo>
                  <a:pt x="76" y="52"/>
                  <a:pt x="79" y="55"/>
                  <a:pt x="81" y="57"/>
                </a:cubicBezTo>
                <a:cubicBezTo>
                  <a:pt x="81" y="56"/>
                  <a:pt x="82" y="57"/>
                  <a:pt x="83" y="57"/>
                </a:cubicBezTo>
                <a:cubicBezTo>
                  <a:pt x="95" y="66"/>
                  <a:pt x="107" y="71"/>
                  <a:pt x="119" y="74"/>
                </a:cubicBezTo>
                <a:cubicBezTo>
                  <a:pt x="141" y="78"/>
                  <a:pt x="164" y="77"/>
                  <a:pt x="187" y="73"/>
                </a:cubicBezTo>
                <a:cubicBezTo>
                  <a:pt x="187" y="71"/>
                  <a:pt x="187" y="68"/>
                  <a:pt x="187" y="65"/>
                </a:cubicBezTo>
                <a:cubicBezTo>
                  <a:pt x="187" y="65"/>
                  <a:pt x="186" y="65"/>
                  <a:pt x="185" y="64"/>
                </a:cubicBezTo>
                <a:cubicBezTo>
                  <a:pt x="186" y="64"/>
                  <a:pt x="186" y="63"/>
                  <a:pt x="187" y="63"/>
                </a:cubicBezTo>
                <a:cubicBezTo>
                  <a:pt x="187" y="63"/>
                  <a:pt x="187" y="62"/>
                  <a:pt x="187" y="62"/>
                </a:cubicBezTo>
                <a:cubicBezTo>
                  <a:pt x="185" y="63"/>
                  <a:pt x="182" y="63"/>
                  <a:pt x="181" y="63"/>
                </a:cubicBezTo>
                <a:cubicBezTo>
                  <a:pt x="179" y="64"/>
                  <a:pt x="178" y="66"/>
                  <a:pt x="177" y="66"/>
                </a:cubicBezTo>
                <a:cubicBezTo>
                  <a:pt x="176" y="66"/>
                  <a:pt x="176" y="65"/>
                  <a:pt x="176" y="64"/>
                </a:cubicBezTo>
                <a:cubicBezTo>
                  <a:pt x="179" y="62"/>
                  <a:pt x="182" y="60"/>
                  <a:pt x="185" y="58"/>
                </a:cubicBezTo>
                <a:cubicBezTo>
                  <a:pt x="184" y="58"/>
                  <a:pt x="183" y="58"/>
                  <a:pt x="183" y="57"/>
                </a:cubicBezTo>
                <a:cubicBezTo>
                  <a:pt x="183" y="56"/>
                  <a:pt x="184" y="56"/>
                  <a:pt x="185" y="56"/>
                </a:cubicBezTo>
                <a:cubicBezTo>
                  <a:pt x="189" y="55"/>
                  <a:pt x="193" y="53"/>
                  <a:pt x="196" y="50"/>
                </a:cubicBezTo>
                <a:cubicBezTo>
                  <a:pt x="195" y="49"/>
                  <a:pt x="194" y="47"/>
                  <a:pt x="193" y="46"/>
                </a:cubicBezTo>
                <a:cubicBezTo>
                  <a:pt x="192" y="45"/>
                  <a:pt x="193" y="44"/>
                  <a:pt x="193" y="45"/>
                </a:cubicBezTo>
                <a:cubicBezTo>
                  <a:pt x="194" y="45"/>
                  <a:pt x="195" y="45"/>
                  <a:pt x="195" y="45"/>
                </a:cubicBezTo>
                <a:close/>
              </a:path>
            </a:pathLst>
          </a:custGeom>
          <a:solidFill>
            <a:srgbClr val="A6A6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49"/>
          <p:cNvSpPr>
            <a:spLocks noEditPoints="1"/>
          </p:cNvSpPr>
          <p:nvPr/>
        </p:nvSpPr>
        <p:spPr bwMode="auto">
          <a:xfrm rot="11889456" flipV="1">
            <a:off x="5391378" y="4136975"/>
            <a:ext cx="937111" cy="534641"/>
          </a:xfrm>
          <a:custGeom>
            <a:gdLst>
              <a:gd name="T0" fmla="*/ 2147483647 w 310"/>
              <a:gd name="T1" fmla="*/ 2147483647 h 210"/>
              <a:gd name="T2" fmla="*/ 2147483647 w 310"/>
              <a:gd name="T3" fmla="*/ 2147483647 h 210"/>
              <a:gd name="T4" fmla="*/ 2147483647 w 310"/>
              <a:gd name="T5" fmla="*/ 2147483647 h 210"/>
              <a:gd name="T6" fmla="*/ 2147483647 w 310"/>
              <a:gd name="T7" fmla="*/ 2147483647 h 210"/>
              <a:gd name="T8" fmla="*/ 2147483647 w 310"/>
              <a:gd name="T9" fmla="*/ 2147483647 h 210"/>
              <a:gd name="T10" fmla="*/ 2147483647 w 310"/>
              <a:gd name="T11" fmla="*/ 2147483647 h 210"/>
              <a:gd name="T12" fmla="*/ 2147483647 w 310"/>
              <a:gd name="T13" fmla="*/ 2147483647 h 210"/>
              <a:gd name="T14" fmla="*/ 2147483647 w 310"/>
              <a:gd name="T15" fmla="*/ 2147483647 h 210"/>
              <a:gd name="T16" fmla="*/ 2147483647 w 310"/>
              <a:gd name="T17" fmla="*/ 2147483647 h 210"/>
              <a:gd name="T18" fmla="*/ 2147483647 w 310"/>
              <a:gd name="T19" fmla="*/ 2147483647 h 210"/>
              <a:gd name="T20" fmla="*/ 2147483647 w 310"/>
              <a:gd name="T21" fmla="*/ 2147483647 h 210"/>
              <a:gd name="T22" fmla="*/ 2147483647 w 310"/>
              <a:gd name="T23" fmla="*/ 2147483647 h 210"/>
              <a:gd name="T24" fmla="*/ 2147483647 w 310"/>
              <a:gd name="T25" fmla="*/ 2147483647 h 210"/>
              <a:gd name="T26" fmla="*/ 2147483647 w 310"/>
              <a:gd name="T27" fmla="*/ 2147483647 h 210"/>
              <a:gd name="T28" fmla="*/ 2147483647 w 310"/>
              <a:gd name="T29" fmla="*/ 2147483647 h 210"/>
              <a:gd name="T30" fmla="*/ 2147483647 w 310"/>
              <a:gd name="T31" fmla="*/ 2147483647 h 210"/>
              <a:gd name="T32" fmla="*/ 2147483647 w 310"/>
              <a:gd name="T33" fmla="*/ 2147483647 h 210"/>
              <a:gd name="T34" fmla="*/ 2147483647 w 310"/>
              <a:gd name="T35" fmla="*/ 2147483647 h 210"/>
              <a:gd name="T36" fmla="*/ 2147483647 w 310"/>
              <a:gd name="T37" fmla="*/ 2147483647 h 210"/>
              <a:gd name="T38" fmla="*/ 2147483647 w 310"/>
              <a:gd name="T39" fmla="*/ 2147483647 h 210"/>
              <a:gd name="T40" fmla="*/ 2147483647 w 310"/>
              <a:gd name="T41" fmla="*/ 2147483647 h 210"/>
              <a:gd name="T42" fmla="*/ 2147483647 w 310"/>
              <a:gd name="T43" fmla="*/ 2147483647 h 210"/>
              <a:gd name="T44" fmla="*/ 2147483647 w 310"/>
              <a:gd name="T45" fmla="*/ 2147483647 h 210"/>
              <a:gd name="T46" fmla="*/ 2147483647 w 310"/>
              <a:gd name="T47" fmla="*/ 2147483647 h 210"/>
              <a:gd name="T48" fmla="*/ 2147483647 w 310"/>
              <a:gd name="T49" fmla="*/ 2147483647 h 210"/>
              <a:gd name="T50" fmla="*/ 2147483647 w 310"/>
              <a:gd name="T51" fmla="*/ 2147483647 h 210"/>
              <a:gd name="T52" fmla="*/ 2147483647 w 310"/>
              <a:gd name="T53" fmla="*/ 2147483647 h 210"/>
              <a:gd name="T54" fmla="*/ 2147483647 w 310"/>
              <a:gd name="T55" fmla="*/ 2147483647 h 210"/>
              <a:gd name="T56" fmla="*/ 2147483647 w 310"/>
              <a:gd name="T57" fmla="*/ 2147483647 h 210"/>
              <a:gd name="T58" fmla="*/ 2147483647 w 310"/>
              <a:gd name="T59" fmla="*/ 2147483647 h 210"/>
              <a:gd name="T60" fmla="*/ 2147483647 w 310"/>
              <a:gd name="T61" fmla="*/ 2147483647 h 210"/>
              <a:gd name="T62" fmla="*/ 2147483647 w 310"/>
              <a:gd name="T63" fmla="*/ 2147483647 h 210"/>
              <a:gd name="T64" fmla="*/ 2147483647 w 310"/>
              <a:gd name="T65" fmla="*/ 2147483647 h 210"/>
              <a:gd name="T66" fmla="*/ 2147483647 w 310"/>
              <a:gd name="T67" fmla="*/ 2147483647 h 210"/>
              <a:gd name="T68" fmla="*/ 2147483647 w 310"/>
              <a:gd name="T69" fmla="*/ 2147483647 h 210"/>
              <a:gd name="T70" fmla="*/ 2147483647 w 310"/>
              <a:gd name="T71" fmla="*/ 2147483647 h 210"/>
              <a:gd name="T72" fmla="*/ 2147483647 w 310"/>
              <a:gd name="T73" fmla="*/ 2147483647 h 210"/>
              <a:gd name="T74" fmla="*/ 2147483647 w 310"/>
              <a:gd name="T75" fmla="*/ 2147483647 h 210"/>
              <a:gd name="T76" fmla="*/ 2147483647 w 310"/>
              <a:gd name="T77" fmla="*/ 2147483647 h 210"/>
              <a:gd name="T78" fmla="*/ 2147483647 w 310"/>
              <a:gd name="T79" fmla="*/ 2147483647 h 210"/>
              <a:gd name="T80" fmla="*/ 2147483647 w 310"/>
              <a:gd name="T81" fmla="*/ 2147483647 h 210"/>
              <a:gd name="T82" fmla="*/ 2147483647 w 310"/>
              <a:gd name="T83" fmla="*/ 2147483647 h 210"/>
              <a:gd name="T84" fmla="*/ 2147483647 w 310"/>
              <a:gd name="T85" fmla="*/ 2147483647 h 210"/>
              <a:gd name="T86" fmla="*/ 2147483647 w 310"/>
              <a:gd name="T87" fmla="*/ 2147483647 h 210"/>
              <a:gd name="T88" fmla="*/ 2147483647 w 310"/>
              <a:gd name="T89" fmla="*/ 2147483647 h 210"/>
              <a:gd name="T90" fmla="*/ 2147483647 w 310"/>
              <a:gd name="T91" fmla="*/ 2147483647 h 210"/>
              <a:gd name="T92" fmla="*/ 2147483647 w 310"/>
              <a:gd name="T93" fmla="*/ 2147483647 h 210"/>
              <a:gd name="T94" fmla="*/ 2147483647 w 310"/>
              <a:gd name="T95" fmla="*/ 2147483647 h 210"/>
              <a:gd name="T96" fmla="*/ 2147483647 w 310"/>
              <a:gd name="T97" fmla="*/ 2147483647 h 210"/>
              <a:gd name="T98" fmla="*/ 2147483647 w 310"/>
              <a:gd name="T99" fmla="*/ 2147483647 h 210"/>
              <a:gd name="T100" fmla="*/ 2147483647 w 310"/>
              <a:gd name="T101" fmla="*/ 2147483647 h 210"/>
              <a:gd name="T102" fmla="*/ 2147483647 w 310"/>
              <a:gd name="T103" fmla="*/ 2147483647 h 210"/>
              <a:gd name="T104" fmla="*/ 2147483647 w 310"/>
              <a:gd name="T105" fmla="*/ 2147483647 h 210"/>
              <a:gd name="T106" fmla="*/ 2147483647 w 310"/>
              <a:gd name="T107" fmla="*/ 2147483647 h 210"/>
              <a:gd name="T108" fmla="*/ 2147483647 w 310"/>
              <a:gd name="T109" fmla="*/ 2147483647 h 210"/>
              <a:gd name="T110" fmla="*/ 2147483647 w 310"/>
              <a:gd name="T111" fmla="*/ 2147483647 h 210"/>
              <a:gd name="T112" fmla="*/ 2147483647 w 310"/>
              <a:gd name="T113" fmla="*/ 2147483647 h 210"/>
              <a:gd name="T114" fmla="*/ 2147483647 w 310"/>
              <a:gd name="T115" fmla="*/ 2147483647 h 210"/>
              <a:gd name="T116" fmla="*/ 2147483647 w 310"/>
              <a:gd name="T117" fmla="*/ 2147483647 h 210"/>
              <a:gd name="T118" fmla="*/ 2147483647 w 310"/>
              <a:gd name="T119" fmla="*/ 2147483647 h 210"/>
              <a:gd name="T120" fmla="*/ 2147483647 w 310"/>
              <a:gd name="T121" fmla="*/ 2147483647 h 210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310"/>
              <a:gd name="T184" fmla="*/ 0 h 210"/>
              <a:gd name="T185" fmla="*/ 310 w 310"/>
              <a:gd name="T186" fmla="*/ 210 h 210"/>
            </a:gdLst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310" h="210">
                <a:moveTo>
                  <a:pt x="196" y="85"/>
                </a:moveTo>
                <a:cubicBezTo>
                  <a:pt x="196" y="85"/>
                  <a:pt x="196" y="85"/>
                  <a:pt x="196" y="85"/>
                </a:cubicBezTo>
                <a:cubicBezTo>
                  <a:pt x="196" y="84"/>
                  <a:pt x="195" y="83"/>
                  <a:pt x="194" y="83"/>
                </a:cubicBezTo>
                <a:lnTo>
                  <a:pt x="196" y="85"/>
                </a:lnTo>
                <a:close/>
                <a:moveTo>
                  <a:pt x="36" y="101"/>
                </a:moveTo>
                <a:cubicBezTo>
                  <a:pt x="35" y="101"/>
                  <a:pt x="34" y="100"/>
                  <a:pt x="34" y="99"/>
                </a:cubicBezTo>
                <a:cubicBezTo>
                  <a:pt x="34" y="100"/>
                  <a:pt x="35" y="101"/>
                  <a:pt x="36" y="101"/>
                </a:cubicBezTo>
                <a:close/>
                <a:moveTo>
                  <a:pt x="199" y="64"/>
                </a:moveTo>
                <a:cubicBezTo>
                  <a:pt x="200" y="64"/>
                  <a:pt x="201" y="64"/>
                  <a:pt x="202" y="64"/>
                </a:cubicBezTo>
                <a:cubicBezTo>
                  <a:pt x="201" y="64"/>
                  <a:pt x="200" y="64"/>
                  <a:pt x="199" y="64"/>
                </a:cubicBezTo>
                <a:close/>
                <a:moveTo>
                  <a:pt x="197" y="176"/>
                </a:moveTo>
                <a:cubicBezTo>
                  <a:pt x="197" y="177"/>
                  <a:pt x="198" y="178"/>
                  <a:pt x="198" y="177"/>
                </a:cubicBezTo>
                <a:cubicBezTo>
                  <a:pt x="198" y="177"/>
                  <a:pt x="196" y="175"/>
                  <a:pt x="197" y="176"/>
                </a:cubicBezTo>
                <a:close/>
                <a:moveTo>
                  <a:pt x="292" y="131"/>
                </a:moveTo>
                <a:cubicBezTo>
                  <a:pt x="292" y="132"/>
                  <a:pt x="292" y="133"/>
                  <a:pt x="293" y="133"/>
                </a:cubicBezTo>
                <a:cubicBezTo>
                  <a:pt x="293" y="133"/>
                  <a:pt x="292" y="132"/>
                  <a:pt x="292" y="131"/>
                </a:cubicBezTo>
                <a:close/>
                <a:moveTo>
                  <a:pt x="39" y="30"/>
                </a:moveTo>
                <a:cubicBezTo>
                  <a:pt x="39" y="28"/>
                  <a:pt x="39" y="28"/>
                  <a:pt x="39" y="28"/>
                </a:cubicBezTo>
                <a:cubicBezTo>
                  <a:pt x="39" y="28"/>
                  <a:pt x="39" y="28"/>
                  <a:pt x="39" y="28"/>
                </a:cubicBezTo>
                <a:cubicBezTo>
                  <a:pt x="39" y="27"/>
                  <a:pt x="39" y="27"/>
                  <a:pt x="38" y="27"/>
                </a:cubicBezTo>
                <a:cubicBezTo>
                  <a:pt x="38" y="27"/>
                  <a:pt x="39" y="28"/>
                  <a:pt x="39" y="28"/>
                </a:cubicBezTo>
                <a:cubicBezTo>
                  <a:pt x="39" y="28"/>
                  <a:pt x="39" y="28"/>
                  <a:pt x="39" y="28"/>
                </a:cubicBezTo>
                <a:lnTo>
                  <a:pt x="39" y="30"/>
                </a:lnTo>
                <a:close/>
                <a:moveTo>
                  <a:pt x="36" y="101"/>
                </a:moveTo>
                <a:cubicBezTo>
                  <a:pt x="38" y="104"/>
                  <a:pt x="38" y="104"/>
                  <a:pt x="38" y="104"/>
                </a:cubicBezTo>
                <a:cubicBezTo>
                  <a:pt x="38" y="103"/>
                  <a:pt x="36" y="102"/>
                  <a:pt x="36" y="101"/>
                </a:cubicBezTo>
                <a:close/>
                <a:moveTo>
                  <a:pt x="44" y="26"/>
                </a:moveTo>
                <a:cubicBezTo>
                  <a:pt x="45" y="26"/>
                  <a:pt x="45" y="26"/>
                  <a:pt x="45" y="26"/>
                </a:cubicBezTo>
                <a:cubicBezTo>
                  <a:pt x="45" y="26"/>
                  <a:pt x="45" y="26"/>
                  <a:pt x="45" y="26"/>
                </a:cubicBezTo>
                <a:cubicBezTo>
                  <a:pt x="46" y="27"/>
                  <a:pt x="46" y="27"/>
                  <a:pt x="47" y="26"/>
                </a:cubicBezTo>
                <a:cubicBezTo>
                  <a:pt x="47" y="26"/>
                  <a:pt x="47" y="26"/>
                  <a:pt x="47" y="26"/>
                </a:cubicBezTo>
                <a:cubicBezTo>
                  <a:pt x="48" y="27"/>
                  <a:pt x="48" y="27"/>
                  <a:pt x="48" y="27"/>
                </a:cubicBezTo>
                <a:cubicBezTo>
                  <a:pt x="48" y="26"/>
                  <a:pt x="48" y="26"/>
                  <a:pt x="47" y="26"/>
                </a:cubicBezTo>
                <a:cubicBezTo>
                  <a:pt x="47" y="26"/>
                  <a:pt x="47" y="26"/>
                  <a:pt x="47" y="26"/>
                </a:cubicBezTo>
                <a:cubicBezTo>
                  <a:pt x="47" y="26"/>
                  <a:pt x="46" y="26"/>
                  <a:pt x="45" y="26"/>
                </a:cubicBezTo>
                <a:cubicBezTo>
                  <a:pt x="45" y="26"/>
                  <a:pt x="45" y="26"/>
                  <a:pt x="45" y="26"/>
                </a:cubicBezTo>
                <a:lnTo>
                  <a:pt x="44" y="26"/>
                </a:lnTo>
                <a:close/>
                <a:moveTo>
                  <a:pt x="285" y="128"/>
                </a:moveTo>
                <a:cubicBezTo>
                  <a:pt x="286" y="129"/>
                  <a:pt x="286" y="131"/>
                  <a:pt x="287" y="131"/>
                </a:cubicBezTo>
                <a:cubicBezTo>
                  <a:pt x="286" y="130"/>
                  <a:pt x="286" y="128"/>
                  <a:pt x="286" y="127"/>
                </a:cubicBezTo>
                <a:cubicBezTo>
                  <a:pt x="285" y="127"/>
                  <a:pt x="285" y="126"/>
                  <a:pt x="284" y="127"/>
                </a:cubicBezTo>
                <a:cubicBezTo>
                  <a:pt x="285" y="127"/>
                  <a:pt x="285" y="128"/>
                  <a:pt x="285" y="128"/>
                </a:cubicBezTo>
                <a:close/>
                <a:moveTo>
                  <a:pt x="67" y="40"/>
                </a:moveTo>
                <a:cubicBezTo>
                  <a:pt x="67" y="40"/>
                  <a:pt x="68" y="40"/>
                  <a:pt x="67" y="40"/>
                </a:cubicBezTo>
                <a:cubicBezTo>
                  <a:pt x="67" y="39"/>
                  <a:pt x="66" y="39"/>
                  <a:pt x="65" y="39"/>
                </a:cubicBezTo>
                <a:cubicBezTo>
                  <a:pt x="65" y="39"/>
                  <a:pt x="66" y="42"/>
                  <a:pt x="67" y="40"/>
                </a:cubicBezTo>
                <a:close/>
                <a:moveTo>
                  <a:pt x="44" y="28"/>
                </a:moveTo>
                <a:cubicBezTo>
                  <a:pt x="45" y="28"/>
                  <a:pt x="45" y="28"/>
                  <a:pt x="45" y="28"/>
                </a:cubicBezTo>
                <a:cubicBezTo>
                  <a:pt x="46" y="28"/>
                  <a:pt x="48" y="28"/>
                  <a:pt x="49" y="28"/>
                </a:cubicBezTo>
                <a:cubicBezTo>
                  <a:pt x="49" y="29"/>
                  <a:pt x="50" y="29"/>
                  <a:pt x="50" y="29"/>
                </a:cubicBezTo>
                <a:cubicBezTo>
                  <a:pt x="51" y="29"/>
                  <a:pt x="51" y="29"/>
                  <a:pt x="51" y="29"/>
                </a:cubicBezTo>
                <a:cubicBezTo>
                  <a:pt x="51" y="29"/>
                  <a:pt x="52" y="29"/>
                  <a:pt x="53" y="29"/>
                </a:cubicBezTo>
                <a:cubicBezTo>
                  <a:pt x="53" y="29"/>
                  <a:pt x="53" y="29"/>
                  <a:pt x="53" y="29"/>
                </a:cubicBezTo>
                <a:cubicBezTo>
                  <a:pt x="53" y="29"/>
                  <a:pt x="53" y="29"/>
                  <a:pt x="53" y="29"/>
                </a:cubicBezTo>
                <a:cubicBezTo>
                  <a:pt x="52" y="28"/>
                  <a:pt x="51" y="29"/>
                  <a:pt x="51" y="29"/>
                </a:cubicBezTo>
                <a:cubicBezTo>
                  <a:pt x="50" y="29"/>
                  <a:pt x="50" y="29"/>
                  <a:pt x="50" y="29"/>
                </a:cubicBezTo>
                <a:cubicBezTo>
                  <a:pt x="50" y="28"/>
                  <a:pt x="49" y="28"/>
                  <a:pt x="49" y="28"/>
                </a:cubicBezTo>
                <a:cubicBezTo>
                  <a:pt x="48" y="28"/>
                  <a:pt x="47" y="28"/>
                  <a:pt x="45" y="28"/>
                </a:cubicBezTo>
                <a:cubicBezTo>
                  <a:pt x="45" y="28"/>
                  <a:pt x="45" y="28"/>
                  <a:pt x="45" y="28"/>
                </a:cubicBezTo>
                <a:lnTo>
                  <a:pt x="44" y="28"/>
                </a:lnTo>
                <a:close/>
                <a:moveTo>
                  <a:pt x="71" y="47"/>
                </a:moveTo>
                <a:cubicBezTo>
                  <a:pt x="73" y="49"/>
                  <a:pt x="73" y="49"/>
                  <a:pt x="73" y="49"/>
                </a:cubicBezTo>
                <a:cubicBezTo>
                  <a:pt x="73" y="48"/>
                  <a:pt x="74" y="48"/>
                  <a:pt x="74" y="47"/>
                </a:cubicBezTo>
                <a:cubicBezTo>
                  <a:pt x="74" y="47"/>
                  <a:pt x="72" y="46"/>
                  <a:pt x="71" y="47"/>
                </a:cubicBezTo>
                <a:close/>
                <a:moveTo>
                  <a:pt x="289" y="132"/>
                </a:moveTo>
                <a:cubicBezTo>
                  <a:pt x="290" y="133"/>
                  <a:pt x="290" y="134"/>
                  <a:pt x="291" y="136"/>
                </a:cubicBezTo>
                <a:cubicBezTo>
                  <a:pt x="291" y="135"/>
                  <a:pt x="292" y="136"/>
                  <a:pt x="292" y="135"/>
                </a:cubicBezTo>
                <a:cubicBezTo>
                  <a:pt x="291" y="134"/>
                  <a:pt x="290" y="132"/>
                  <a:pt x="289" y="131"/>
                </a:cubicBezTo>
                <a:cubicBezTo>
                  <a:pt x="288" y="131"/>
                  <a:pt x="289" y="131"/>
                  <a:pt x="289" y="132"/>
                </a:cubicBezTo>
                <a:close/>
                <a:moveTo>
                  <a:pt x="200" y="55"/>
                </a:moveTo>
                <a:cubicBezTo>
                  <a:pt x="200" y="56"/>
                  <a:pt x="198" y="57"/>
                  <a:pt x="198" y="58"/>
                </a:cubicBezTo>
                <a:cubicBezTo>
                  <a:pt x="199" y="57"/>
                  <a:pt x="200" y="58"/>
                  <a:pt x="201" y="58"/>
                </a:cubicBezTo>
                <a:cubicBezTo>
                  <a:pt x="201" y="55"/>
                  <a:pt x="201" y="55"/>
                  <a:pt x="201" y="55"/>
                </a:cubicBezTo>
                <a:cubicBezTo>
                  <a:pt x="201" y="55"/>
                  <a:pt x="200" y="55"/>
                  <a:pt x="200" y="55"/>
                </a:cubicBezTo>
                <a:close/>
                <a:moveTo>
                  <a:pt x="188" y="79"/>
                </a:moveTo>
                <a:cubicBezTo>
                  <a:pt x="188" y="79"/>
                  <a:pt x="189" y="81"/>
                  <a:pt x="190" y="82"/>
                </a:cubicBezTo>
                <a:cubicBezTo>
                  <a:pt x="191" y="83"/>
                  <a:pt x="192" y="85"/>
                  <a:pt x="194" y="86"/>
                </a:cubicBezTo>
                <a:cubicBezTo>
                  <a:pt x="187" y="77"/>
                  <a:pt x="187" y="77"/>
                  <a:pt x="187" y="77"/>
                </a:cubicBezTo>
                <a:cubicBezTo>
                  <a:pt x="187" y="78"/>
                  <a:pt x="188" y="78"/>
                  <a:pt x="188" y="79"/>
                </a:cubicBezTo>
                <a:close/>
                <a:moveTo>
                  <a:pt x="200" y="189"/>
                </a:moveTo>
                <a:cubicBezTo>
                  <a:pt x="202" y="191"/>
                  <a:pt x="204" y="192"/>
                  <a:pt x="206" y="194"/>
                </a:cubicBezTo>
                <a:cubicBezTo>
                  <a:pt x="204" y="191"/>
                  <a:pt x="201" y="189"/>
                  <a:pt x="198" y="187"/>
                </a:cubicBezTo>
                <a:cubicBezTo>
                  <a:pt x="199" y="187"/>
                  <a:pt x="200" y="189"/>
                  <a:pt x="200" y="189"/>
                </a:cubicBezTo>
                <a:close/>
                <a:moveTo>
                  <a:pt x="281" y="135"/>
                </a:moveTo>
                <a:cubicBezTo>
                  <a:pt x="283" y="141"/>
                  <a:pt x="283" y="141"/>
                  <a:pt x="283" y="141"/>
                </a:cubicBezTo>
                <a:cubicBezTo>
                  <a:pt x="284" y="140"/>
                  <a:pt x="284" y="140"/>
                  <a:pt x="284" y="140"/>
                </a:cubicBezTo>
                <a:cubicBezTo>
                  <a:pt x="283" y="139"/>
                  <a:pt x="282" y="137"/>
                  <a:pt x="281" y="135"/>
                </a:cubicBezTo>
                <a:close/>
                <a:moveTo>
                  <a:pt x="199" y="67"/>
                </a:moveTo>
                <a:cubicBezTo>
                  <a:pt x="191" y="66"/>
                  <a:pt x="191" y="66"/>
                  <a:pt x="191" y="66"/>
                </a:cubicBezTo>
                <a:cubicBezTo>
                  <a:pt x="190" y="66"/>
                  <a:pt x="191" y="67"/>
                  <a:pt x="191" y="67"/>
                </a:cubicBezTo>
                <a:cubicBezTo>
                  <a:pt x="193" y="68"/>
                  <a:pt x="196" y="68"/>
                  <a:pt x="199" y="67"/>
                </a:cubicBezTo>
                <a:close/>
                <a:moveTo>
                  <a:pt x="196" y="62"/>
                </a:moveTo>
                <a:cubicBezTo>
                  <a:pt x="197" y="62"/>
                  <a:pt x="198" y="62"/>
                  <a:pt x="198" y="62"/>
                </a:cubicBezTo>
                <a:cubicBezTo>
                  <a:pt x="199" y="62"/>
                  <a:pt x="201" y="61"/>
                  <a:pt x="202" y="62"/>
                </a:cubicBezTo>
                <a:cubicBezTo>
                  <a:pt x="202" y="61"/>
                  <a:pt x="202" y="60"/>
                  <a:pt x="201" y="59"/>
                </a:cubicBezTo>
                <a:lnTo>
                  <a:pt x="196" y="62"/>
                </a:lnTo>
                <a:close/>
                <a:moveTo>
                  <a:pt x="200" y="72"/>
                </a:moveTo>
                <a:cubicBezTo>
                  <a:pt x="197" y="70"/>
                  <a:pt x="194" y="69"/>
                  <a:pt x="192" y="69"/>
                </a:cubicBezTo>
                <a:cubicBezTo>
                  <a:pt x="191" y="69"/>
                  <a:pt x="191" y="70"/>
                  <a:pt x="191" y="70"/>
                </a:cubicBezTo>
                <a:cubicBezTo>
                  <a:pt x="194" y="69"/>
                  <a:pt x="196" y="71"/>
                  <a:pt x="199" y="72"/>
                </a:cubicBezTo>
                <a:cubicBezTo>
                  <a:pt x="199" y="72"/>
                  <a:pt x="201" y="72"/>
                  <a:pt x="200" y="72"/>
                </a:cubicBezTo>
                <a:close/>
                <a:moveTo>
                  <a:pt x="179" y="81"/>
                </a:moveTo>
                <a:cubicBezTo>
                  <a:pt x="182" y="86"/>
                  <a:pt x="182" y="86"/>
                  <a:pt x="182" y="86"/>
                </a:cubicBezTo>
                <a:cubicBezTo>
                  <a:pt x="182" y="84"/>
                  <a:pt x="181" y="81"/>
                  <a:pt x="179" y="79"/>
                </a:cubicBezTo>
                <a:cubicBezTo>
                  <a:pt x="179" y="78"/>
                  <a:pt x="178" y="79"/>
                  <a:pt x="178" y="79"/>
                </a:cubicBezTo>
                <a:cubicBezTo>
                  <a:pt x="178" y="79"/>
                  <a:pt x="179" y="80"/>
                  <a:pt x="179" y="81"/>
                </a:cubicBezTo>
                <a:close/>
                <a:moveTo>
                  <a:pt x="54" y="47"/>
                </a:moveTo>
                <a:cubicBezTo>
                  <a:pt x="57" y="47"/>
                  <a:pt x="60" y="47"/>
                  <a:pt x="63" y="46"/>
                </a:cubicBezTo>
                <a:cubicBezTo>
                  <a:pt x="64" y="46"/>
                  <a:pt x="64" y="46"/>
                  <a:pt x="65" y="45"/>
                </a:cubicBezTo>
                <a:cubicBezTo>
                  <a:pt x="62" y="45"/>
                  <a:pt x="59" y="46"/>
                  <a:pt x="57" y="46"/>
                </a:cubicBezTo>
                <a:cubicBezTo>
                  <a:pt x="56" y="46"/>
                  <a:pt x="52" y="47"/>
                  <a:pt x="54" y="47"/>
                </a:cubicBezTo>
                <a:close/>
                <a:moveTo>
                  <a:pt x="49" y="39"/>
                </a:moveTo>
                <a:cubicBezTo>
                  <a:pt x="58" y="38"/>
                  <a:pt x="58" y="38"/>
                  <a:pt x="58" y="38"/>
                </a:cubicBezTo>
                <a:cubicBezTo>
                  <a:pt x="58" y="38"/>
                  <a:pt x="59" y="37"/>
                  <a:pt x="59" y="37"/>
                </a:cubicBezTo>
                <a:cubicBezTo>
                  <a:pt x="49" y="37"/>
                  <a:pt x="49" y="37"/>
                  <a:pt x="49" y="37"/>
                </a:cubicBezTo>
                <a:cubicBezTo>
                  <a:pt x="47" y="37"/>
                  <a:pt x="49" y="39"/>
                  <a:pt x="49" y="39"/>
                </a:cubicBezTo>
                <a:close/>
                <a:moveTo>
                  <a:pt x="42" y="22"/>
                </a:moveTo>
                <a:cubicBezTo>
                  <a:pt x="42" y="22"/>
                  <a:pt x="42" y="23"/>
                  <a:pt x="42" y="23"/>
                </a:cubicBezTo>
                <a:cubicBezTo>
                  <a:pt x="46" y="24"/>
                  <a:pt x="49" y="24"/>
                  <a:pt x="53" y="25"/>
                </a:cubicBezTo>
                <a:cubicBezTo>
                  <a:pt x="52" y="25"/>
                  <a:pt x="52" y="24"/>
                  <a:pt x="52" y="24"/>
                </a:cubicBezTo>
                <a:cubicBezTo>
                  <a:pt x="48" y="23"/>
                  <a:pt x="45" y="23"/>
                  <a:pt x="42" y="22"/>
                </a:cubicBezTo>
                <a:close/>
                <a:moveTo>
                  <a:pt x="203" y="175"/>
                </a:moveTo>
                <a:cubicBezTo>
                  <a:pt x="203" y="175"/>
                  <a:pt x="203" y="175"/>
                  <a:pt x="203" y="175"/>
                </a:cubicBezTo>
                <a:cubicBezTo>
                  <a:pt x="203" y="176"/>
                  <a:pt x="205" y="177"/>
                  <a:pt x="205" y="177"/>
                </a:cubicBezTo>
                <a:cubicBezTo>
                  <a:pt x="205" y="177"/>
                  <a:pt x="205" y="175"/>
                  <a:pt x="205" y="175"/>
                </a:cubicBezTo>
                <a:cubicBezTo>
                  <a:pt x="197" y="168"/>
                  <a:pt x="197" y="168"/>
                  <a:pt x="197" y="168"/>
                </a:cubicBezTo>
                <a:cubicBezTo>
                  <a:pt x="199" y="171"/>
                  <a:pt x="201" y="173"/>
                  <a:pt x="203" y="175"/>
                </a:cubicBezTo>
                <a:close/>
                <a:moveTo>
                  <a:pt x="161" y="80"/>
                </a:moveTo>
                <a:cubicBezTo>
                  <a:pt x="166" y="88"/>
                  <a:pt x="166" y="88"/>
                  <a:pt x="166" y="88"/>
                </a:cubicBezTo>
                <a:cubicBezTo>
                  <a:pt x="166" y="88"/>
                  <a:pt x="167" y="88"/>
                  <a:pt x="167" y="88"/>
                </a:cubicBezTo>
                <a:cubicBezTo>
                  <a:pt x="165" y="85"/>
                  <a:pt x="164" y="83"/>
                  <a:pt x="163" y="80"/>
                </a:cubicBezTo>
                <a:cubicBezTo>
                  <a:pt x="162" y="80"/>
                  <a:pt x="162" y="80"/>
                  <a:pt x="161" y="80"/>
                </a:cubicBezTo>
                <a:close/>
                <a:moveTo>
                  <a:pt x="198" y="69"/>
                </a:moveTo>
                <a:cubicBezTo>
                  <a:pt x="200" y="70"/>
                  <a:pt x="202" y="70"/>
                  <a:pt x="204" y="72"/>
                </a:cubicBezTo>
                <a:cubicBezTo>
                  <a:pt x="204" y="70"/>
                  <a:pt x="204" y="68"/>
                  <a:pt x="203" y="67"/>
                </a:cubicBezTo>
                <a:cubicBezTo>
                  <a:pt x="198" y="69"/>
                  <a:pt x="198" y="69"/>
                  <a:pt x="198" y="69"/>
                </a:cubicBezTo>
                <a:cubicBezTo>
                  <a:pt x="198" y="69"/>
                  <a:pt x="197" y="69"/>
                  <a:pt x="198" y="69"/>
                </a:cubicBezTo>
                <a:close/>
                <a:moveTo>
                  <a:pt x="67" y="60"/>
                </a:moveTo>
                <a:cubicBezTo>
                  <a:pt x="70" y="59"/>
                  <a:pt x="73" y="59"/>
                  <a:pt x="76" y="58"/>
                </a:cubicBezTo>
                <a:cubicBezTo>
                  <a:pt x="75" y="57"/>
                  <a:pt x="74" y="56"/>
                  <a:pt x="74" y="55"/>
                </a:cubicBezTo>
                <a:cubicBezTo>
                  <a:pt x="72" y="57"/>
                  <a:pt x="69" y="58"/>
                  <a:pt x="67" y="60"/>
                </a:cubicBezTo>
                <a:close/>
                <a:moveTo>
                  <a:pt x="134" y="157"/>
                </a:moveTo>
                <a:cubicBezTo>
                  <a:pt x="134" y="157"/>
                  <a:pt x="135" y="157"/>
                  <a:pt x="135" y="157"/>
                </a:cubicBezTo>
                <a:cubicBezTo>
                  <a:pt x="136" y="157"/>
                  <a:pt x="136" y="157"/>
                  <a:pt x="136" y="157"/>
                </a:cubicBezTo>
                <a:cubicBezTo>
                  <a:pt x="136" y="157"/>
                  <a:pt x="136" y="157"/>
                  <a:pt x="137" y="157"/>
                </a:cubicBezTo>
                <a:cubicBezTo>
                  <a:pt x="137" y="157"/>
                  <a:pt x="138" y="157"/>
                  <a:pt x="138" y="157"/>
                </a:cubicBezTo>
                <a:cubicBezTo>
                  <a:pt x="145" y="158"/>
                  <a:pt x="152" y="159"/>
                  <a:pt x="159" y="160"/>
                </a:cubicBezTo>
                <a:cubicBezTo>
                  <a:pt x="159" y="159"/>
                  <a:pt x="155" y="159"/>
                  <a:pt x="154" y="159"/>
                </a:cubicBezTo>
                <a:cubicBezTo>
                  <a:pt x="139" y="157"/>
                  <a:pt x="139" y="157"/>
                  <a:pt x="139" y="157"/>
                </a:cubicBezTo>
                <a:cubicBezTo>
                  <a:pt x="139" y="157"/>
                  <a:pt x="138" y="157"/>
                  <a:pt x="138" y="157"/>
                </a:cubicBezTo>
                <a:cubicBezTo>
                  <a:pt x="138" y="157"/>
                  <a:pt x="137" y="157"/>
                  <a:pt x="137" y="157"/>
                </a:cubicBezTo>
                <a:cubicBezTo>
                  <a:pt x="136" y="157"/>
                  <a:pt x="136" y="157"/>
                  <a:pt x="136" y="157"/>
                </a:cubicBezTo>
                <a:cubicBezTo>
                  <a:pt x="135" y="157"/>
                  <a:pt x="135" y="157"/>
                  <a:pt x="135" y="157"/>
                </a:cubicBezTo>
                <a:lnTo>
                  <a:pt x="134" y="157"/>
                </a:lnTo>
                <a:close/>
                <a:moveTo>
                  <a:pt x="274" y="118"/>
                </a:moveTo>
                <a:cubicBezTo>
                  <a:pt x="274" y="118"/>
                  <a:pt x="274" y="119"/>
                  <a:pt x="275" y="119"/>
                </a:cubicBezTo>
                <a:cubicBezTo>
                  <a:pt x="277" y="124"/>
                  <a:pt x="279" y="130"/>
                  <a:pt x="283" y="135"/>
                </a:cubicBezTo>
                <a:cubicBezTo>
                  <a:pt x="281" y="131"/>
                  <a:pt x="279" y="127"/>
                  <a:pt x="277" y="123"/>
                </a:cubicBezTo>
                <a:cubicBezTo>
                  <a:pt x="276" y="121"/>
                  <a:pt x="276" y="119"/>
                  <a:pt x="274" y="117"/>
                </a:cubicBezTo>
                <a:cubicBezTo>
                  <a:pt x="274" y="117"/>
                  <a:pt x="274" y="118"/>
                  <a:pt x="274" y="118"/>
                </a:cubicBezTo>
                <a:close/>
                <a:moveTo>
                  <a:pt x="90" y="142"/>
                </a:moveTo>
                <a:cubicBezTo>
                  <a:pt x="91" y="143"/>
                  <a:pt x="91" y="143"/>
                  <a:pt x="91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2" y="143"/>
                  <a:pt x="92" y="144"/>
                  <a:pt x="93" y="144"/>
                </a:cubicBezTo>
                <a:cubicBezTo>
                  <a:pt x="99" y="147"/>
                  <a:pt x="105" y="149"/>
                  <a:pt x="111" y="151"/>
                </a:cubicBezTo>
                <a:cubicBezTo>
                  <a:pt x="111" y="151"/>
                  <a:pt x="111" y="151"/>
                  <a:pt x="111" y="151"/>
                </a:cubicBezTo>
                <a:cubicBezTo>
                  <a:pt x="112" y="151"/>
                  <a:pt x="112" y="151"/>
                  <a:pt x="112" y="151"/>
                </a:cubicBezTo>
                <a:cubicBezTo>
                  <a:pt x="112" y="152"/>
                  <a:pt x="113" y="152"/>
                  <a:pt x="114" y="152"/>
                </a:cubicBezTo>
                <a:cubicBezTo>
                  <a:pt x="114" y="151"/>
                  <a:pt x="113" y="151"/>
                  <a:pt x="112" y="151"/>
                </a:cubicBezTo>
                <a:cubicBezTo>
                  <a:pt x="112" y="151"/>
                  <a:pt x="112" y="151"/>
                  <a:pt x="112" y="151"/>
                </a:cubicBezTo>
                <a:cubicBezTo>
                  <a:pt x="111" y="151"/>
                  <a:pt x="111" y="151"/>
                  <a:pt x="111" y="151"/>
                </a:cubicBezTo>
                <a:cubicBezTo>
                  <a:pt x="105" y="148"/>
                  <a:pt x="99" y="146"/>
                  <a:pt x="93" y="144"/>
                </a:cubicBezTo>
                <a:cubicBezTo>
                  <a:pt x="93" y="144"/>
                  <a:pt x="93" y="144"/>
                  <a:pt x="93" y="144"/>
                </a:cubicBezTo>
                <a:cubicBezTo>
                  <a:pt x="93" y="143"/>
                  <a:pt x="92" y="143"/>
                  <a:pt x="92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43"/>
                  <a:pt x="91" y="143"/>
                  <a:pt x="91" y="143"/>
                </a:cubicBezTo>
                <a:lnTo>
                  <a:pt x="90" y="142"/>
                </a:lnTo>
                <a:close/>
                <a:moveTo>
                  <a:pt x="44" y="29"/>
                </a:moveTo>
                <a:cubicBezTo>
                  <a:pt x="44" y="30"/>
                  <a:pt x="45" y="31"/>
                  <a:pt x="45" y="31"/>
                </a:cubicBezTo>
                <a:cubicBezTo>
                  <a:pt x="48" y="32"/>
                  <a:pt x="52" y="31"/>
                  <a:pt x="56" y="31"/>
                </a:cubicBezTo>
                <a:cubicBezTo>
                  <a:pt x="56" y="31"/>
                  <a:pt x="55" y="31"/>
                  <a:pt x="55" y="31"/>
                </a:cubicBezTo>
                <a:lnTo>
                  <a:pt x="44" y="29"/>
                </a:lnTo>
                <a:close/>
                <a:moveTo>
                  <a:pt x="46" y="33"/>
                </a:moveTo>
                <a:cubicBezTo>
                  <a:pt x="46" y="33"/>
                  <a:pt x="46" y="34"/>
                  <a:pt x="46" y="34"/>
                </a:cubicBezTo>
                <a:cubicBezTo>
                  <a:pt x="46" y="34"/>
                  <a:pt x="46" y="35"/>
                  <a:pt x="47" y="35"/>
                </a:cubicBezTo>
                <a:cubicBezTo>
                  <a:pt x="57" y="35"/>
                  <a:pt x="57" y="35"/>
                  <a:pt x="57" y="35"/>
                </a:cubicBezTo>
                <a:cubicBezTo>
                  <a:pt x="57" y="35"/>
                  <a:pt x="57" y="34"/>
                  <a:pt x="56" y="34"/>
                </a:cubicBezTo>
                <a:cubicBezTo>
                  <a:pt x="53" y="34"/>
                  <a:pt x="49" y="33"/>
                  <a:pt x="46" y="33"/>
                </a:cubicBezTo>
                <a:close/>
                <a:moveTo>
                  <a:pt x="208" y="74"/>
                </a:moveTo>
                <a:cubicBezTo>
                  <a:pt x="208" y="73"/>
                  <a:pt x="208" y="73"/>
                  <a:pt x="208" y="73"/>
                </a:cubicBezTo>
                <a:cubicBezTo>
                  <a:pt x="208" y="73"/>
                  <a:pt x="208" y="73"/>
                  <a:pt x="208" y="73"/>
                </a:cubicBezTo>
                <a:cubicBezTo>
                  <a:pt x="208" y="72"/>
                  <a:pt x="209" y="72"/>
                  <a:pt x="209" y="71"/>
                </a:cubicBezTo>
                <a:cubicBezTo>
                  <a:pt x="209" y="70"/>
                  <a:pt x="209" y="70"/>
                  <a:pt x="209" y="70"/>
                </a:cubicBezTo>
                <a:cubicBezTo>
                  <a:pt x="208" y="70"/>
                  <a:pt x="208" y="70"/>
                  <a:pt x="208" y="70"/>
                </a:cubicBezTo>
                <a:cubicBezTo>
                  <a:pt x="209" y="62"/>
                  <a:pt x="209" y="62"/>
                  <a:pt x="209" y="62"/>
                </a:cubicBezTo>
                <a:cubicBezTo>
                  <a:pt x="208" y="61"/>
                  <a:pt x="208" y="59"/>
                  <a:pt x="206" y="58"/>
                </a:cubicBezTo>
                <a:cubicBezTo>
                  <a:pt x="207" y="62"/>
                  <a:pt x="208" y="66"/>
                  <a:pt x="208" y="70"/>
                </a:cubicBezTo>
                <a:cubicBezTo>
                  <a:pt x="209" y="70"/>
                  <a:pt x="209" y="70"/>
                  <a:pt x="209" y="70"/>
                </a:cubicBezTo>
                <a:cubicBezTo>
                  <a:pt x="209" y="71"/>
                  <a:pt x="209" y="71"/>
                  <a:pt x="209" y="71"/>
                </a:cubicBezTo>
                <a:cubicBezTo>
                  <a:pt x="208" y="71"/>
                  <a:pt x="207" y="72"/>
                  <a:pt x="208" y="73"/>
                </a:cubicBezTo>
                <a:cubicBezTo>
                  <a:pt x="208" y="73"/>
                  <a:pt x="208" y="73"/>
                  <a:pt x="208" y="73"/>
                </a:cubicBezTo>
                <a:lnTo>
                  <a:pt x="208" y="74"/>
                </a:lnTo>
                <a:close/>
                <a:moveTo>
                  <a:pt x="265" y="110"/>
                </a:moveTo>
                <a:cubicBezTo>
                  <a:pt x="265" y="110"/>
                  <a:pt x="265" y="111"/>
                  <a:pt x="265" y="111"/>
                </a:cubicBezTo>
                <a:cubicBezTo>
                  <a:pt x="267" y="118"/>
                  <a:pt x="270" y="126"/>
                  <a:pt x="274" y="133"/>
                </a:cubicBezTo>
                <a:cubicBezTo>
                  <a:pt x="271" y="125"/>
                  <a:pt x="268" y="117"/>
                  <a:pt x="265" y="109"/>
                </a:cubicBezTo>
                <a:cubicBezTo>
                  <a:pt x="264" y="110"/>
                  <a:pt x="265" y="110"/>
                  <a:pt x="265" y="110"/>
                </a:cubicBezTo>
                <a:close/>
                <a:moveTo>
                  <a:pt x="174" y="79"/>
                </a:moveTo>
                <a:cubicBezTo>
                  <a:pt x="175" y="82"/>
                  <a:pt x="176" y="85"/>
                  <a:pt x="178" y="88"/>
                </a:cubicBezTo>
                <a:cubicBezTo>
                  <a:pt x="179" y="88"/>
                  <a:pt x="180" y="88"/>
                  <a:pt x="180" y="87"/>
                </a:cubicBezTo>
                <a:cubicBezTo>
                  <a:pt x="179" y="85"/>
                  <a:pt x="178" y="82"/>
                  <a:pt x="176" y="79"/>
                </a:cubicBezTo>
                <a:lnTo>
                  <a:pt x="174" y="79"/>
                </a:lnTo>
                <a:close/>
                <a:moveTo>
                  <a:pt x="165" y="81"/>
                </a:moveTo>
                <a:cubicBezTo>
                  <a:pt x="166" y="83"/>
                  <a:pt x="168" y="85"/>
                  <a:pt x="169" y="88"/>
                </a:cubicBezTo>
                <a:cubicBezTo>
                  <a:pt x="169" y="88"/>
                  <a:pt x="170" y="88"/>
                  <a:pt x="171" y="88"/>
                </a:cubicBezTo>
                <a:cubicBezTo>
                  <a:pt x="170" y="85"/>
                  <a:pt x="169" y="83"/>
                  <a:pt x="167" y="80"/>
                </a:cubicBezTo>
                <a:cubicBezTo>
                  <a:pt x="167" y="80"/>
                  <a:pt x="167" y="80"/>
                  <a:pt x="166" y="80"/>
                </a:cubicBezTo>
                <a:cubicBezTo>
                  <a:pt x="166" y="80"/>
                  <a:pt x="164" y="79"/>
                  <a:pt x="165" y="81"/>
                </a:cubicBezTo>
                <a:close/>
                <a:moveTo>
                  <a:pt x="197" y="179"/>
                </a:moveTo>
                <a:cubicBezTo>
                  <a:pt x="197" y="179"/>
                  <a:pt x="197" y="180"/>
                  <a:pt x="197" y="180"/>
                </a:cubicBezTo>
                <a:cubicBezTo>
                  <a:pt x="200" y="184"/>
                  <a:pt x="203" y="187"/>
                  <a:pt x="206" y="190"/>
                </a:cubicBezTo>
                <a:cubicBezTo>
                  <a:pt x="206" y="189"/>
                  <a:pt x="207" y="188"/>
                  <a:pt x="206" y="188"/>
                </a:cubicBezTo>
                <a:cubicBezTo>
                  <a:pt x="202" y="183"/>
                  <a:pt x="202" y="183"/>
                  <a:pt x="202" y="183"/>
                </a:cubicBezTo>
                <a:cubicBezTo>
                  <a:pt x="201" y="182"/>
                  <a:pt x="198" y="179"/>
                  <a:pt x="197" y="179"/>
                </a:cubicBezTo>
                <a:close/>
                <a:moveTo>
                  <a:pt x="197" y="172"/>
                </a:moveTo>
                <a:cubicBezTo>
                  <a:pt x="197" y="172"/>
                  <a:pt x="197" y="173"/>
                  <a:pt x="197" y="173"/>
                </a:cubicBezTo>
                <a:cubicBezTo>
                  <a:pt x="200" y="177"/>
                  <a:pt x="202" y="181"/>
                  <a:pt x="206" y="184"/>
                </a:cubicBezTo>
                <a:cubicBezTo>
                  <a:pt x="206" y="183"/>
                  <a:pt x="206" y="181"/>
                  <a:pt x="205" y="181"/>
                </a:cubicBezTo>
                <a:cubicBezTo>
                  <a:pt x="203" y="178"/>
                  <a:pt x="201" y="176"/>
                  <a:pt x="199" y="173"/>
                </a:cubicBezTo>
                <a:cubicBezTo>
                  <a:pt x="198" y="173"/>
                  <a:pt x="197" y="171"/>
                  <a:pt x="197" y="172"/>
                </a:cubicBezTo>
                <a:close/>
                <a:moveTo>
                  <a:pt x="279" y="123"/>
                </a:moveTo>
                <a:cubicBezTo>
                  <a:pt x="281" y="127"/>
                  <a:pt x="284" y="132"/>
                  <a:pt x="287" y="137"/>
                </a:cubicBezTo>
                <a:cubicBezTo>
                  <a:pt x="287" y="138"/>
                  <a:pt x="288" y="138"/>
                  <a:pt x="287" y="137"/>
                </a:cubicBezTo>
                <a:cubicBezTo>
                  <a:pt x="285" y="133"/>
                  <a:pt x="284" y="127"/>
                  <a:pt x="280" y="123"/>
                </a:cubicBezTo>
                <a:cubicBezTo>
                  <a:pt x="280" y="122"/>
                  <a:pt x="279" y="121"/>
                  <a:pt x="278" y="121"/>
                </a:cubicBezTo>
                <a:cubicBezTo>
                  <a:pt x="278" y="122"/>
                  <a:pt x="279" y="122"/>
                  <a:pt x="279" y="123"/>
                </a:cubicBezTo>
                <a:close/>
                <a:moveTo>
                  <a:pt x="5" y="18"/>
                </a:moveTo>
                <a:cubicBezTo>
                  <a:pt x="5" y="18"/>
                  <a:pt x="5" y="18"/>
                  <a:pt x="5" y="19"/>
                </a:cubicBezTo>
                <a:cubicBezTo>
                  <a:pt x="6" y="24"/>
                  <a:pt x="7" y="30"/>
                  <a:pt x="8" y="35"/>
                </a:cubicBezTo>
                <a:cubicBezTo>
                  <a:pt x="7" y="29"/>
                  <a:pt x="8" y="23"/>
                  <a:pt x="8" y="17"/>
                </a:cubicBezTo>
                <a:cubicBezTo>
                  <a:pt x="7" y="17"/>
                  <a:pt x="6" y="17"/>
                  <a:pt x="5" y="18"/>
                </a:cubicBezTo>
                <a:close/>
                <a:moveTo>
                  <a:pt x="169" y="80"/>
                </a:moveTo>
                <a:cubicBezTo>
                  <a:pt x="170" y="82"/>
                  <a:pt x="171" y="85"/>
                  <a:pt x="173" y="88"/>
                </a:cubicBezTo>
                <a:cubicBezTo>
                  <a:pt x="174" y="88"/>
                  <a:pt x="175" y="88"/>
                  <a:pt x="176" y="88"/>
                </a:cubicBezTo>
                <a:cubicBezTo>
                  <a:pt x="175" y="85"/>
                  <a:pt x="173" y="82"/>
                  <a:pt x="172" y="79"/>
                </a:cubicBezTo>
                <a:cubicBezTo>
                  <a:pt x="172" y="79"/>
                  <a:pt x="170" y="80"/>
                  <a:pt x="169" y="80"/>
                </a:cubicBezTo>
                <a:close/>
                <a:moveTo>
                  <a:pt x="181" y="78"/>
                </a:moveTo>
                <a:cubicBezTo>
                  <a:pt x="181" y="79"/>
                  <a:pt x="181" y="79"/>
                  <a:pt x="181" y="79"/>
                </a:cubicBezTo>
                <a:cubicBezTo>
                  <a:pt x="183" y="82"/>
                  <a:pt x="184" y="84"/>
                  <a:pt x="187" y="87"/>
                </a:cubicBezTo>
                <a:cubicBezTo>
                  <a:pt x="187" y="87"/>
                  <a:pt x="187" y="87"/>
                  <a:pt x="188" y="87"/>
                </a:cubicBezTo>
                <a:cubicBezTo>
                  <a:pt x="187" y="85"/>
                  <a:pt x="185" y="82"/>
                  <a:pt x="184" y="79"/>
                </a:cubicBezTo>
                <a:cubicBezTo>
                  <a:pt x="184" y="79"/>
                  <a:pt x="185" y="78"/>
                  <a:pt x="185" y="79"/>
                </a:cubicBezTo>
                <a:cubicBezTo>
                  <a:pt x="187" y="81"/>
                  <a:pt x="188" y="84"/>
                  <a:pt x="189" y="87"/>
                </a:cubicBezTo>
                <a:cubicBezTo>
                  <a:pt x="190" y="87"/>
                  <a:pt x="190" y="87"/>
                  <a:pt x="190" y="86"/>
                </a:cubicBezTo>
                <a:cubicBezTo>
                  <a:pt x="190" y="86"/>
                  <a:pt x="190" y="85"/>
                  <a:pt x="190" y="85"/>
                </a:cubicBezTo>
                <a:cubicBezTo>
                  <a:pt x="189" y="83"/>
                  <a:pt x="187" y="81"/>
                  <a:pt x="185" y="78"/>
                </a:cubicBezTo>
                <a:cubicBezTo>
                  <a:pt x="184" y="77"/>
                  <a:pt x="182" y="77"/>
                  <a:pt x="181" y="78"/>
                </a:cubicBezTo>
                <a:close/>
                <a:moveTo>
                  <a:pt x="232" y="180"/>
                </a:moveTo>
                <a:cubicBezTo>
                  <a:pt x="243" y="175"/>
                  <a:pt x="254" y="167"/>
                  <a:pt x="265" y="159"/>
                </a:cubicBezTo>
                <a:cubicBezTo>
                  <a:pt x="254" y="166"/>
                  <a:pt x="243" y="173"/>
                  <a:pt x="232" y="180"/>
                </a:cubicBezTo>
                <a:close/>
                <a:moveTo>
                  <a:pt x="63" y="59"/>
                </a:moveTo>
                <a:cubicBezTo>
                  <a:pt x="63" y="60"/>
                  <a:pt x="64" y="60"/>
                  <a:pt x="65" y="60"/>
                </a:cubicBezTo>
                <a:cubicBezTo>
                  <a:pt x="67" y="59"/>
                  <a:pt x="70" y="57"/>
                  <a:pt x="73" y="55"/>
                </a:cubicBezTo>
                <a:cubicBezTo>
                  <a:pt x="72" y="53"/>
                  <a:pt x="72" y="53"/>
                  <a:pt x="72" y="53"/>
                </a:cubicBezTo>
                <a:cubicBezTo>
                  <a:pt x="61" y="56"/>
                  <a:pt x="61" y="56"/>
                  <a:pt x="61" y="56"/>
                </a:cubicBezTo>
                <a:cubicBezTo>
                  <a:pt x="61" y="57"/>
                  <a:pt x="62" y="59"/>
                  <a:pt x="63" y="59"/>
                </a:cubicBezTo>
                <a:close/>
                <a:moveTo>
                  <a:pt x="158" y="81"/>
                </a:moveTo>
                <a:cubicBezTo>
                  <a:pt x="158" y="83"/>
                  <a:pt x="157" y="86"/>
                  <a:pt x="158" y="89"/>
                </a:cubicBezTo>
                <a:cubicBezTo>
                  <a:pt x="161" y="89"/>
                  <a:pt x="163" y="89"/>
                  <a:pt x="165" y="88"/>
                </a:cubicBezTo>
                <a:cubicBezTo>
                  <a:pt x="160" y="81"/>
                  <a:pt x="160" y="81"/>
                  <a:pt x="160" y="81"/>
                </a:cubicBezTo>
                <a:cubicBezTo>
                  <a:pt x="160" y="80"/>
                  <a:pt x="159" y="80"/>
                  <a:pt x="159" y="80"/>
                </a:cubicBezTo>
                <a:cubicBezTo>
                  <a:pt x="159" y="80"/>
                  <a:pt x="158" y="80"/>
                  <a:pt x="158" y="81"/>
                </a:cubicBezTo>
                <a:close/>
                <a:moveTo>
                  <a:pt x="50" y="40"/>
                </a:moveTo>
                <a:cubicBezTo>
                  <a:pt x="50" y="41"/>
                  <a:pt x="50" y="41"/>
                  <a:pt x="50" y="41"/>
                </a:cubicBezTo>
                <a:cubicBezTo>
                  <a:pt x="51" y="43"/>
                  <a:pt x="51" y="44"/>
                  <a:pt x="52" y="45"/>
                </a:cubicBezTo>
                <a:cubicBezTo>
                  <a:pt x="55" y="45"/>
                  <a:pt x="57" y="45"/>
                  <a:pt x="60" y="43"/>
                </a:cubicBezTo>
                <a:cubicBezTo>
                  <a:pt x="60" y="43"/>
                  <a:pt x="62" y="43"/>
                  <a:pt x="62" y="42"/>
                </a:cubicBezTo>
                <a:cubicBezTo>
                  <a:pt x="62" y="41"/>
                  <a:pt x="61" y="41"/>
                  <a:pt x="60" y="40"/>
                </a:cubicBezTo>
                <a:cubicBezTo>
                  <a:pt x="57" y="41"/>
                  <a:pt x="53" y="41"/>
                  <a:pt x="50" y="40"/>
                </a:cubicBezTo>
                <a:close/>
                <a:moveTo>
                  <a:pt x="66" y="62"/>
                </a:moveTo>
                <a:cubicBezTo>
                  <a:pt x="67" y="63"/>
                  <a:pt x="69" y="64"/>
                  <a:pt x="71" y="65"/>
                </a:cubicBezTo>
                <a:cubicBezTo>
                  <a:pt x="73" y="64"/>
                  <a:pt x="76" y="63"/>
                  <a:pt x="79" y="61"/>
                </a:cubicBezTo>
                <a:cubicBezTo>
                  <a:pt x="78" y="60"/>
                  <a:pt x="78" y="59"/>
                  <a:pt x="77" y="59"/>
                </a:cubicBezTo>
                <a:cubicBezTo>
                  <a:pt x="74" y="59"/>
                  <a:pt x="70" y="61"/>
                  <a:pt x="66" y="61"/>
                </a:cubicBezTo>
                <a:cubicBezTo>
                  <a:pt x="66" y="61"/>
                  <a:pt x="65" y="61"/>
                  <a:pt x="66" y="62"/>
                </a:cubicBezTo>
                <a:close/>
                <a:moveTo>
                  <a:pt x="202" y="168"/>
                </a:moveTo>
                <a:cubicBezTo>
                  <a:pt x="202" y="168"/>
                  <a:pt x="202" y="168"/>
                  <a:pt x="202" y="168"/>
                </a:cubicBezTo>
                <a:cubicBezTo>
                  <a:pt x="203" y="169"/>
                  <a:pt x="204" y="170"/>
                  <a:pt x="204" y="171"/>
                </a:cubicBezTo>
                <a:cubicBezTo>
                  <a:pt x="204" y="168"/>
                  <a:pt x="204" y="165"/>
                  <a:pt x="203" y="163"/>
                </a:cubicBezTo>
                <a:cubicBezTo>
                  <a:pt x="201" y="163"/>
                  <a:pt x="198" y="162"/>
                  <a:pt x="196" y="162"/>
                </a:cubicBezTo>
                <a:cubicBezTo>
                  <a:pt x="196" y="164"/>
                  <a:pt x="195" y="166"/>
                  <a:pt x="196" y="166"/>
                </a:cubicBezTo>
                <a:cubicBezTo>
                  <a:pt x="199" y="167"/>
                  <a:pt x="201" y="170"/>
                  <a:pt x="203" y="172"/>
                </a:cubicBezTo>
                <a:cubicBezTo>
                  <a:pt x="203" y="172"/>
                  <a:pt x="206" y="174"/>
                  <a:pt x="205" y="173"/>
                </a:cubicBezTo>
                <a:cubicBezTo>
                  <a:pt x="203" y="171"/>
                  <a:pt x="201" y="168"/>
                  <a:pt x="200" y="166"/>
                </a:cubicBezTo>
                <a:cubicBezTo>
                  <a:pt x="200" y="166"/>
                  <a:pt x="201" y="167"/>
                  <a:pt x="202" y="168"/>
                </a:cubicBezTo>
                <a:close/>
                <a:moveTo>
                  <a:pt x="265" y="127"/>
                </a:moveTo>
                <a:cubicBezTo>
                  <a:pt x="272" y="148"/>
                  <a:pt x="272" y="148"/>
                  <a:pt x="272" y="148"/>
                </a:cubicBezTo>
                <a:cubicBezTo>
                  <a:pt x="272" y="149"/>
                  <a:pt x="274" y="147"/>
                  <a:pt x="275" y="147"/>
                </a:cubicBezTo>
                <a:cubicBezTo>
                  <a:pt x="275" y="146"/>
                  <a:pt x="276" y="146"/>
                  <a:pt x="276" y="146"/>
                </a:cubicBezTo>
                <a:cubicBezTo>
                  <a:pt x="276" y="145"/>
                  <a:pt x="276" y="145"/>
                  <a:pt x="276" y="144"/>
                </a:cubicBezTo>
                <a:cubicBezTo>
                  <a:pt x="276" y="145"/>
                  <a:pt x="275" y="144"/>
                  <a:pt x="275" y="144"/>
                </a:cubicBezTo>
                <a:cubicBezTo>
                  <a:pt x="271" y="138"/>
                  <a:pt x="268" y="133"/>
                  <a:pt x="265" y="127"/>
                </a:cubicBezTo>
                <a:close/>
                <a:moveTo>
                  <a:pt x="191" y="72"/>
                </a:moveTo>
                <a:cubicBezTo>
                  <a:pt x="191" y="72"/>
                  <a:pt x="192" y="73"/>
                  <a:pt x="191" y="74"/>
                </a:cubicBezTo>
                <a:cubicBezTo>
                  <a:pt x="194" y="76"/>
                  <a:pt x="198" y="78"/>
                  <a:pt x="201" y="80"/>
                </a:cubicBezTo>
                <a:cubicBezTo>
                  <a:pt x="202" y="80"/>
                  <a:pt x="202" y="82"/>
                  <a:pt x="203" y="81"/>
                </a:cubicBezTo>
                <a:cubicBezTo>
                  <a:pt x="203" y="79"/>
                  <a:pt x="204" y="77"/>
                  <a:pt x="203" y="75"/>
                </a:cubicBezTo>
                <a:cubicBezTo>
                  <a:pt x="203" y="75"/>
                  <a:pt x="203" y="76"/>
                  <a:pt x="203" y="76"/>
                </a:cubicBezTo>
                <a:cubicBezTo>
                  <a:pt x="202" y="76"/>
                  <a:pt x="201" y="76"/>
                  <a:pt x="201" y="75"/>
                </a:cubicBezTo>
                <a:cubicBezTo>
                  <a:pt x="201" y="75"/>
                  <a:pt x="202" y="76"/>
                  <a:pt x="202" y="75"/>
                </a:cubicBezTo>
                <a:cubicBezTo>
                  <a:pt x="203" y="75"/>
                  <a:pt x="202" y="74"/>
                  <a:pt x="202" y="74"/>
                </a:cubicBezTo>
                <a:cubicBezTo>
                  <a:pt x="199" y="73"/>
                  <a:pt x="195" y="73"/>
                  <a:pt x="192" y="71"/>
                </a:cubicBezTo>
                <a:cubicBezTo>
                  <a:pt x="192" y="71"/>
                  <a:pt x="191" y="70"/>
                  <a:pt x="191" y="72"/>
                </a:cubicBezTo>
                <a:close/>
                <a:moveTo>
                  <a:pt x="268" y="113"/>
                </a:moveTo>
                <a:cubicBezTo>
                  <a:pt x="273" y="123"/>
                  <a:pt x="276" y="133"/>
                  <a:pt x="280" y="143"/>
                </a:cubicBezTo>
                <a:cubicBezTo>
                  <a:pt x="280" y="143"/>
                  <a:pt x="281" y="143"/>
                  <a:pt x="282" y="142"/>
                </a:cubicBezTo>
                <a:cubicBezTo>
                  <a:pt x="278" y="133"/>
                  <a:pt x="275" y="124"/>
                  <a:pt x="270" y="115"/>
                </a:cubicBezTo>
                <a:cubicBezTo>
                  <a:pt x="270" y="114"/>
                  <a:pt x="268" y="112"/>
                  <a:pt x="268" y="113"/>
                </a:cubicBezTo>
                <a:close/>
                <a:moveTo>
                  <a:pt x="55" y="50"/>
                </a:moveTo>
                <a:cubicBezTo>
                  <a:pt x="57" y="52"/>
                  <a:pt x="58" y="54"/>
                  <a:pt x="59" y="55"/>
                </a:cubicBezTo>
                <a:cubicBezTo>
                  <a:pt x="63" y="55"/>
                  <a:pt x="66" y="53"/>
                  <a:pt x="69" y="51"/>
                </a:cubicBezTo>
                <a:cubicBezTo>
                  <a:pt x="68" y="50"/>
                  <a:pt x="67" y="48"/>
                  <a:pt x="66" y="47"/>
                </a:cubicBezTo>
                <a:cubicBezTo>
                  <a:pt x="62" y="47"/>
                  <a:pt x="58" y="48"/>
                  <a:pt x="54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258" y="104"/>
                </a:moveTo>
                <a:cubicBezTo>
                  <a:pt x="258" y="104"/>
                  <a:pt x="258" y="105"/>
                  <a:pt x="258" y="104"/>
                </a:cubicBezTo>
                <a:cubicBezTo>
                  <a:pt x="262" y="118"/>
                  <a:pt x="269" y="131"/>
                  <a:pt x="277" y="145"/>
                </a:cubicBezTo>
                <a:cubicBezTo>
                  <a:pt x="279" y="144"/>
                  <a:pt x="279" y="144"/>
                  <a:pt x="279" y="144"/>
                </a:cubicBezTo>
                <a:cubicBezTo>
                  <a:pt x="272" y="132"/>
                  <a:pt x="266" y="120"/>
                  <a:pt x="263" y="108"/>
                </a:cubicBezTo>
                <a:lnTo>
                  <a:pt x="258" y="104"/>
                </a:lnTo>
                <a:close/>
                <a:moveTo>
                  <a:pt x="72" y="67"/>
                </a:moveTo>
                <a:cubicBezTo>
                  <a:pt x="82" y="74"/>
                  <a:pt x="92" y="78"/>
                  <a:pt x="103" y="81"/>
                </a:cubicBezTo>
                <a:cubicBezTo>
                  <a:pt x="121" y="86"/>
                  <a:pt x="139" y="88"/>
                  <a:pt x="157" y="88"/>
                </a:cubicBezTo>
                <a:cubicBezTo>
                  <a:pt x="157" y="86"/>
                  <a:pt x="157" y="83"/>
                  <a:pt x="157" y="80"/>
                </a:cubicBezTo>
                <a:cubicBezTo>
                  <a:pt x="149" y="80"/>
                  <a:pt x="140" y="80"/>
                  <a:pt x="132" y="80"/>
                </a:cubicBezTo>
                <a:cubicBezTo>
                  <a:pt x="114" y="78"/>
                  <a:pt x="97" y="74"/>
                  <a:pt x="80" y="61"/>
                </a:cubicBezTo>
                <a:cubicBezTo>
                  <a:pt x="79" y="62"/>
                  <a:pt x="78" y="63"/>
                  <a:pt x="76" y="64"/>
                </a:cubicBezTo>
                <a:cubicBezTo>
                  <a:pt x="78" y="64"/>
                  <a:pt x="80" y="64"/>
                  <a:pt x="82" y="64"/>
                </a:cubicBezTo>
                <a:cubicBezTo>
                  <a:pt x="84" y="67"/>
                  <a:pt x="83" y="69"/>
                  <a:pt x="81" y="71"/>
                </a:cubicBezTo>
                <a:cubicBezTo>
                  <a:pt x="82" y="70"/>
                  <a:pt x="82" y="68"/>
                  <a:pt x="82" y="66"/>
                </a:cubicBezTo>
                <a:cubicBezTo>
                  <a:pt x="82" y="65"/>
                  <a:pt x="81" y="65"/>
                  <a:pt x="80" y="65"/>
                </a:cubicBezTo>
                <a:cubicBezTo>
                  <a:pt x="78" y="65"/>
                  <a:pt x="76" y="65"/>
                  <a:pt x="73" y="66"/>
                </a:cubicBezTo>
                <a:cubicBezTo>
                  <a:pt x="73" y="66"/>
                  <a:pt x="71" y="66"/>
                  <a:pt x="72" y="67"/>
                </a:cubicBezTo>
                <a:close/>
                <a:moveTo>
                  <a:pt x="257" y="127"/>
                </a:moveTo>
                <a:cubicBezTo>
                  <a:pt x="257" y="131"/>
                  <a:pt x="259" y="134"/>
                  <a:pt x="259" y="138"/>
                </a:cubicBezTo>
                <a:cubicBezTo>
                  <a:pt x="260" y="141"/>
                  <a:pt x="262" y="145"/>
                  <a:pt x="262" y="149"/>
                </a:cubicBezTo>
                <a:cubicBezTo>
                  <a:pt x="262" y="149"/>
                  <a:pt x="261" y="149"/>
                  <a:pt x="260" y="149"/>
                </a:cubicBezTo>
                <a:cubicBezTo>
                  <a:pt x="259" y="147"/>
                  <a:pt x="257" y="145"/>
                  <a:pt x="256" y="143"/>
                </a:cubicBezTo>
                <a:cubicBezTo>
                  <a:pt x="256" y="143"/>
                  <a:pt x="256" y="143"/>
                  <a:pt x="255" y="143"/>
                </a:cubicBezTo>
                <a:cubicBezTo>
                  <a:pt x="251" y="136"/>
                  <a:pt x="247" y="129"/>
                  <a:pt x="244" y="122"/>
                </a:cubicBezTo>
                <a:cubicBezTo>
                  <a:pt x="244" y="123"/>
                  <a:pt x="244" y="124"/>
                  <a:pt x="244" y="125"/>
                </a:cubicBezTo>
                <a:cubicBezTo>
                  <a:pt x="245" y="129"/>
                  <a:pt x="246" y="133"/>
                  <a:pt x="247" y="137"/>
                </a:cubicBezTo>
                <a:cubicBezTo>
                  <a:pt x="247" y="138"/>
                  <a:pt x="246" y="138"/>
                  <a:pt x="246" y="137"/>
                </a:cubicBezTo>
                <a:cubicBezTo>
                  <a:pt x="242" y="132"/>
                  <a:pt x="239" y="126"/>
                  <a:pt x="234" y="121"/>
                </a:cubicBezTo>
                <a:cubicBezTo>
                  <a:pt x="234" y="120"/>
                  <a:pt x="233" y="120"/>
                  <a:pt x="232" y="120"/>
                </a:cubicBezTo>
                <a:cubicBezTo>
                  <a:pt x="233" y="123"/>
                  <a:pt x="232" y="126"/>
                  <a:pt x="233" y="129"/>
                </a:cubicBezTo>
                <a:cubicBezTo>
                  <a:pt x="233" y="130"/>
                  <a:pt x="231" y="131"/>
                  <a:pt x="231" y="130"/>
                </a:cubicBezTo>
                <a:cubicBezTo>
                  <a:pt x="225" y="125"/>
                  <a:pt x="225" y="125"/>
                  <a:pt x="225" y="125"/>
                </a:cubicBezTo>
                <a:cubicBezTo>
                  <a:pt x="222" y="123"/>
                  <a:pt x="219" y="123"/>
                  <a:pt x="217" y="122"/>
                </a:cubicBezTo>
                <a:cubicBezTo>
                  <a:pt x="219" y="123"/>
                  <a:pt x="222" y="122"/>
                  <a:pt x="224" y="123"/>
                </a:cubicBezTo>
                <a:cubicBezTo>
                  <a:pt x="227" y="125"/>
                  <a:pt x="229" y="127"/>
                  <a:pt x="232" y="129"/>
                </a:cubicBezTo>
                <a:cubicBezTo>
                  <a:pt x="232" y="126"/>
                  <a:pt x="231" y="123"/>
                  <a:pt x="231" y="120"/>
                </a:cubicBezTo>
                <a:cubicBezTo>
                  <a:pt x="231" y="119"/>
                  <a:pt x="233" y="118"/>
                  <a:pt x="233" y="119"/>
                </a:cubicBezTo>
                <a:cubicBezTo>
                  <a:pt x="239" y="122"/>
                  <a:pt x="243" y="130"/>
                  <a:pt x="245" y="135"/>
                </a:cubicBezTo>
                <a:cubicBezTo>
                  <a:pt x="244" y="130"/>
                  <a:pt x="244" y="130"/>
                  <a:pt x="244" y="130"/>
                </a:cubicBezTo>
                <a:cubicBezTo>
                  <a:pt x="243" y="125"/>
                  <a:pt x="242" y="121"/>
                  <a:pt x="241" y="117"/>
                </a:cubicBezTo>
                <a:cubicBezTo>
                  <a:pt x="241" y="116"/>
                  <a:pt x="242" y="116"/>
                  <a:pt x="242" y="117"/>
                </a:cubicBezTo>
                <a:cubicBezTo>
                  <a:pt x="248" y="127"/>
                  <a:pt x="253" y="137"/>
                  <a:pt x="261" y="148"/>
                </a:cubicBezTo>
                <a:cubicBezTo>
                  <a:pt x="257" y="134"/>
                  <a:pt x="254" y="121"/>
                  <a:pt x="248" y="108"/>
                </a:cubicBezTo>
                <a:cubicBezTo>
                  <a:pt x="248" y="107"/>
                  <a:pt x="249" y="107"/>
                  <a:pt x="249" y="107"/>
                </a:cubicBezTo>
                <a:cubicBezTo>
                  <a:pt x="252" y="114"/>
                  <a:pt x="254" y="120"/>
                  <a:pt x="258" y="127"/>
                </a:cubicBezTo>
                <a:cubicBezTo>
                  <a:pt x="258" y="128"/>
                  <a:pt x="259" y="129"/>
                  <a:pt x="259" y="130"/>
                </a:cubicBezTo>
                <a:cubicBezTo>
                  <a:pt x="259" y="129"/>
                  <a:pt x="259" y="130"/>
                  <a:pt x="259" y="130"/>
                </a:cubicBezTo>
                <a:cubicBezTo>
                  <a:pt x="263" y="136"/>
                  <a:pt x="265" y="143"/>
                  <a:pt x="270" y="149"/>
                </a:cubicBezTo>
                <a:cubicBezTo>
                  <a:pt x="270" y="149"/>
                  <a:pt x="271" y="150"/>
                  <a:pt x="271" y="149"/>
                </a:cubicBezTo>
                <a:cubicBezTo>
                  <a:pt x="255" y="102"/>
                  <a:pt x="255" y="102"/>
                  <a:pt x="255" y="102"/>
                </a:cubicBezTo>
                <a:cubicBezTo>
                  <a:pt x="241" y="90"/>
                  <a:pt x="227" y="79"/>
                  <a:pt x="213" y="65"/>
                </a:cubicBezTo>
                <a:cubicBezTo>
                  <a:pt x="212" y="69"/>
                  <a:pt x="211" y="73"/>
                  <a:pt x="211" y="77"/>
                </a:cubicBezTo>
                <a:cubicBezTo>
                  <a:pt x="210" y="82"/>
                  <a:pt x="208" y="86"/>
                  <a:pt x="207" y="92"/>
                </a:cubicBezTo>
                <a:cubicBezTo>
                  <a:pt x="206" y="92"/>
                  <a:pt x="205" y="94"/>
                  <a:pt x="203" y="95"/>
                </a:cubicBezTo>
                <a:cubicBezTo>
                  <a:pt x="203" y="95"/>
                  <a:pt x="202" y="95"/>
                  <a:pt x="202" y="95"/>
                </a:cubicBezTo>
                <a:cubicBezTo>
                  <a:pt x="199" y="95"/>
                  <a:pt x="195" y="95"/>
                  <a:pt x="192" y="96"/>
                </a:cubicBezTo>
                <a:cubicBezTo>
                  <a:pt x="173" y="97"/>
                  <a:pt x="153" y="98"/>
                  <a:pt x="133" y="96"/>
                </a:cubicBezTo>
                <a:cubicBezTo>
                  <a:pt x="120" y="96"/>
                  <a:pt x="108" y="93"/>
                  <a:pt x="95" y="89"/>
                </a:cubicBezTo>
                <a:cubicBezTo>
                  <a:pt x="84" y="85"/>
                  <a:pt x="73" y="76"/>
                  <a:pt x="63" y="68"/>
                </a:cubicBezTo>
                <a:cubicBezTo>
                  <a:pt x="53" y="61"/>
                  <a:pt x="46" y="50"/>
                  <a:pt x="38" y="40"/>
                </a:cubicBezTo>
                <a:cubicBezTo>
                  <a:pt x="37" y="39"/>
                  <a:pt x="36" y="37"/>
                  <a:pt x="37" y="36"/>
                </a:cubicBezTo>
                <a:cubicBezTo>
                  <a:pt x="34" y="29"/>
                  <a:pt x="32" y="22"/>
                  <a:pt x="32" y="15"/>
                </a:cubicBezTo>
                <a:cubicBezTo>
                  <a:pt x="25" y="14"/>
                  <a:pt x="18" y="14"/>
                  <a:pt x="12" y="16"/>
                </a:cubicBezTo>
                <a:cubicBezTo>
                  <a:pt x="11" y="18"/>
                  <a:pt x="11" y="20"/>
                  <a:pt x="11" y="21"/>
                </a:cubicBezTo>
                <a:cubicBezTo>
                  <a:pt x="10" y="40"/>
                  <a:pt x="12" y="60"/>
                  <a:pt x="25" y="80"/>
                </a:cubicBezTo>
                <a:cubicBezTo>
                  <a:pt x="38" y="101"/>
                  <a:pt x="57" y="116"/>
                  <a:pt x="73" y="127"/>
                </a:cubicBezTo>
                <a:cubicBezTo>
                  <a:pt x="87" y="137"/>
                  <a:pt x="102" y="141"/>
                  <a:pt x="117" y="145"/>
                </a:cubicBezTo>
                <a:cubicBezTo>
                  <a:pt x="146" y="153"/>
                  <a:pt x="176" y="154"/>
                  <a:pt x="206" y="149"/>
                </a:cubicBezTo>
                <a:cubicBezTo>
                  <a:pt x="206" y="146"/>
                  <a:pt x="206" y="143"/>
                  <a:pt x="206" y="140"/>
                </a:cubicBezTo>
                <a:cubicBezTo>
                  <a:pt x="207" y="138"/>
                  <a:pt x="209" y="139"/>
                  <a:pt x="209" y="138"/>
                </a:cubicBezTo>
                <a:cubicBezTo>
                  <a:pt x="209" y="138"/>
                  <a:pt x="209" y="139"/>
                  <a:pt x="210" y="139"/>
                </a:cubicBezTo>
                <a:cubicBezTo>
                  <a:pt x="209" y="144"/>
                  <a:pt x="209" y="149"/>
                  <a:pt x="211" y="154"/>
                </a:cubicBezTo>
                <a:cubicBezTo>
                  <a:pt x="210" y="154"/>
                  <a:pt x="210" y="154"/>
                  <a:pt x="210" y="154"/>
                </a:cubicBezTo>
                <a:cubicBezTo>
                  <a:pt x="211" y="165"/>
                  <a:pt x="212" y="175"/>
                  <a:pt x="213" y="186"/>
                </a:cubicBezTo>
                <a:cubicBezTo>
                  <a:pt x="232" y="174"/>
                  <a:pt x="250" y="161"/>
                  <a:pt x="268" y="150"/>
                </a:cubicBezTo>
                <a:cubicBezTo>
                  <a:pt x="270" y="150"/>
                  <a:pt x="268" y="148"/>
                  <a:pt x="267" y="148"/>
                </a:cubicBezTo>
                <a:cubicBezTo>
                  <a:pt x="263" y="141"/>
                  <a:pt x="260" y="134"/>
                  <a:pt x="257" y="127"/>
                </a:cubicBezTo>
                <a:close/>
                <a:moveTo>
                  <a:pt x="195" y="45"/>
                </a:moveTo>
                <a:cubicBezTo>
                  <a:pt x="191" y="40"/>
                  <a:pt x="191" y="40"/>
                  <a:pt x="191" y="40"/>
                </a:cubicBezTo>
                <a:cubicBezTo>
                  <a:pt x="190" y="40"/>
                  <a:pt x="192" y="39"/>
                  <a:pt x="193" y="40"/>
                </a:cubicBezTo>
                <a:cubicBezTo>
                  <a:pt x="196" y="41"/>
                  <a:pt x="199" y="43"/>
                  <a:pt x="202" y="46"/>
                </a:cubicBezTo>
                <a:cubicBezTo>
                  <a:pt x="203" y="46"/>
                  <a:pt x="204" y="44"/>
                  <a:pt x="205" y="45"/>
                </a:cubicBezTo>
                <a:cubicBezTo>
                  <a:pt x="206" y="45"/>
                  <a:pt x="208" y="46"/>
                  <a:pt x="207" y="47"/>
                </a:cubicBezTo>
                <a:cubicBezTo>
                  <a:pt x="207" y="48"/>
                  <a:pt x="206" y="48"/>
                  <a:pt x="207" y="48"/>
                </a:cubicBezTo>
                <a:cubicBezTo>
                  <a:pt x="219" y="56"/>
                  <a:pt x="230" y="67"/>
                  <a:pt x="242" y="75"/>
                </a:cubicBezTo>
                <a:cubicBezTo>
                  <a:pt x="262" y="90"/>
                  <a:pt x="282" y="108"/>
                  <a:pt x="302" y="128"/>
                </a:cubicBezTo>
                <a:cubicBezTo>
                  <a:pt x="302" y="128"/>
                  <a:pt x="303" y="128"/>
                  <a:pt x="303" y="129"/>
                </a:cubicBezTo>
                <a:cubicBezTo>
                  <a:pt x="305" y="131"/>
                  <a:pt x="309" y="133"/>
                  <a:pt x="309" y="136"/>
                </a:cubicBezTo>
                <a:cubicBezTo>
                  <a:pt x="310" y="137"/>
                  <a:pt x="309" y="137"/>
                  <a:pt x="309" y="137"/>
                </a:cubicBezTo>
                <a:cubicBezTo>
                  <a:pt x="308" y="137"/>
                  <a:pt x="307" y="137"/>
                  <a:pt x="307" y="138"/>
                </a:cubicBezTo>
                <a:cubicBezTo>
                  <a:pt x="306" y="138"/>
                  <a:pt x="305" y="138"/>
                  <a:pt x="305" y="138"/>
                </a:cubicBezTo>
                <a:cubicBezTo>
                  <a:pt x="304" y="138"/>
                  <a:pt x="305" y="139"/>
                  <a:pt x="304" y="139"/>
                </a:cubicBezTo>
                <a:cubicBezTo>
                  <a:pt x="301" y="141"/>
                  <a:pt x="298" y="144"/>
                  <a:pt x="295" y="146"/>
                </a:cubicBezTo>
                <a:cubicBezTo>
                  <a:pt x="292" y="148"/>
                  <a:pt x="289" y="150"/>
                  <a:pt x="286" y="152"/>
                </a:cubicBezTo>
                <a:cubicBezTo>
                  <a:pt x="286" y="152"/>
                  <a:pt x="286" y="154"/>
                  <a:pt x="286" y="154"/>
                </a:cubicBezTo>
                <a:cubicBezTo>
                  <a:pt x="285" y="154"/>
                  <a:pt x="285" y="154"/>
                  <a:pt x="285" y="153"/>
                </a:cubicBezTo>
                <a:cubicBezTo>
                  <a:pt x="260" y="170"/>
                  <a:pt x="236" y="185"/>
                  <a:pt x="212" y="199"/>
                </a:cubicBezTo>
                <a:cubicBezTo>
                  <a:pt x="211" y="200"/>
                  <a:pt x="212" y="201"/>
                  <a:pt x="211" y="201"/>
                </a:cubicBezTo>
                <a:cubicBezTo>
                  <a:pt x="214" y="204"/>
                  <a:pt x="217" y="207"/>
                  <a:pt x="220" y="209"/>
                </a:cubicBezTo>
                <a:cubicBezTo>
                  <a:pt x="220" y="209"/>
                  <a:pt x="220" y="210"/>
                  <a:pt x="219" y="210"/>
                </a:cubicBezTo>
                <a:cubicBezTo>
                  <a:pt x="207" y="204"/>
                  <a:pt x="195" y="195"/>
                  <a:pt x="183" y="184"/>
                </a:cubicBezTo>
                <a:cubicBezTo>
                  <a:pt x="183" y="183"/>
                  <a:pt x="184" y="182"/>
                  <a:pt x="184" y="183"/>
                </a:cubicBezTo>
                <a:cubicBezTo>
                  <a:pt x="194" y="188"/>
                  <a:pt x="194" y="188"/>
                  <a:pt x="194" y="188"/>
                </a:cubicBezTo>
                <a:cubicBezTo>
                  <a:pt x="192" y="179"/>
                  <a:pt x="192" y="171"/>
                  <a:pt x="191" y="163"/>
                </a:cubicBezTo>
                <a:cubicBezTo>
                  <a:pt x="179" y="165"/>
                  <a:pt x="168" y="165"/>
                  <a:pt x="157" y="164"/>
                </a:cubicBezTo>
                <a:cubicBezTo>
                  <a:pt x="141" y="163"/>
                  <a:pt x="125" y="161"/>
                  <a:pt x="109" y="156"/>
                </a:cubicBezTo>
                <a:cubicBezTo>
                  <a:pt x="89" y="149"/>
                  <a:pt x="70" y="141"/>
                  <a:pt x="51" y="125"/>
                </a:cubicBezTo>
                <a:cubicBezTo>
                  <a:pt x="42" y="118"/>
                  <a:pt x="34" y="108"/>
                  <a:pt x="25" y="98"/>
                </a:cubicBezTo>
                <a:cubicBezTo>
                  <a:pt x="25" y="98"/>
                  <a:pt x="25" y="96"/>
                  <a:pt x="25" y="95"/>
                </a:cubicBezTo>
                <a:cubicBezTo>
                  <a:pt x="8" y="70"/>
                  <a:pt x="3" y="45"/>
                  <a:pt x="1" y="21"/>
                </a:cubicBezTo>
                <a:cubicBezTo>
                  <a:pt x="1" y="19"/>
                  <a:pt x="0" y="18"/>
                  <a:pt x="1" y="16"/>
                </a:cubicBezTo>
                <a:cubicBezTo>
                  <a:pt x="1" y="15"/>
                  <a:pt x="2" y="14"/>
                  <a:pt x="3" y="14"/>
                </a:cubicBezTo>
                <a:cubicBezTo>
                  <a:pt x="5" y="13"/>
                  <a:pt x="7" y="12"/>
                  <a:pt x="8" y="12"/>
                </a:cubicBezTo>
                <a:cubicBezTo>
                  <a:pt x="15" y="10"/>
                  <a:pt x="23" y="9"/>
                  <a:pt x="30" y="7"/>
                </a:cubicBezTo>
                <a:cubicBezTo>
                  <a:pt x="31" y="7"/>
                  <a:pt x="30" y="6"/>
                  <a:pt x="30" y="6"/>
                </a:cubicBezTo>
                <a:cubicBezTo>
                  <a:pt x="27" y="5"/>
                  <a:pt x="25" y="3"/>
                  <a:pt x="23" y="2"/>
                </a:cubicBezTo>
                <a:cubicBezTo>
                  <a:pt x="22" y="1"/>
                  <a:pt x="24" y="0"/>
                  <a:pt x="25" y="0"/>
                </a:cubicBezTo>
                <a:cubicBezTo>
                  <a:pt x="30" y="2"/>
                  <a:pt x="35" y="5"/>
                  <a:pt x="40" y="6"/>
                </a:cubicBezTo>
                <a:cubicBezTo>
                  <a:pt x="46" y="9"/>
                  <a:pt x="51" y="13"/>
                  <a:pt x="57" y="16"/>
                </a:cubicBezTo>
                <a:cubicBezTo>
                  <a:pt x="60" y="17"/>
                  <a:pt x="63" y="19"/>
                  <a:pt x="65" y="20"/>
                </a:cubicBezTo>
                <a:cubicBezTo>
                  <a:pt x="66" y="21"/>
                  <a:pt x="66" y="22"/>
                  <a:pt x="66" y="22"/>
                </a:cubicBezTo>
                <a:cubicBezTo>
                  <a:pt x="64" y="22"/>
                  <a:pt x="63" y="21"/>
                  <a:pt x="61" y="20"/>
                </a:cubicBezTo>
                <a:cubicBezTo>
                  <a:pt x="60" y="20"/>
                  <a:pt x="59" y="18"/>
                  <a:pt x="57" y="19"/>
                </a:cubicBezTo>
                <a:cubicBezTo>
                  <a:pt x="57" y="19"/>
                  <a:pt x="56" y="19"/>
                  <a:pt x="57" y="19"/>
                </a:cubicBezTo>
                <a:cubicBezTo>
                  <a:pt x="58" y="20"/>
                  <a:pt x="60" y="20"/>
                  <a:pt x="60" y="21"/>
                </a:cubicBezTo>
                <a:cubicBezTo>
                  <a:pt x="60" y="22"/>
                  <a:pt x="60" y="22"/>
                  <a:pt x="59" y="23"/>
                </a:cubicBezTo>
                <a:cubicBezTo>
                  <a:pt x="59" y="23"/>
                  <a:pt x="58" y="22"/>
                  <a:pt x="57" y="23"/>
                </a:cubicBezTo>
                <a:cubicBezTo>
                  <a:pt x="58" y="23"/>
                  <a:pt x="59" y="24"/>
                  <a:pt x="58" y="24"/>
                </a:cubicBezTo>
                <a:cubicBezTo>
                  <a:pt x="57" y="25"/>
                  <a:pt x="59" y="25"/>
                  <a:pt x="59" y="25"/>
                </a:cubicBezTo>
                <a:cubicBezTo>
                  <a:pt x="60" y="26"/>
                  <a:pt x="60" y="26"/>
                  <a:pt x="61" y="27"/>
                </a:cubicBezTo>
                <a:cubicBezTo>
                  <a:pt x="60" y="27"/>
                  <a:pt x="60" y="27"/>
                  <a:pt x="60" y="27"/>
                </a:cubicBezTo>
                <a:cubicBezTo>
                  <a:pt x="61" y="28"/>
                  <a:pt x="62" y="29"/>
                  <a:pt x="63" y="29"/>
                </a:cubicBezTo>
                <a:cubicBezTo>
                  <a:pt x="63" y="30"/>
                  <a:pt x="64" y="31"/>
                  <a:pt x="63" y="32"/>
                </a:cubicBezTo>
                <a:cubicBezTo>
                  <a:pt x="63" y="32"/>
                  <a:pt x="62" y="32"/>
                  <a:pt x="61" y="32"/>
                </a:cubicBezTo>
                <a:cubicBezTo>
                  <a:pt x="61" y="33"/>
                  <a:pt x="62" y="33"/>
                  <a:pt x="62" y="34"/>
                </a:cubicBezTo>
                <a:cubicBezTo>
                  <a:pt x="64" y="34"/>
                  <a:pt x="65" y="35"/>
                  <a:pt x="66" y="36"/>
                </a:cubicBezTo>
                <a:cubicBezTo>
                  <a:pt x="67" y="36"/>
                  <a:pt x="65" y="37"/>
                  <a:pt x="64" y="38"/>
                </a:cubicBezTo>
                <a:cubicBezTo>
                  <a:pt x="66" y="38"/>
                  <a:pt x="68" y="38"/>
                  <a:pt x="69" y="39"/>
                </a:cubicBezTo>
                <a:cubicBezTo>
                  <a:pt x="69" y="40"/>
                  <a:pt x="68" y="41"/>
                  <a:pt x="67" y="42"/>
                </a:cubicBezTo>
                <a:cubicBezTo>
                  <a:pt x="67" y="42"/>
                  <a:pt x="68" y="43"/>
                  <a:pt x="68" y="43"/>
                </a:cubicBezTo>
                <a:cubicBezTo>
                  <a:pt x="69" y="43"/>
                  <a:pt x="70" y="43"/>
                  <a:pt x="71" y="44"/>
                </a:cubicBezTo>
                <a:cubicBezTo>
                  <a:pt x="71" y="45"/>
                  <a:pt x="70" y="45"/>
                  <a:pt x="70" y="46"/>
                </a:cubicBezTo>
                <a:cubicBezTo>
                  <a:pt x="72" y="45"/>
                  <a:pt x="74" y="45"/>
                  <a:pt x="76" y="47"/>
                </a:cubicBezTo>
                <a:cubicBezTo>
                  <a:pt x="75" y="47"/>
                  <a:pt x="75" y="48"/>
                  <a:pt x="75" y="49"/>
                </a:cubicBezTo>
                <a:cubicBezTo>
                  <a:pt x="75" y="49"/>
                  <a:pt x="74" y="49"/>
                  <a:pt x="74" y="50"/>
                </a:cubicBezTo>
                <a:cubicBezTo>
                  <a:pt x="76" y="52"/>
                  <a:pt x="79" y="55"/>
                  <a:pt x="81" y="57"/>
                </a:cubicBezTo>
                <a:cubicBezTo>
                  <a:pt x="81" y="56"/>
                  <a:pt x="82" y="57"/>
                  <a:pt x="83" y="57"/>
                </a:cubicBezTo>
                <a:cubicBezTo>
                  <a:pt x="95" y="66"/>
                  <a:pt x="107" y="71"/>
                  <a:pt x="119" y="74"/>
                </a:cubicBezTo>
                <a:cubicBezTo>
                  <a:pt x="141" y="78"/>
                  <a:pt x="164" y="77"/>
                  <a:pt x="187" y="73"/>
                </a:cubicBezTo>
                <a:cubicBezTo>
                  <a:pt x="187" y="71"/>
                  <a:pt x="187" y="68"/>
                  <a:pt x="187" y="65"/>
                </a:cubicBezTo>
                <a:cubicBezTo>
                  <a:pt x="187" y="65"/>
                  <a:pt x="186" y="65"/>
                  <a:pt x="185" y="64"/>
                </a:cubicBezTo>
                <a:cubicBezTo>
                  <a:pt x="186" y="64"/>
                  <a:pt x="186" y="63"/>
                  <a:pt x="187" y="63"/>
                </a:cubicBezTo>
                <a:cubicBezTo>
                  <a:pt x="187" y="63"/>
                  <a:pt x="187" y="62"/>
                  <a:pt x="187" y="62"/>
                </a:cubicBezTo>
                <a:cubicBezTo>
                  <a:pt x="185" y="63"/>
                  <a:pt x="182" y="63"/>
                  <a:pt x="181" y="63"/>
                </a:cubicBezTo>
                <a:cubicBezTo>
                  <a:pt x="179" y="64"/>
                  <a:pt x="178" y="66"/>
                  <a:pt x="177" y="66"/>
                </a:cubicBezTo>
                <a:cubicBezTo>
                  <a:pt x="176" y="66"/>
                  <a:pt x="176" y="65"/>
                  <a:pt x="176" y="64"/>
                </a:cubicBezTo>
                <a:cubicBezTo>
                  <a:pt x="179" y="62"/>
                  <a:pt x="182" y="60"/>
                  <a:pt x="185" y="58"/>
                </a:cubicBezTo>
                <a:cubicBezTo>
                  <a:pt x="184" y="58"/>
                  <a:pt x="183" y="58"/>
                  <a:pt x="183" y="57"/>
                </a:cubicBezTo>
                <a:cubicBezTo>
                  <a:pt x="183" y="56"/>
                  <a:pt x="184" y="56"/>
                  <a:pt x="185" y="56"/>
                </a:cubicBezTo>
                <a:cubicBezTo>
                  <a:pt x="189" y="55"/>
                  <a:pt x="193" y="53"/>
                  <a:pt x="196" y="50"/>
                </a:cubicBezTo>
                <a:cubicBezTo>
                  <a:pt x="195" y="49"/>
                  <a:pt x="194" y="47"/>
                  <a:pt x="193" y="46"/>
                </a:cubicBezTo>
                <a:cubicBezTo>
                  <a:pt x="192" y="45"/>
                  <a:pt x="193" y="44"/>
                  <a:pt x="193" y="45"/>
                </a:cubicBezTo>
                <a:cubicBezTo>
                  <a:pt x="194" y="45"/>
                  <a:pt x="195" y="45"/>
                  <a:pt x="195" y="45"/>
                </a:cubicBezTo>
                <a:close/>
              </a:path>
            </a:pathLst>
          </a:custGeom>
          <a:solidFill>
            <a:srgbClr val="A6A6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矩形 28"/>
          <p:cNvSpPr>
            <a:spLocks noChangeArrowheads="1"/>
          </p:cNvSpPr>
          <p:nvPr/>
        </p:nvSpPr>
        <p:spPr bwMode="auto">
          <a:xfrm>
            <a:off x="5211508" y="3621936"/>
            <a:ext cx="1277216" cy="371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 sz="2400" b="1">
                <a:solidFill>
                  <a:srgbClr val="A6A6A7"/>
                </a:solidFill>
                <a:latin typeface="微软雅黑" panose="020b0503020204020204" charset="-122"/>
                <a:ea typeface="微软雅黑"/>
              </a:rPr>
              <a:t>旅游资源</a:t>
            </a:r>
            <a:endParaRPr lang="en-US" altLang="zh-CN" sz="2400" b="1">
              <a:solidFill>
                <a:srgbClr val="A6A6A7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3401125" y="3095956"/>
            <a:ext cx="1469854" cy="1323204"/>
          </a:xfrm>
          <a:prstGeom prst="rect">
            <a:avLst/>
          </a:prstGeom>
          <a:noFill/>
        </p:spPr>
        <p:txBody>
          <a:bodyPr lIns="143996" tIns="45719" rIns="143996" bIns="4571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+mj-cs"/>
              </a:rPr>
              <a:t>   </a:t>
            </a:r>
            <a:r>
              <a:rPr lang="zh-CN" altLang="en-US" b="1">
                <a:solidFill>
                  <a:srgbClr val="65A281"/>
                </a:solidFill>
                <a:latin typeface="微软雅黑" panose="020b0503020204020204" charset="-122"/>
                <a:ea typeface="微软雅黑"/>
                <a:cs typeface="+mj-cs"/>
              </a:rPr>
              <a:t>自然存在</a:t>
            </a:r>
          </a:p>
        </p:txBody>
      </p:sp>
      <p:pic>
        <p:nvPicPr>
          <p:cNvPr id="47" name="Picture 21" descr="{E60E18BF-7C19-4EC8-AD46-AB098748F629}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3612" y="3108023"/>
            <a:ext cx="2517928" cy="123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2" descr="200511171714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35651" y="3118676"/>
            <a:ext cx="2590125" cy="130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文本框 3"/>
          <p:cNvSpPr txBox="1">
            <a:spLocks noChangeArrowheads="1"/>
          </p:cNvSpPr>
          <p:nvPr/>
        </p:nvSpPr>
        <p:spPr bwMode="auto">
          <a:xfrm>
            <a:off x="459976" y="4592784"/>
            <a:ext cx="27479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二、旅游资源的特征</a:t>
            </a:r>
          </a:p>
        </p:txBody>
      </p:sp>
      <p:pic>
        <p:nvPicPr>
          <p:cNvPr id="50" name="Picture 77" descr="xh_RK6SWZubgMX1[1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35652" y="4694115"/>
            <a:ext cx="2570524" cy="141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78" descr="LIN_02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161" y="5074341"/>
            <a:ext cx="2181225" cy="29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2" name="Group 84"/>
          <p:cNvGrpSpPr/>
          <p:nvPr/>
        </p:nvGrpSpPr>
        <p:grpSpPr>
          <a:xfrm>
            <a:off x="6506571" y="5438887"/>
            <a:ext cx="2255044" cy="431006"/>
            <a:chOff x="521" y="1365"/>
            <a:chExt cx="1894" cy="362"/>
          </a:xfrm>
        </p:grpSpPr>
        <p:pic>
          <p:nvPicPr>
            <p:cNvPr id="53" name="Picture 85" descr="LIN_02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1" y="1480"/>
              <a:ext cx="1832" cy="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 Box 86"/>
            <p:cNvSpPr txBox="1">
              <a:spLocks noChangeArrowheads="1"/>
            </p:cNvSpPr>
            <p:nvPr/>
          </p:nvSpPr>
          <p:spPr bwMode="auto">
            <a:xfrm>
              <a:off x="555" y="1365"/>
              <a:ext cx="186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595959"/>
                  </a:solidFill>
                  <a:latin typeface="+mn-ea"/>
                </a:rPr>
                <a:t>多样性和综合性</a:t>
              </a:r>
            </a:p>
          </p:txBody>
        </p:sp>
      </p:grpSp>
      <p:pic>
        <p:nvPicPr>
          <p:cNvPr id="55" name="Picture 91" descr="LIN_02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27389" y="5062435"/>
            <a:ext cx="2687240" cy="34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 Box 92"/>
          <p:cNvSpPr txBox="1">
            <a:spLocks noChangeArrowheads="1"/>
          </p:cNvSpPr>
          <p:nvPr/>
        </p:nvSpPr>
        <p:spPr bwMode="auto">
          <a:xfrm>
            <a:off x="3277551" y="4992834"/>
            <a:ext cx="2700338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600" b="1">
                <a:solidFill>
                  <a:srgbClr val="595959"/>
                </a:solidFill>
                <a:latin typeface="+mn-ea"/>
              </a:rPr>
              <a:t>垄断性和不可迁移性</a:t>
            </a:r>
            <a:endParaRPr lang="en-US" altLang="zh-CN" sz="1600" b="1">
              <a:solidFill>
                <a:srgbClr val="595959"/>
              </a:solidFill>
              <a:latin typeface="+mn-ea"/>
            </a:endParaRPr>
          </a:p>
        </p:txBody>
      </p:sp>
      <p:grpSp>
        <p:nvGrpSpPr>
          <p:cNvPr id="57" name="Group 93"/>
          <p:cNvGrpSpPr/>
          <p:nvPr/>
        </p:nvGrpSpPr>
        <p:grpSpPr>
          <a:xfrm>
            <a:off x="788161" y="5484913"/>
            <a:ext cx="2772266" cy="365713"/>
            <a:chOff x="521" y="1399"/>
            <a:chExt cx="1879" cy="328"/>
          </a:xfrm>
        </p:grpSpPr>
        <p:pic>
          <p:nvPicPr>
            <p:cNvPr id="58" name="Picture 94" descr="LIN_02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1" y="1480"/>
              <a:ext cx="1832" cy="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Text Box 95"/>
            <p:cNvSpPr txBox="1">
              <a:spLocks noChangeArrowheads="1"/>
            </p:cNvSpPr>
            <p:nvPr/>
          </p:nvSpPr>
          <p:spPr bwMode="auto">
            <a:xfrm>
              <a:off x="540" y="1399"/>
              <a:ext cx="1860" cy="3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595959"/>
                  </a:solidFill>
                  <a:latin typeface="+mn-ea"/>
                </a:rPr>
                <a:t>永续性和不可再生性</a:t>
              </a:r>
              <a:endParaRPr lang="en-US" altLang="zh-CN" sz="1600" b="1">
                <a:solidFill>
                  <a:srgbClr val="595959"/>
                </a:solidFill>
                <a:latin typeface="+mn-ea"/>
              </a:endParaRPr>
            </a:p>
          </p:txBody>
        </p:sp>
      </p:grpSp>
      <p:grpSp>
        <p:nvGrpSpPr>
          <p:cNvPr id="60" name="Group 96"/>
          <p:cNvGrpSpPr/>
          <p:nvPr/>
        </p:nvGrpSpPr>
        <p:grpSpPr>
          <a:xfrm>
            <a:off x="3588459" y="5455567"/>
            <a:ext cx="2794397" cy="416785"/>
            <a:chOff x="521" y="1375"/>
            <a:chExt cx="1894" cy="352"/>
          </a:xfrm>
        </p:grpSpPr>
        <p:pic>
          <p:nvPicPr>
            <p:cNvPr id="61" name="Picture 97" descr="LIN_02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1" y="1480"/>
              <a:ext cx="1832" cy="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Text Box 98"/>
            <p:cNvSpPr txBox="1">
              <a:spLocks noChangeArrowheads="1"/>
            </p:cNvSpPr>
            <p:nvPr/>
          </p:nvSpPr>
          <p:spPr bwMode="auto">
            <a:xfrm>
              <a:off x="555" y="1375"/>
              <a:ext cx="186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595959"/>
                  </a:solidFill>
                  <a:latin typeface="+mn-ea"/>
                </a:rPr>
                <a:t>吸引力的定向性</a:t>
              </a:r>
            </a:p>
          </p:txBody>
        </p:sp>
      </p:grpSp>
      <p:grpSp>
        <p:nvGrpSpPr>
          <p:cNvPr id="63" name="Group 117"/>
          <p:cNvGrpSpPr/>
          <p:nvPr/>
        </p:nvGrpSpPr>
        <p:grpSpPr>
          <a:xfrm>
            <a:off x="829358" y="5971143"/>
            <a:ext cx="2878329" cy="367726"/>
            <a:chOff x="521" y="1419"/>
            <a:chExt cx="1919" cy="308"/>
          </a:xfrm>
        </p:grpSpPr>
        <p:pic>
          <p:nvPicPr>
            <p:cNvPr id="64" name="Picture 118" descr="LIN_02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1" y="1480"/>
              <a:ext cx="1832" cy="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 Box 119"/>
            <p:cNvSpPr txBox="1">
              <a:spLocks noChangeArrowheads="1"/>
            </p:cNvSpPr>
            <p:nvPr/>
          </p:nvSpPr>
          <p:spPr bwMode="auto">
            <a:xfrm>
              <a:off x="580" y="1419"/>
              <a:ext cx="186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595959"/>
                  </a:solidFill>
                  <a:latin typeface="+mn-ea"/>
                </a:rPr>
                <a:t>变化和可创新性</a:t>
              </a:r>
              <a:endParaRPr lang="en-US" altLang="zh-CN" sz="1600" b="1">
                <a:solidFill>
                  <a:srgbClr val="595959"/>
                </a:solidFill>
                <a:latin typeface="+mn-ea"/>
              </a:endParaRPr>
            </a:p>
          </p:txBody>
        </p:sp>
      </p:grpSp>
      <p:sp>
        <p:nvSpPr>
          <p:cNvPr id="66" name="Text Box 79"/>
          <p:cNvSpPr txBox="1">
            <a:spLocks noChangeArrowheads="1"/>
          </p:cNvSpPr>
          <p:nvPr/>
        </p:nvSpPr>
        <p:spPr bwMode="auto">
          <a:xfrm>
            <a:off x="829358" y="4995405"/>
            <a:ext cx="2214563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600" b="1">
                <a:solidFill>
                  <a:srgbClr val="595959"/>
                </a:solidFill>
                <a:latin typeface="+mn-ea"/>
              </a:rPr>
              <a:t>观赏性和体验性</a:t>
            </a:r>
            <a:endParaRPr lang="en-US" altLang="zh-CN" sz="1600" b="1">
              <a:solidFill>
                <a:srgbClr val="595959"/>
              </a:solidFill>
              <a:latin typeface="+mn-ea"/>
            </a:endParaRPr>
          </a:p>
        </p:txBody>
      </p:sp>
      <p:grpSp>
        <p:nvGrpSpPr>
          <p:cNvPr id="67" name="Group 81"/>
          <p:cNvGrpSpPr/>
          <p:nvPr/>
        </p:nvGrpSpPr>
        <p:grpSpPr>
          <a:xfrm>
            <a:off x="6257407" y="5003852"/>
            <a:ext cx="2319338" cy="398859"/>
            <a:chOff x="405" y="1475"/>
            <a:chExt cx="1948" cy="335"/>
          </a:xfrm>
        </p:grpSpPr>
        <p:pic>
          <p:nvPicPr>
            <p:cNvPr id="68" name="Picture 82" descr="LIN_02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05" y="1563"/>
              <a:ext cx="1832" cy="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9" name="Text Box 83"/>
            <p:cNvSpPr txBox="1">
              <a:spLocks noChangeArrowheads="1"/>
            </p:cNvSpPr>
            <p:nvPr/>
          </p:nvSpPr>
          <p:spPr bwMode="auto">
            <a:xfrm>
              <a:off x="493" y="1475"/>
              <a:ext cx="186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595959"/>
                  </a:solidFill>
                  <a:latin typeface="+mn-ea"/>
                </a:rPr>
                <a:t>时限性和区域性</a:t>
              </a:r>
              <a:endParaRPr lang="en-US" altLang="zh-CN" sz="1600" b="1">
                <a:solidFill>
                  <a:srgbClr val="595959"/>
                </a:solidFill>
                <a:latin typeface="+mn-ea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661516" y="908050"/>
            <a:ext cx="2630845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二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资源的类型</a:t>
            </a:r>
          </a:p>
        </p:txBody>
      </p:sp>
      <p:grpSp>
        <p:nvGrpSpPr>
          <p:cNvPr id="72" name="组合 1"/>
          <p:cNvGrpSpPr/>
          <p:nvPr/>
        </p:nvGrpSpPr>
        <p:grpSpPr>
          <a:xfrm>
            <a:off x="2920616" y="1949486"/>
            <a:ext cx="6343650" cy="3270250"/>
            <a:chOff x="1915" y="5245"/>
            <a:chExt cx="9990" cy="5150"/>
          </a:xfrm>
        </p:grpSpPr>
        <p:grpSp>
          <p:nvGrpSpPr>
            <p:cNvPr id="73" name="组合 6"/>
            <p:cNvGrpSpPr/>
            <p:nvPr/>
          </p:nvGrpSpPr>
          <p:grpSpPr>
            <a:xfrm>
              <a:off x="2190" y="5557"/>
              <a:ext cx="3958" cy="4765"/>
              <a:chOff x="2189" y="5557"/>
              <a:chExt cx="3960" cy="4766"/>
            </a:xfrm>
          </p:grpSpPr>
          <p:cxnSp>
            <p:nvCxnSpPr>
              <p:cNvPr id="87" name="原创设计师QQ69613753    _8"/>
              <p:cNvCxnSpPr>
                <a:cxnSpLocks noChangeShapeType="1"/>
              </p:cNvCxnSpPr>
              <p:nvPr/>
            </p:nvCxnSpPr>
            <p:spPr bwMode="auto">
              <a:xfrm flipH="1">
                <a:off x="3230" y="5879"/>
                <a:ext cx="0" cy="1903"/>
              </a:xfrm>
              <a:prstGeom prst="line">
                <a:avLst/>
              </a:prstGeom>
              <a:noFill/>
              <a:ln w="12700" cap="rnd">
                <a:solidFill>
                  <a:srgbClr val="C00000"/>
                </a:solidFill>
                <a:prstDash val="sysDot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88" name="原创设计师QQ69613753    _13"/>
              <p:cNvCxnSpPr>
                <a:cxnSpLocks noChangeShapeType="1"/>
              </p:cNvCxnSpPr>
              <p:nvPr/>
            </p:nvCxnSpPr>
            <p:spPr bwMode="auto">
              <a:xfrm flipH="1">
                <a:off x="3230" y="7864"/>
                <a:ext cx="0" cy="1900"/>
              </a:xfrm>
              <a:prstGeom prst="line">
                <a:avLst/>
              </a:prstGeom>
              <a:noFill/>
              <a:ln w="12700" cap="rnd">
                <a:solidFill>
                  <a:srgbClr val="C00000"/>
                </a:solidFill>
                <a:prstDash val="sysDot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89" name="原创设计师QQ69613753    _16"/>
              <p:cNvSpPr/>
              <p:nvPr/>
            </p:nvSpPr>
            <p:spPr>
              <a:xfrm>
                <a:off x="3127" y="5723"/>
                <a:ext cx="200" cy="200"/>
              </a:xfrm>
              <a:prstGeom prst="ellipse">
                <a:avLst/>
              </a:prstGeom>
              <a:solidFill>
                <a:srgbClr val="C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/>
                </a:pPr>
                <a:endParaRPr lang="zh-CN" altLang="en-US" sz="1600" kern="0">
                  <a:solidFill>
                    <a:sysClr val="window" lastClr="FFFFFF"/>
                  </a:solidFill>
                  <a:latin typeface="等线" panose="02010600030101010101" charset="-122"/>
                </a:endParaRPr>
              </a:p>
            </p:txBody>
          </p:sp>
          <p:sp>
            <p:nvSpPr>
              <p:cNvPr id="90" name="原创设计师QQ69613753    _17"/>
              <p:cNvSpPr/>
              <p:nvPr/>
            </p:nvSpPr>
            <p:spPr>
              <a:xfrm>
                <a:off x="3127" y="7773"/>
                <a:ext cx="200" cy="200"/>
              </a:xfrm>
              <a:prstGeom prst="ellipse">
                <a:avLst/>
              </a:prstGeom>
              <a:solidFill>
                <a:srgbClr val="C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/>
                </a:pPr>
                <a:endParaRPr lang="zh-CN" altLang="en-US" sz="1600" kern="0">
                  <a:solidFill>
                    <a:sysClr val="window" lastClr="FFFFFF"/>
                  </a:solidFill>
                  <a:latin typeface="等线" panose="02010600030101010101" charset="-122"/>
                </a:endParaRPr>
              </a:p>
            </p:txBody>
          </p:sp>
          <p:sp>
            <p:nvSpPr>
              <p:cNvPr id="91" name="原创设计师QQ69613753    _18"/>
              <p:cNvSpPr/>
              <p:nvPr/>
            </p:nvSpPr>
            <p:spPr>
              <a:xfrm>
                <a:off x="3127" y="9763"/>
                <a:ext cx="200" cy="200"/>
              </a:xfrm>
              <a:prstGeom prst="ellipse">
                <a:avLst/>
              </a:prstGeom>
              <a:solidFill>
                <a:srgbClr val="C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/>
                </a:pPr>
                <a:endParaRPr lang="zh-CN" altLang="en-US" sz="1600" kern="0">
                  <a:solidFill>
                    <a:sysClr val="window" lastClr="FFFFFF"/>
                  </a:solidFill>
                  <a:latin typeface="等线" panose="02010600030101010101" charset="-122"/>
                </a:endParaRPr>
              </a:p>
            </p:txBody>
          </p:sp>
          <p:sp>
            <p:nvSpPr>
              <p:cNvPr id="92" name="Text Placeholder 3"/>
              <p:cNvSpPr txBox="1"/>
              <p:nvPr/>
            </p:nvSpPr>
            <p:spPr>
              <a:xfrm>
                <a:off x="2189" y="5630"/>
                <a:ext cx="790" cy="388"/>
              </a:xfrm>
              <a:prstGeom prst="rect">
                <a:avLst/>
              </a:prstGeom>
              <a:solidFill>
                <a:srgbClr val="C00000"/>
              </a:solidFill>
            </p:spPr>
            <p:txBody>
              <a:bodyPr lIns="0" tIns="0" rIns="0" bIns="0" anchor="b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2800" b="1" kern="1200" baseline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85240" fontAlgn="auto">
                  <a:spcBef>
                    <a:spcPct val="20000"/>
                  </a:spcBef>
                  <a:spcAft>
                    <a:spcPct val="0"/>
                  </a:spcAft>
                  <a:buFontTx/>
                  <a:buNone/>
                  <a:defRPr/>
                </a:pP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（</a:t>
                </a:r>
                <a:r>
                  <a:rPr 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1</a:t>
                </a: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）</a:t>
                </a:r>
              </a:p>
            </p:txBody>
          </p:sp>
          <p:sp>
            <p:nvSpPr>
              <p:cNvPr id="93" name="Text Placeholder 3"/>
              <p:cNvSpPr txBox="1"/>
              <p:nvPr/>
            </p:nvSpPr>
            <p:spPr>
              <a:xfrm>
                <a:off x="2189" y="7680"/>
                <a:ext cx="808" cy="385"/>
              </a:xfrm>
              <a:prstGeom prst="rect">
                <a:avLst/>
              </a:prstGeom>
              <a:solidFill>
                <a:srgbClr val="C00000"/>
              </a:solidFill>
            </p:spPr>
            <p:txBody>
              <a:bodyPr lIns="0" tIns="0" rIns="0" bIns="0" anchor="b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2800" b="1" kern="1200" baseline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85240" fontAlgn="auto">
                  <a:spcBef>
                    <a:spcPct val="20000"/>
                  </a:spcBef>
                  <a:spcAft>
                    <a:spcPct val="0"/>
                  </a:spcAft>
                  <a:buFontTx/>
                  <a:buNone/>
                  <a:defRPr/>
                </a:pP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（</a:t>
                </a:r>
                <a:r>
                  <a:rPr lang="en-US" altLang="zh-CN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2</a:t>
                </a: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）</a:t>
                </a:r>
                <a:endParaRPr lang="en-US" altLang="zh-CN" sz="1600" kern="0">
                  <a:solidFill>
                    <a:sysClr val="window" lastClr="FFFFFF"/>
                  </a:solidFill>
                  <a:latin typeface="微软雅黑" panose="020b0503020204020204" charset="-122"/>
                  <a:cs typeface="微软雅黑 Light" panose="020b0502040204020203" charset="-122"/>
                </a:endParaRPr>
              </a:p>
            </p:txBody>
          </p:sp>
          <p:sp>
            <p:nvSpPr>
              <p:cNvPr id="94" name="Text Placeholder 3"/>
              <p:cNvSpPr txBox="1"/>
              <p:nvPr/>
            </p:nvSpPr>
            <p:spPr>
              <a:xfrm>
                <a:off x="2189" y="9671"/>
                <a:ext cx="808" cy="388"/>
              </a:xfrm>
              <a:prstGeom prst="rect">
                <a:avLst/>
              </a:prstGeom>
              <a:solidFill>
                <a:srgbClr val="C00000"/>
              </a:solidFill>
            </p:spPr>
            <p:txBody>
              <a:bodyPr lIns="0" tIns="0" rIns="0" bIns="0" anchor="b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2800" b="1" kern="1200" baseline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85240" fontAlgn="auto">
                  <a:spcBef>
                    <a:spcPct val="20000"/>
                  </a:spcBef>
                  <a:spcAft>
                    <a:spcPct val="0"/>
                  </a:spcAft>
                  <a:buFontTx/>
                  <a:buNone/>
                  <a:defRPr/>
                </a:pP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（</a:t>
                </a:r>
                <a:r>
                  <a:rPr lang="en-US" altLang="zh-CN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3</a:t>
                </a: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）</a:t>
                </a:r>
              </a:p>
            </p:txBody>
          </p:sp>
          <p:sp>
            <p:nvSpPr>
              <p:cNvPr id="95" name="文本框 99"/>
              <p:cNvSpPr txBox="1">
                <a:spLocks noChangeArrowheads="1"/>
              </p:cNvSpPr>
              <p:nvPr/>
            </p:nvSpPr>
            <p:spPr bwMode="auto">
              <a:xfrm>
                <a:off x="3572" y="5557"/>
                <a:ext cx="2577" cy="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9pPr>
              </a:lstStyle>
              <a:p>
                <a:r>
                  <a:rPr lang="zh-CN" altLang="en-US" sz="1600">
                    <a:latin typeface="微软雅黑" panose="020b0503020204020204" charset="-122"/>
                  </a:rPr>
                  <a:t>按照旅游资源的基本属性分类</a:t>
                </a:r>
              </a:p>
            </p:txBody>
          </p:sp>
          <p:sp>
            <p:nvSpPr>
              <p:cNvPr id="96" name="文本框 4"/>
              <p:cNvSpPr txBox="1">
                <a:spLocks noChangeArrowheads="1"/>
              </p:cNvSpPr>
              <p:nvPr/>
            </p:nvSpPr>
            <p:spPr bwMode="auto">
              <a:xfrm>
                <a:off x="3572" y="7607"/>
                <a:ext cx="2577" cy="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9pPr>
              </a:lstStyle>
              <a:p>
                <a:r>
                  <a:rPr lang="zh-CN" altLang="en-US" sz="1600">
                    <a:latin typeface="微软雅黑" panose="020b0503020204020204" charset="-122"/>
                  </a:rPr>
                  <a:t>按照旅游资源的景观组合分类</a:t>
                </a:r>
                <a:endParaRPr lang="zh-CN" altLang="zh-CN" sz="1600">
                  <a:latin typeface="微软雅黑" panose="020b0503020204020204" charset="-122"/>
                </a:endParaRPr>
              </a:p>
            </p:txBody>
          </p:sp>
          <p:sp>
            <p:nvSpPr>
              <p:cNvPr id="97" name="文本框 5"/>
              <p:cNvSpPr txBox="1">
                <a:spLocks noChangeArrowheads="1"/>
              </p:cNvSpPr>
              <p:nvPr/>
            </p:nvSpPr>
            <p:spPr bwMode="auto">
              <a:xfrm>
                <a:off x="3558" y="9402"/>
                <a:ext cx="2577" cy="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9pPr>
              </a:lstStyle>
              <a:p>
                <a:r>
                  <a:rPr lang="zh-CN" altLang="en-US" sz="1600">
                    <a:latin typeface="微软雅黑" panose="020b0503020204020204" charset="-122"/>
                  </a:rPr>
                  <a:t>按照旅游资源的吸引力级别分类</a:t>
                </a:r>
                <a:endParaRPr lang="zh-CN" altLang="zh-CN" sz="1600">
                  <a:latin typeface="微软雅黑" panose="020b0503020204020204" charset="-122"/>
                </a:endParaRPr>
              </a:p>
            </p:txBody>
          </p:sp>
        </p:grpSp>
        <p:grpSp>
          <p:nvGrpSpPr>
            <p:cNvPr id="74" name="组合 9"/>
            <p:cNvGrpSpPr/>
            <p:nvPr/>
          </p:nvGrpSpPr>
          <p:grpSpPr>
            <a:xfrm>
              <a:off x="7945" y="5557"/>
              <a:ext cx="3960" cy="2971"/>
              <a:chOff x="2189" y="5557"/>
              <a:chExt cx="3960" cy="2971"/>
            </a:xfrm>
          </p:grpSpPr>
          <p:cxnSp>
            <p:nvCxnSpPr>
              <p:cNvPr id="76" name="原创设计师QQ69613753    _8"/>
              <p:cNvCxnSpPr>
                <a:cxnSpLocks noChangeShapeType="1"/>
              </p:cNvCxnSpPr>
              <p:nvPr/>
            </p:nvCxnSpPr>
            <p:spPr bwMode="auto">
              <a:xfrm flipH="1">
                <a:off x="3230" y="5879"/>
                <a:ext cx="0" cy="1903"/>
              </a:xfrm>
              <a:prstGeom prst="line">
                <a:avLst/>
              </a:prstGeom>
              <a:noFill/>
              <a:ln w="12700" cap="rnd">
                <a:solidFill>
                  <a:srgbClr val="C00000"/>
                </a:solidFill>
                <a:prstDash val="sysDot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78" name="原创设计师QQ69613753    _16"/>
              <p:cNvSpPr/>
              <p:nvPr/>
            </p:nvSpPr>
            <p:spPr>
              <a:xfrm>
                <a:off x="3129" y="5723"/>
                <a:ext cx="200" cy="200"/>
              </a:xfrm>
              <a:prstGeom prst="ellipse">
                <a:avLst/>
              </a:prstGeom>
              <a:solidFill>
                <a:srgbClr val="C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/>
                </a:pPr>
                <a:endParaRPr lang="zh-CN" altLang="en-US" sz="1600" kern="0">
                  <a:solidFill>
                    <a:sysClr val="window" lastClr="FFFFFF"/>
                  </a:solidFill>
                  <a:latin typeface="等线" panose="02010600030101010101" charset="-122"/>
                </a:endParaRPr>
              </a:p>
            </p:txBody>
          </p:sp>
          <p:sp>
            <p:nvSpPr>
              <p:cNvPr id="79" name="原创设计师QQ69613753    _17"/>
              <p:cNvSpPr/>
              <p:nvPr/>
            </p:nvSpPr>
            <p:spPr>
              <a:xfrm>
                <a:off x="3129" y="7773"/>
                <a:ext cx="200" cy="200"/>
              </a:xfrm>
              <a:prstGeom prst="ellipse">
                <a:avLst/>
              </a:prstGeom>
              <a:solidFill>
                <a:srgbClr val="C0000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/>
                </a:pPr>
                <a:endParaRPr lang="zh-CN" altLang="en-US" sz="1600" kern="0">
                  <a:solidFill>
                    <a:sysClr val="window" lastClr="FFFFFF"/>
                  </a:solidFill>
                  <a:latin typeface="等线" panose="02010600030101010101" charset="-122"/>
                </a:endParaRPr>
              </a:p>
            </p:txBody>
          </p:sp>
          <p:sp>
            <p:nvSpPr>
              <p:cNvPr id="81" name="Text Placeholder 3"/>
              <p:cNvSpPr txBox="1"/>
              <p:nvPr/>
            </p:nvSpPr>
            <p:spPr>
              <a:xfrm>
                <a:off x="2189" y="5630"/>
                <a:ext cx="790" cy="388"/>
              </a:xfrm>
              <a:prstGeom prst="rect">
                <a:avLst/>
              </a:prstGeom>
              <a:solidFill>
                <a:srgbClr val="C00000"/>
              </a:solidFill>
            </p:spPr>
            <p:txBody>
              <a:bodyPr lIns="0" tIns="0" rIns="0" bIns="0" anchor="b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2800" b="1" kern="1200" baseline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85240" fontAlgn="auto">
                  <a:spcBef>
                    <a:spcPct val="20000"/>
                  </a:spcBef>
                  <a:spcAft>
                    <a:spcPct val="0"/>
                  </a:spcAft>
                  <a:buFontTx/>
                  <a:buNone/>
                  <a:defRPr/>
                </a:pP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（</a:t>
                </a:r>
                <a:r>
                  <a:rPr 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4</a:t>
                </a: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）</a:t>
                </a:r>
              </a:p>
            </p:txBody>
          </p:sp>
          <p:sp>
            <p:nvSpPr>
              <p:cNvPr id="82" name="Text Placeholder 3"/>
              <p:cNvSpPr txBox="1"/>
              <p:nvPr/>
            </p:nvSpPr>
            <p:spPr>
              <a:xfrm>
                <a:off x="2189" y="7680"/>
                <a:ext cx="810" cy="388"/>
              </a:xfrm>
              <a:prstGeom prst="rect">
                <a:avLst/>
              </a:prstGeom>
              <a:solidFill>
                <a:srgbClr val="C00000"/>
              </a:solidFill>
            </p:spPr>
            <p:txBody>
              <a:bodyPr lIns="0" tIns="0" rIns="0" bIns="0" anchor="b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2800" b="1" kern="1200" baseline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85240" fontAlgn="auto">
                  <a:spcBef>
                    <a:spcPct val="20000"/>
                  </a:spcBef>
                  <a:spcAft>
                    <a:spcPct val="0"/>
                  </a:spcAft>
                  <a:buFontTx/>
                  <a:buNone/>
                  <a:defRPr/>
                </a:pP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（</a:t>
                </a:r>
                <a:r>
                  <a:rPr lang="en-US" altLang="zh-CN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5</a:t>
                </a:r>
                <a:r>
                  <a:rPr lang="zh-CN" altLang="en-US" sz="1600" kern="0">
                    <a:solidFill>
                      <a:sysClr val="window" lastClr="FFFFFF"/>
                    </a:solidFill>
                    <a:latin typeface="微软雅黑" panose="020b0503020204020204" charset="-122"/>
                    <a:cs typeface="微软雅黑 Light" panose="020b0502040204020203" charset="-122"/>
                  </a:rPr>
                  <a:t>）</a:t>
                </a:r>
                <a:endParaRPr lang="en-US" altLang="zh-CN" sz="1600" kern="0">
                  <a:solidFill>
                    <a:sysClr val="window" lastClr="FFFFFF"/>
                  </a:solidFill>
                  <a:latin typeface="微软雅黑" panose="020b0503020204020204" charset="-122"/>
                  <a:cs typeface="微软雅黑 Light" panose="020b0502040204020203" charset="-122"/>
                </a:endParaRPr>
              </a:p>
            </p:txBody>
          </p:sp>
          <p:sp>
            <p:nvSpPr>
              <p:cNvPr id="84" name="文本框 20"/>
              <p:cNvSpPr txBox="1">
                <a:spLocks noChangeArrowheads="1"/>
              </p:cNvSpPr>
              <p:nvPr/>
            </p:nvSpPr>
            <p:spPr bwMode="auto">
              <a:xfrm>
                <a:off x="3572" y="5557"/>
                <a:ext cx="2245" cy="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9pPr>
              </a:lstStyle>
              <a:p>
                <a:r>
                  <a:rPr lang="zh-CN" altLang="en-US" sz="1600">
                    <a:latin typeface="微软雅黑" panose="020b0503020204020204" charset="-122"/>
                  </a:rPr>
                  <a:t>旅游资源国家标的分类</a:t>
                </a:r>
                <a:endParaRPr lang="zh-CN" altLang="zh-CN" sz="1600">
                  <a:latin typeface="微软雅黑" panose="020b0503020204020204" charset="-122"/>
                </a:endParaRPr>
              </a:p>
            </p:txBody>
          </p:sp>
          <p:sp>
            <p:nvSpPr>
              <p:cNvPr id="85" name="文本框 21"/>
              <p:cNvSpPr txBox="1">
                <a:spLocks noChangeArrowheads="1"/>
              </p:cNvSpPr>
              <p:nvPr/>
            </p:nvSpPr>
            <p:spPr bwMode="auto">
              <a:xfrm>
                <a:off x="3572" y="7607"/>
                <a:ext cx="2577" cy="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/>
                    <a:cs typeface="+mn-cs"/>
                  </a:defRPr>
                </a:lvl9pPr>
              </a:lstStyle>
              <a:p>
                <a:r>
                  <a:rPr lang="zh-CN" altLang="en-US" sz="1600">
                    <a:latin typeface="微软雅黑" panose="020b0503020204020204" charset="-122"/>
                  </a:rPr>
                  <a:t>其他旅游资源的分类标准</a:t>
                </a:r>
                <a:endParaRPr lang="zh-CN" altLang="zh-CN" sz="1600">
                  <a:latin typeface="微软雅黑" panose="020b0503020204020204" charset="-122"/>
                </a:endParaRPr>
              </a:p>
            </p:txBody>
          </p:sp>
        </p:grpSp>
        <p:sp>
          <p:nvSpPr>
            <p:cNvPr id="75" name="矩形 74"/>
            <p:cNvSpPr/>
            <p:nvPr/>
          </p:nvSpPr>
          <p:spPr>
            <a:xfrm>
              <a:off x="1915" y="5245"/>
              <a:ext cx="9990" cy="5150"/>
            </a:xfrm>
            <a:prstGeom prst="rect">
              <a:avLst/>
            </a:pr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fontAlgn="auto"/>
              <a:endParaRPr lang="zh-CN" altLang="en-US" noProof="1"/>
            </a:p>
          </p:txBody>
        </p:sp>
      </p:grpSp>
      <p:pic>
        <p:nvPicPr>
          <p:cNvPr id="98" name="图片 9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31" y="1943698"/>
            <a:ext cx="2140281" cy="1543329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12" y="3655126"/>
            <a:ext cx="2133785" cy="1514722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7085" y="1943698"/>
            <a:ext cx="2095673" cy="1543329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5450" y="3655126"/>
            <a:ext cx="2097308" cy="1514722"/>
          </a:xfrm>
          <a:prstGeom prst="rect">
            <a:avLst/>
          </a:prstGeom>
        </p:spPr>
      </p:pic>
      <p:sp>
        <p:nvSpPr>
          <p:cNvPr id="99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旅游资源的分类标准及研究进展</a:t>
            </a:r>
          </a:p>
        </p:txBody>
      </p:sp>
      <p:sp>
        <p:nvSpPr>
          <p:cNvPr id="100" name="Text Box 7"/>
          <p:cNvSpPr txBox="1">
            <a:spLocks noChangeArrowheads="1"/>
          </p:cNvSpPr>
          <p:nvPr/>
        </p:nvSpPr>
        <p:spPr bwMode="auto">
          <a:xfrm>
            <a:off x="371831" y="5503213"/>
            <a:ext cx="11420927" cy="956672"/>
          </a:xfrm>
          <a:prstGeom prst="rect">
            <a:avLst/>
          </a:prstGeom>
          <a:noFill/>
          <a:ln w="19050" algn="ctr">
            <a:solidFill>
              <a:srgbClr val="C00000"/>
            </a:solidFill>
            <a:prstDash val="dash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50000"/>
              </a:spcBef>
            </a:pPr>
            <a:r>
              <a:rPr lang="zh-CN" altLang="en-US">
                <a:solidFill>
                  <a:srgbClr val="59595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从</a:t>
            </a:r>
            <a:r>
              <a:rPr lang="zh-CN" altLang="en-US" sz="16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内容</a:t>
            </a:r>
            <a:r>
              <a: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来看，近年来学术界对旅游资源的分类研究，已经由一般旅游资源分类向专项旅游资源的分类延伸。</a:t>
            </a:r>
            <a:endParaRPr lang="en-US" altLang="zh-CN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7200" algn="ctr">
              <a:lnSpc>
                <a:spcPct val="150000"/>
              </a:lnSpc>
              <a:spcBef>
                <a:spcPct val="50000"/>
              </a:spcBef>
            </a:pPr>
            <a:r>
              <a: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从</a:t>
            </a:r>
            <a:r>
              <a:rPr lang="zh-CN" altLang="en-US" sz="16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专项旅游资源</a:t>
            </a:r>
            <a:r>
              <a: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的类型研究来看，我国旅游专项研究涉及多个方面，例如自然遗产、文化遗产等。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776932" y="908050"/>
            <a:ext cx="2400012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三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资源调查</a:t>
            </a:r>
          </a:p>
        </p:txBody>
      </p:sp>
      <p:sp>
        <p:nvSpPr>
          <p:cNvPr id="99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一、旅游资源的调查类型</a:t>
            </a:r>
          </a:p>
        </p:txBody>
      </p:sp>
      <p:sp>
        <p:nvSpPr>
          <p:cNvPr id="31" name="AutoShape 5"/>
          <p:cNvSpPr>
            <a:spLocks noChangeArrowheads="1"/>
          </p:cNvSpPr>
          <p:nvPr/>
        </p:nvSpPr>
        <p:spPr bwMode="auto">
          <a:xfrm>
            <a:off x="7924171" y="2213574"/>
            <a:ext cx="1846659" cy="731044"/>
          </a:xfrm>
          <a:prstGeom prst="diamond">
            <a:avLst/>
          </a:prstGeom>
          <a:solidFill>
            <a:srgbClr val="FFC000"/>
          </a:solidFill>
          <a:ln w="12700">
            <a:noFill/>
            <a:miter lim="800000"/>
          </a:ln>
          <a:effectLst>
            <a:outerShdw dist="89803" dir="2700000" algn="ctr" rotWithShape="0">
              <a:srgbClr val="676767"/>
            </a:outerShdw>
          </a:effectLst>
        </p:spPr>
        <p:txBody>
          <a:bodyPr wrap="none" lIns="60903" tIns="29917" rIns="60903" bIns="29917" anchor="ctr"/>
          <a:lstStyle>
            <a:defPPr>
              <a:defRPr lang="zh-CN"/>
            </a:defPPr>
            <a:lvl1pPr marL="0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09575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821055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230630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641475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0986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5558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0130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4702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</a:pPr>
            <a:r>
              <a:rPr lang="zh-CN" altLang="en-US" sz="1950" b="1">
                <a:solidFill>
                  <a:schemeClr val="bg1"/>
                </a:solidFill>
                <a:latin typeface="+mn-ea"/>
                <a:ea typeface="+mn-ea"/>
              </a:rPr>
              <a:t>详  查</a:t>
            </a:r>
          </a:p>
        </p:txBody>
      </p:sp>
      <p:sp>
        <p:nvSpPr>
          <p:cNvPr id="32" name="AutoShape 6"/>
          <p:cNvSpPr>
            <a:spLocks noChangeArrowheads="1"/>
          </p:cNvSpPr>
          <p:nvPr/>
        </p:nvSpPr>
        <p:spPr bwMode="auto">
          <a:xfrm>
            <a:off x="2190304" y="2141541"/>
            <a:ext cx="1835944" cy="875110"/>
          </a:xfrm>
          <a:prstGeom prst="diamond">
            <a:avLst/>
          </a:prstGeom>
          <a:solidFill>
            <a:srgbClr val="FFC000"/>
          </a:solidFill>
          <a:ln w="12700">
            <a:noFill/>
            <a:miter lim="800000"/>
          </a:ln>
          <a:effectLst>
            <a:outerShdw dist="89803" dir="2700000" algn="ctr" rotWithShape="0">
              <a:srgbClr val="676767"/>
            </a:outerShdw>
          </a:effectLst>
        </p:spPr>
        <p:txBody>
          <a:bodyPr wrap="none" lIns="60903" tIns="29917" rIns="60903" bIns="29917" anchor="ctr"/>
          <a:lstStyle>
            <a:defPPr>
              <a:defRPr lang="zh-CN"/>
            </a:defPPr>
            <a:lvl1pPr marL="0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09575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821055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230630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641475" algn="l" defTabSz="82042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0986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5558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0130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470275" algn="l" defTabSz="82042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</a:pPr>
            <a:r>
              <a:rPr lang="zh-CN" altLang="en-US" sz="1950" b="1">
                <a:solidFill>
                  <a:schemeClr val="bg1"/>
                </a:solidFill>
                <a:latin typeface="+mn-ea"/>
                <a:ea typeface="+mn-ea"/>
              </a:rPr>
              <a:t>概  查</a:t>
            </a:r>
          </a:p>
        </p:txBody>
      </p:sp>
      <p:pic>
        <p:nvPicPr>
          <p:cNvPr id="33" name="图片 3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938" y="3266427"/>
            <a:ext cx="4971762" cy="3197872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76"/>
          <a:stretch>
            <a:fillRect/>
          </a:stretch>
        </p:blipFill>
        <p:spPr>
          <a:xfrm>
            <a:off x="6529244" y="3324011"/>
            <a:ext cx="4913456" cy="3082703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776932" y="908050"/>
            <a:ext cx="2400012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三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资源调查</a:t>
            </a:r>
          </a:p>
        </p:txBody>
      </p:sp>
      <p:sp>
        <p:nvSpPr>
          <p:cNvPr id="99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二、旅游资源调查的内容</a:t>
            </a: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261289" y="3248426"/>
            <a:ext cx="121443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b="1">
                <a:solidFill>
                  <a:srgbClr val="595959"/>
                </a:solidFill>
                <a:latin typeface="+mn-ea"/>
              </a:rPr>
              <a:t>环境调查</a:t>
            </a:r>
          </a:p>
        </p:txBody>
      </p:sp>
      <p:sp>
        <p:nvSpPr>
          <p:cNvPr id="9" name="Line 9"/>
          <p:cNvSpPr>
            <a:spLocks noChangeShapeType="1"/>
          </p:cNvSpPr>
          <p:nvPr/>
        </p:nvSpPr>
        <p:spPr bwMode="auto">
          <a:xfrm flipH="1">
            <a:off x="1718243" y="2877648"/>
            <a:ext cx="0" cy="1134665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10" name="Line 10"/>
          <p:cNvSpPr>
            <a:spLocks noChangeShapeType="1"/>
          </p:cNvSpPr>
          <p:nvPr/>
        </p:nvSpPr>
        <p:spPr bwMode="auto">
          <a:xfrm>
            <a:off x="1718243" y="2877648"/>
            <a:ext cx="594122" cy="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11" name="Line 11"/>
          <p:cNvSpPr>
            <a:spLocks noChangeShapeType="1"/>
          </p:cNvSpPr>
          <p:nvPr/>
        </p:nvSpPr>
        <p:spPr bwMode="auto">
          <a:xfrm>
            <a:off x="1718243" y="4011123"/>
            <a:ext cx="595313" cy="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2312365" y="2708319"/>
            <a:ext cx="1674019" cy="36933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595959"/>
                </a:solidFill>
                <a:latin typeface="+mn-ea"/>
              </a:rPr>
              <a:t>自然环境调查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2239574" y="3977424"/>
            <a:ext cx="1617011" cy="369332"/>
          </a:xfrm>
          <a:prstGeom prst="rect">
            <a:avLst/>
          </a:prstGeom>
          <a:noFill/>
          <a:ln w="9525" algn="ctr">
            <a:solidFill>
              <a:schemeClr val="bg1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595959"/>
                </a:solidFill>
                <a:latin typeface="+mn-ea"/>
              </a:rPr>
              <a:t>人文环境调查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905782" y="2034104"/>
            <a:ext cx="2298738" cy="1713476"/>
            <a:chOff x="2889" y="1162"/>
            <a:chExt cx="1625" cy="1010"/>
          </a:xfrm>
        </p:grpSpPr>
        <p:sp>
          <p:nvSpPr>
            <p:cNvPr id="15" name="AutoShape 15"/>
            <p:cNvSpPr>
              <a:spLocks noChangeArrowheads="1"/>
            </p:cNvSpPr>
            <p:nvPr/>
          </p:nvSpPr>
          <p:spPr bwMode="auto">
            <a:xfrm>
              <a:off x="3288" y="1162"/>
              <a:ext cx="1180" cy="907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17" name="AutoShape 16"/>
            <p:cNvSpPr/>
            <p:nvPr/>
          </p:nvSpPr>
          <p:spPr bwMode="auto">
            <a:xfrm>
              <a:off x="2889" y="1234"/>
              <a:ext cx="182" cy="817"/>
            </a:xfrm>
            <a:prstGeom prst="leftBrace">
              <a:avLst>
                <a:gd name="adj1" fmla="val 37408"/>
                <a:gd name="adj2" fmla="val 49058"/>
              </a:avLst>
            </a:prstGeom>
            <a:noFill/>
            <a:ln w="28575">
              <a:solidFill>
                <a:srgbClr val="92D05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18" name="Text Box 17"/>
            <p:cNvSpPr txBox="1">
              <a:spLocks noChangeArrowheads="1"/>
            </p:cNvSpPr>
            <p:nvPr/>
          </p:nvSpPr>
          <p:spPr bwMode="auto">
            <a:xfrm>
              <a:off x="3334" y="1162"/>
              <a:ext cx="1180" cy="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调查区的概况</a:t>
              </a:r>
            </a:p>
          </p:txBody>
        </p:sp>
        <p:sp>
          <p:nvSpPr>
            <p:cNvPr id="19" name="Text Box 18"/>
            <p:cNvSpPr txBox="1">
              <a:spLocks noChangeArrowheads="1"/>
            </p:cNvSpPr>
            <p:nvPr/>
          </p:nvSpPr>
          <p:spPr bwMode="auto">
            <a:xfrm>
              <a:off x="3334" y="1344"/>
              <a:ext cx="118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气候条件</a:t>
              </a:r>
            </a:p>
          </p:txBody>
        </p:sp>
        <p:sp>
          <p:nvSpPr>
            <p:cNvPr id="20" name="Text Box 19"/>
            <p:cNvSpPr txBox="1">
              <a:spLocks noChangeArrowheads="1"/>
            </p:cNvSpPr>
            <p:nvPr/>
          </p:nvSpPr>
          <p:spPr bwMode="auto">
            <a:xfrm>
              <a:off x="3334" y="1525"/>
              <a:ext cx="118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地质地貌条件</a:t>
              </a:r>
            </a:p>
          </p:txBody>
        </p:sp>
        <p:sp>
          <p:nvSpPr>
            <p:cNvPr id="21" name="Text Box 20"/>
            <p:cNvSpPr txBox="1">
              <a:spLocks noChangeArrowheads="1"/>
            </p:cNvSpPr>
            <p:nvPr/>
          </p:nvSpPr>
          <p:spPr bwMode="auto">
            <a:xfrm>
              <a:off x="3334" y="1706"/>
              <a:ext cx="118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水体环境</a:t>
              </a:r>
            </a:p>
          </p:txBody>
        </p:sp>
        <p:sp>
          <p:nvSpPr>
            <p:cNvPr id="22" name="Text Box 21"/>
            <p:cNvSpPr txBox="1">
              <a:spLocks noChangeArrowheads="1"/>
            </p:cNvSpPr>
            <p:nvPr/>
          </p:nvSpPr>
          <p:spPr bwMode="auto">
            <a:xfrm>
              <a:off x="3334" y="1888"/>
              <a:ext cx="118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生物环境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3865687" y="3646415"/>
            <a:ext cx="2707755" cy="1881231"/>
            <a:chOff x="2892" y="2161"/>
            <a:chExt cx="1577" cy="989"/>
          </a:xfrm>
        </p:grpSpPr>
        <p:sp>
          <p:nvSpPr>
            <p:cNvPr id="24" name="AutoShape 23"/>
            <p:cNvSpPr>
              <a:spLocks noChangeArrowheads="1"/>
            </p:cNvSpPr>
            <p:nvPr/>
          </p:nvSpPr>
          <p:spPr bwMode="auto">
            <a:xfrm>
              <a:off x="3289" y="2161"/>
              <a:ext cx="1180" cy="634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25" name="AutoShape 24"/>
            <p:cNvSpPr/>
            <p:nvPr/>
          </p:nvSpPr>
          <p:spPr bwMode="auto">
            <a:xfrm>
              <a:off x="2892" y="2246"/>
              <a:ext cx="182" cy="499"/>
            </a:xfrm>
            <a:prstGeom prst="leftBrace">
              <a:avLst>
                <a:gd name="adj1" fmla="val 22848"/>
                <a:gd name="adj2" fmla="val 48485"/>
              </a:avLst>
            </a:prstGeom>
            <a:noFill/>
            <a:ln w="28575">
              <a:solidFill>
                <a:srgbClr val="92D05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26" name="Text Box 25"/>
            <p:cNvSpPr txBox="1">
              <a:spLocks noChangeArrowheads="1"/>
            </p:cNvSpPr>
            <p:nvPr/>
          </p:nvSpPr>
          <p:spPr bwMode="auto">
            <a:xfrm>
              <a:off x="3277" y="2186"/>
              <a:ext cx="118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历史沿革</a:t>
              </a:r>
            </a:p>
          </p:txBody>
        </p:sp>
        <p:sp>
          <p:nvSpPr>
            <p:cNvPr id="27" name="Text Box 26"/>
            <p:cNvSpPr txBox="1">
              <a:spLocks noChangeArrowheads="1"/>
            </p:cNvSpPr>
            <p:nvPr/>
          </p:nvSpPr>
          <p:spPr bwMode="auto">
            <a:xfrm>
              <a:off x="3283" y="2416"/>
              <a:ext cx="1180" cy="2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经济状况</a:t>
              </a:r>
            </a:p>
          </p:txBody>
        </p:sp>
        <p:sp>
          <p:nvSpPr>
            <p:cNvPr id="28" name="Text Box 27"/>
            <p:cNvSpPr txBox="1">
              <a:spLocks noChangeArrowheads="1"/>
            </p:cNvSpPr>
            <p:nvPr/>
          </p:nvSpPr>
          <p:spPr bwMode="auto">
            <a:xfrm>
              <a:off x="3277" y="2659"/>
              <a:ext cx="1180" cy="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595959"/>
                  </a:solidFill>
                  <a:latin typeface="+mn-ea"/>
                </a:rPr>
                <a:t>社会文化环境</a:t>
              </a:r>
            </a:p>
          </p:txBody>
        </p:sp>
      </p:grpSp>
      <p:sp>
        <p:nvSpPr>
          <p:cNvPr id="29" name="Line 28"/>
          <p:cNvSpPr>
            <a:spLocks noChangeShapeType="1"/>
          </p:cNvSpPr>
          <p:nvPr/>
        </p:nvSpPr>
        <p:spPr bwMode="auto">
          <a:xfrm flipH="1">
            <a:off x="8677179" y="3001757"/>
            <a:ext cx="0" cy="1025128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30" name="Line 29"/>
          <p:cNvSpPr>
            <a:spLocks noChangeShapeType="1"/>
          </p:cNvSpPr>
          <p:nvPr/>
        </p:nvSpPr>
        <p:spPr bwMode="auto">
          <a:xfrm flipV="1">
            <a:off x="8677179" y="3001757"/>
            <a:ext cx="756047" cy="119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35" name="Line 30"/>
          <p:cNvSpPr>
            <a:spLocks noChangeShapeType="1"/>
          </p:cNvSpPr>
          <p:nvPr/>
        </p:nvSpPr>
        <p:spPr bwMode="auto">
          <a:xfrm flipV="1">
            <a:off x="8672321" y="4025695"/>
            <a:ext cx="756047" cy="119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36" name="Line 31"/>
          <p:cNvSpPr>
            <a:spLocks noChangeShapeType="1"/>
          </p:cNvSpPr>
          <p:nvPr/>
        </p:nvSpPr>
        <p:spPr bwMode="auto">
          <a:xfrm>
            <a:off x="8672321" y="3708463"/>
            <a:ext cx="756047" cy="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37" name="Text Box 32"/>
          <p:cNvSpPr txBox="1">
            <a:spLocks noChangeArrowheads="1"/>
          </p:cNvSpPr>
          <p:nvPr/>
        </p:nvSpPr>
        <p:spPr bwMode="auto">
          <a:xfrm>
            <a:off x="9648729" y="2893410"/>
            <a:ext cx="194429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solidFill>
                  <a:srgbClr val="595959"/>
                </a:solidFill>
                <a:latin typeface="+mn-ea"/>
              </a:rPr>
              <a:t>旅游资源类型调查</a:t>
            </a:r>
          </a:p>
        </p:txBody>
      </p:sp>
      <p:sp>
        <p:nvSpPr>
          <p:cNvPr id="38" name="Text Box 33"/>
          <p:cNvSpPr txBox="1">
            <a:spLocks noChangeArrowheads="1"/>
          </p:cNvSpPr>
          <p:nvPr/>
        </p:nvSpPr>
        <p:spPr bwMode="auto">
          <a:xfrm>
            <a:off x="9648729" y="3541110"/>
            <a:ext cx="232291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solidFill>
                  <a:srgbClr val="595959"/>
                </a:solidFill>
                <a:latin typeface="+mn-ea"/>
              </a:rPr>
              <a:t>旅游资源组合结构调整</a:t>
            </a:r>
          </a:p>
        </p:txBody>
      </p:sp>
      <p:sp>
        <p:nvSpPr>
          <p:cNvPr id="39" name="Text Box 34"/>
          <p:cNvSpPr txBox="1">
            <a:spLocks noChangeArrowheads="1"/>
          </p:cNvSpPr>
          <p:nvPr/>
        </p:nvSpPr>
        <p:spPr bwMode="auto">
          <a:xfrm>
            <a:off x="9648728" y="3866151"/>
            <a:ext cx="254327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solidFill>
                  <a:srgbClr val="595959"/>
                </a:solidFill>
                <a:latin typeface="+mn-ea"/>
              </a:rPr>
              <a:t>旅游资源开发现状调查</a:t>
            </a:r>
          </a:p>
        </p:txBody>
      </p:sp>
      <p:sp>
        <p:nvSpPr>
          <p:cNvPr id="40" name="Line 35"/>
          <p:cNvSpPr>
            <a:spLocks noChangeShapeType="1"/>
          </p:cNvSpPr>
          <p:nvPr/>
        </p:nvSpPr>
        <p:spPr bwMode="auto">
          <a:xfrm>
            <a:off x="8672322" y="3347924"/>
            <a:ext cx="756047" cy="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41" name="Text Box 36"/>
          <p:cNvSpPr txBox="1">
            <a:spLocks noChangeArrowheads="1"/>
          </p:cNvSpPr>
          <p:nvPr/>
        </p:nvSpPr>
        <p:spPr bwMode="auto">
          <a:xfrm>
            <a:off x="9648728" y="3217260"/>
            <a:ext cx="2052638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solidFill>
                  <a:srgbClr val="595959"/>
                </a:solidFill>
                <a:latin typeface="+mn-ea"/>
              </a:rPr>
              <a:t>旅游资源规模调查</a:t>
            </a:r>
          </a:p>
        </p:txBody>
      </p:sp>
      <p:sp>
        <p:nvSpPr>
          <p:cNvPr id="42" name="Text Box 40"/>
          <p:cNvSpPr txBox="1">
            <a:spLocks noChangeArrowheads="1"/>
          </p:cNvSpPr>
          <p:nvPr/>
        </p:nvSpPr>
        <p:spPr bwMode="auto">
          <a:xfrm>
            <a:off x="6269592" y="3318113"/>
            <a:ext cx="235624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595959"/>
                </a:solidFill>
                <a:latin typeface="+mn-ea"/>
              </a:rPr>
              <a:t>资源赋存状况调查</a:t>
            </a:r>
          </a:p>
        </p:txBody>
      </p:sp>
      <p:sp>
        <p:nvSpPr>
          <p:cNvPr id="43" name="Line 10"/>
          <p:cNvSpPr>
            <a:spLocks noChangeShapeType="1"/>
          </p:cNvSpPr>
          <p:nvPr/>
        </p:nvSpPr>
        <p:spPr bwMode="auto">
          <a:xfrm>
            <a:off x="1403273" y="3456889"/>
            <a:ext cx="314970" cy="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44" name="Line 10"/>
          <p:cNvSpPr>
            <a:spLocks noChangeShapeType="1"/>
          </p:cNvSpPr>
          <p:nvPr/>
        </p:nvSpPr>
        <p:spPr bwMode="auto">
          <a:xfrm>
            <a:off x="8357351" y="3541110"/>
            <a:ext cx="314970" cy="0"/>
          </a:xfrm>
          <a:prstGeom prst="line">
            <a:avLst/>
          </a:prstGeom>
          <a:noFill/>
          <a:ln w="28575">
            <a:solidFill>
              <a:srgbClr val="92D05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pic>
        <p:nvPicPr>
          <p:cNvPr id="45" name="Picture 6" descr="xihu2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86548" y="5109171"/>
            <a:ext cx="2508943" cy="127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7" descr="W020061017472388136432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438" y="5109171"/>
            <a:ext cx="2411961" cy="127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5640" y="5132840"/>
            <a:ext cx="2478160" cy="1250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702" y="5141445"/>
            <a:ext cx="2332318" cy="124169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546099" y="908050"/>
            <a:ext cx="2861678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三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资源调查方法</a:t>
            </a:r>
          </a:p>
        </p:txBody>
      </p:sp>
      <p:sp>
        <p:nvSpPr>
          <p:cNvPr id="99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三、旅游资源调查的程序</a:t>
            </a:r>
          </a:p>
        </p:txBody>
      </p:sp>
      <p:sp>
        <p:nvSpPr>
          <p:cNvPr id="48" name="Oval 9"/>
          <p:cNvSpPr>
            <a:spLocks noChangeArrowheads="1"/>
          </p:cNvSpPr>
          <p:nvPr/>
        </p:nvSpPr>
        <p:spPr bwMode="auto">
          <a:xfrm>
            <a:off x="479737" y="2798103"/>
            <a:ext cx="1997869" cy="540544"/>
          </a:xfrm>
          <a:prstGeom prst="ellipse">
            <a:avLst/>
          </a:prstGeom>
          <a:noFill/>
          <a:ln w="9525">
            <a:solidFill>
              <a:srgbClr val="FFC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grpSp>
        <p:nvGrpSpPr>
          <p:cNvPr id="50" name="Group 11"/>
          <p:cNvGrpSpPr/>
          <p:nvPr/>
        </p:nvGrpSpPr>
        <p:grpSpPr>
          <a:xfrm>
            <a:off x="423206" y="4205642"/>
            <a:ext cx="1997869" cy="539354"/>
            <a:chOff x="521" y="1389"/>
            <a:chExt cx="1452" cy="453"/>
          </a:xfrm>
          <a:noFill/>
        </p:grpSpPr>
        <p:sp>
          <p:nvSpPr>
            <p:cNvPr id="51" name="Oval 12"/>
            <p:cNvSpPr>
              <a:spLocks noChangeArrowheads="1"/>
            </p:cNvSpPr>
            <p:nvPr/>
          </p:nvSpPr>
          <p:spPr bwMode="auto">
            <a:xfrm>
              <a:off x="521" y="1389"/>
              <a:ext cx="1452" cy="453"/>
            </a:xfrm>
            <a:prstGeom prst="ellipse">
              <a:avLst/>
            </a:prstGeom>
            <a:grpFill/>
            <a:ln w="9525" algn="ctr">
              <a:solidFill>
                <a:srgbClr val="FFC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52" name="Text Box 13"/>
            <p:cNvSpPr txBox="1">
              <a:spLocks noChangeArrowheads="1"/>
            </p:cNvSpPr>
            <p:nvPr/>
          </p:nvSpPr>
          <p:spPr bwMode="auto">
            <a:xfrm>
              <a:off x="657" y="1480"/>
              <a:ext cx="1180" cy="288"/>
            </a:xfrm>
            <a:prstGeom prst="rect">
              <a:avLst/>
            </a:prstGeom>
            <a:grpFill/>
            <a:ln w="9525" algn="ctr">
              <a:noFill/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C00000"/>
                  </a:solidFill>
                  <a:latin typeface="+mn-ea"/>
                </a:rPr>
                <a:t>实地调查阶段</a:t>
              </a:r>
            </a:p>
          </p:txBody>
        </p:sp>
      </p:grpSp>
      <p:sp>
        <p:nvSpPr>
          <p:cNvPr id="53" name="AutoShape 14"/>
          <p:cNvSpPr>
            <a:spLocks noChangeArrowheads="1"/>
          </p:cNvSpPr>
          <p:nvPr/>
        </p:nvSpPr>
        <p:spPr bwMode="auto">
          <a:xfrm rot="21402599">
            <a:off x="1254424" y="3347181"/>
            <a:ext cx="323850" cy="919163"/>
          </a:xfrm>
          <a:prstGeom prst="curvedRightArrow">
            <a:avLst>
              <a:gd name="adj1" fmla="val 36989"/>
              <a:gd name="adj2" fmla="val 93754"/>
              <a:gd name="adj3" fmla="val 47468"/>
            </a:avLst>
          </a:prstGeom>
          <a:solidFill>
            <a:srgbClr val="92D050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54" name="Rectangle 16"/>
          <p:cNvSpPr>
            <a:spLocks noChangeArrowheads="1"/>
          </p:cNvSpPr>
          <p:nvPr/>
        </p:nvSpPr>
        <p:spPr bwMode="auto">
          <a:xfrm>
            <a:off x="3233652" y="2275912"/>
            <a:ext cx="2408392" cy="1367013"/>
          </a:xfrm>
          <a:prstGeom prst="rect">
            <a:avLst/>
          </a:prstGeom>
          <a:noFill/>
          <a:ln w="19050">
            <a:solidFill>
              <a:srgbClr val="FFC000"/>
            </a:solidFill>
            <a:prstDash val="dash"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55" name="Text Box 17"/>
          <p:cNvSpPr txBox="1">
            <a:spLocks noChangeArrowheads="1"/>
          </p:cNvSpPr>
          <p:nvPr/>
        </p:nvSpPr>
        <p:spPr bwMode="auto">
          <a:xfrm>
            <a:off x="3320561" y="2327647"/>
            <a:ext cx="1825228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latin typeface="+mn-ea"/>
              </a:rPr>
              <a:t>成立调查小组</a:t>
            </a:r>
          </a:p>
        </p:txBody>
      </p:sp>
      <p:sp>
        <p:nvSpPr>
          <p:cNvPr id="56" name="Text Box 18"/>
          <p:cNvSpPr txBox="1">
            <a:spLocks noChangeArrowheads="1"/>
          </p:cNvSpPr>
          <p:nvPr/>
        </p:nvSpPr>
        <p:spPr bwMode="auto">
          <a:xfrm>
            <a:off x="3313924" y="2645911"/>
            <a:ext cx="262770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latin typeface="+mn-ea"/>
              </a:rPr>
              <a:t>收集整理基础性的资料</a:t>
            </a:r>
          </a:p>
        </p:txBody>
      </p:sp>
      <p:sp>
        <p:nvSpPr>
          <p:cNvPr id="57" name="Text Box 19"/>
          <p:cNvSpPr txBox="1">
            <a:spLocks noChangeArrowheads="1"/>
          </p:cNvSpPr>
          <p:nvPr/>
        </p:nvSpPr>
        <p:spPr bwMode="auto">
          <a:xfrm>
            <a:off x="3316430" y="2942283"/>
            <a:ext cx="2235994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latin typeface="+mn-ea"/>
              </a:rPr>
              <a:t>明确调查目的</a:t>
            </a:r>
          </a:p>
        </p:txBody>
      </p:sp>
      <p:sp>
        <p:nvSpPr>
          <p:cNvPr id="58" name="AutoShape 20"/>
          <p:cNvSpPr>
            <a:spLocks noChangeArrowheads="1"/>
          </p:cNvSpPr>
          <p:nvPr/>
        </p:nvSpPr>
        <p:spPr bwMode="auto">
          <a:xfrm>
            <a:off x="2529421" y="4422336"/>
            <a:ext cx="539354" cy="161925"/>
          </a:xfrm>
          <a:prstGeom prst="rightArrow">
            <a:avLst>
              <a:gd name="adj1" fmla="val 50000"/>
              <a:gd name="adj2" fmla="val 83272"/>
            </a:avLst>
          </a:prstGeom>
          <a:solidFill>
            <a:srgbClr val="92D050"/>
          </a:solidFill>
          <a:ln w="9525" algn="ctr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59" name="AutoShape 21"/>
          <p:cNvSpPr>
            <a:spLocks noChangeArrowheads="1"/>
          </p:cNvSpPr>
          <p:nvPr/>
        </p:nvSpPr>
        <p:spPr bwMode="auto">
          <a:xfrm>
            <a:off x="2585952" y="2960028"/>
            <a:ext cx="539354" cy="161925"/>
          </a:xfrm>
          <a:prstGeom prst="rightArrow">
            <a:avLst>
              <a:gd name="adj1" fmla="val 50000"/>
              <a:gd name="adj2" fmla="val 83272"/>
            </a:avLst>
          </a:prstGeom>
          <a:solidFill>
            <a:srgbClr val="92D050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grpSp>
        <p:nvGrpSpPr>
          <p:cNvPr id="60" name="Group 22"/>
          <p:cNvGrpSpPr/>
          <p:nvPr/>
        </p:nvGrpSpPr>
        <p:grpSpPr>
          <a:xfrm>
            <a:off x="2853271" y="5502233"/>
            <a:ext cx="1997869" cy="539353"/>
            <a:chOff x="521" y="1389"/>
            <a:chExt cx="1452" cy="453"/>
          </a:xfrm>
          <a:noFill/>
        </p:grpSpPr>
        <p:sp>
          <p:nvSpPr>
            <p:cNvPr id="61" name="Oval 23"/>
            <p:cNvSpPr>
              <a:spLocks noChangeArrowheads="1"/>
            </p:cNvSpPr>
            <p:nvPr/>
          </p:nvSpPr>
          <p:spPr bwMode="auto">
            <a:xfrm>
              <a:off x="521" y="1389"/>
              <a:ext cx="1452" cy="453"/>
            </a:xfrm>
            <a:prstGeom prst="ellipse">
              <a:avLst/>
            </a:prstGeom>
            <a:grpFill/>
            <a:ln w="9525" algn="ctr">
              <a:solidFill>
                <a:srgbClr val="FFC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62" name="Text Box 24"/>
            <p:cNvSpPr txBox="1">
              <a:spLocks noChangeArrowheads="1"/>
            </p:cNvSpPr>
            <p:nvPr/>
          </p:nvSpPr>
          <p:spPr bwMode="auto">
            <a:xfrm>
              <a:off x="657" y="1480"/>
              <a:ext cx="1180" cy="288"/>
            </a:xfrm>
            <a:prstGeom prst="rect">
              <a:avLst/>
            </a:prstGeom>
            <a:grpFill/>
            <a:ln w="9525" algn="ctr">
              <a:noFill/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solidFill>
                    <a:srgbClr val="C00000"/>
                  </a:solidFill>
                  <a:latin typeface="+mn-ea"/>
                </a:rPr>
                <a:t>数据整理阶段</a:t>
              </a:r>
            </a:p>
          </p:txBody>
        </p:sp>
      </p:grpSp>
      <p:sp>
        <p:nvSpPr>
          <p:cNvPr id="63" name="AutoShape 25"/>
          <p:cNvSpPr>
            <a:spLocks noChangeArrowheads="1"/>
          </p:cNvSpPr>
          <p:nvPr/>
        </p:nvSpPr>
        <p:spPr bwMode="auto">
          <a:xfrm rot="-2869831">
            <a:off x="2234741" y="4839650"/>
            <a:ext cx="323850" cy="998934"/>
          </a:xfrm>
          <a:prstGeom prst="curvedRightArrow">
            <a:avLst>
              <a:gd name="adj1" fmla="val 40199"/>
              <a:gd name="adj2" fmla="val 101890"/>
              <a:gd name="adj3" fmla="val 33333"/>
            </a:avLst>
          </a:prstGeom>
          <a:solidFill>
            <a:srgbClr val="92D050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grpSp>
        <p:nvGrpSpPr>
          <p:cNvPr id="64" name="Group 26"/>
          <p:cNvGrpSpPr/>
          <p:nvPr/>
        </p:nvGrpSpPr>
        <p:grpSpPr>
          <a:xfrm>
            <a:off x="3230700" y="4150875"/>
            <a:ext cx="2757352" cy="861091"/>
            <a:chOff x="3696" y="2341"/>
            <a:chExt cx="2232" cy="524"/>
          </a:xfrm>
        </p:grpSpPr>
        <p:sp>
          <p:nvSpPr>
            <p:cNvPr id="65" name="Text Box 28"/>
            <p:cNvSpPr txBox="1">
              <a:spLocks noChangeArrowheads="1"/>
            </p:cNvSpPr>
            <p:nvPr/>
          </p:nvSpPr>
          <p:spPr bwMode="auto">
            <a:xfrm>
              <a:off x="3696" y="2341"/>
              <a:ext cx="2232" cy="3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latin typeface="+mn-ea"/>
                </a:rPr>
                <a:t>确定调查区内的调查小区和调查线路</a:t>
              </a:r>
            </a:p>
          </p:txBody>
        </p:sp>
        <p:sp>
          <p:nvSpPr>
            <p:cNvPr id="66" name="Text Box 29"/>
            <p:cNvSpPr txBox="1">
              <a:spLocks noChangeArrowheads="1"/>
            </p:cNvSpPr>
            <p:nvPr/>
          </p:nvSpPr>
          <p:spPr bwMode="auto">
            <a:xfrm>
              <a:off x="3696" y="2659"/>
              <a:ext cx="1724" cy="2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>
                  <a:latin typeface="+mn-ea"/>
                </a:rPr>
                <a:t>选定调查对象</a:t>
              </a:r>
            </a:p>
          </p:txBody>
        </p:sp>
      </p:grpSp>
      <p:sp>
        <p:nvSpPr>
          <p:cNvPr id="67" name="Rectangle 16"/>
          <p:cNvSpPr>
            <a:spLocks noChangeArrowheads="1"/>
          </p:cNvSpPr>
          <p:nvPr/>
        </p:nvSpPr>
        <p:spPr bwMode="auto">
          <a:xfrm>
            <a:off x="3230700" y="4095448"/>
            <a:ext cx="2822782" cy="1318679"/>
          </a:xfrm>
          <a:prstGeom prst="rect">
            <a:avLst/>
          </a:prstGeom>
          <a:noFill/>
          <a:ln w="19050">
            <a:solidFill>
              <a:srgbClr val="FFC000"/>
            </a:solidFill>
            <a:prstDash val="dash"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68" name="Text Box 19"/>
          <p:cNvSpPr txBox="1">
            <a:spLocks noChangeArrowheads="1"/>
          </p:cNvSpPr>
          <p:nvPr/>
        </p:nvSpPr>
        <p:spPr bwMode="auto">
          <a:xfrm>
            <a:off x="3313924" y="3250514"/>
            <a:ext cx="2235994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latin typeface="+mn-ea"/>
              </a:rPr>
              <a:t>物资器材准备</a:t>
            </a:r>
          </a:p>
        </p:txBody>
      </p:sp>
      <p:sp>
        <p:nvSpPr>
          <p:cNvPr id="69" name="Text Box 13"/>
          <p:cNvSpPr txBox="1">
            <a:spLocks noChangeArrowheads="1"/>
          </p:cNvSpPr>
          <p:nvPr/>
        </p:nvSpPr>
        <p:spPr bwMode="auto">
          <a:xfrm>
            <a:off x="796167" y="2905169"/>
            <a:ext cx="1623613" cy="342901"/>
          </a:xfrm>
          <a:prstGeom prst="rect">
            <a:avLst/>
          </a:prstGeom>
          <a:noFill/>
          <a:ln w="9525" algn="ctr">
            <a:noFill/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600">
                <a:solidFill>
                  <a:srgbClr val="C00000"/>
                </a:solidFill>
                <a:latin typeface="+mn-ea"/>
              </a:rPr>
              <a:t>调查准备阶段</a:t>
            </a:r>
          </a:p>
        </p:txBody>
      </p:sp>
      <p:sp>
        <p:nvSpPr>
          <p:cNvPr id="25" name="Rectangle 10"/>
          <p:cNvSpPr>
            <a:spLocks noChangeArrowheads="1"/>
          </p:cNvSpPr>
          <p:nvPr/>
        </p:nvSpPr>
        <p:spPr bwMode="auto">
          <a:xfrm>
            <a:off x="7324656" y="4709851"/>
            <a:ext cx="1088231" cy="675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4054" tIns="21431" rIns="44054" bIns="21431" anchor="ctr"/>
          <a:lstStyle>
            <a:defPPr>
              <a:defRPr lang="zh-CN"/>
            </a:defPPr>
            <a:lvl1pPr marL="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287338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57785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866775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15570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16129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0701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25273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29845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实地测量法</a:t>
            </a:r>
          </a:p>
        </p:txBody>
      </p:sp>
      <p:sp>
        <p:nvSpPr>
          <p:cNvPr id="26" name="Rectangle 13"/>
          <p:cNvSpPr>
            <a:spLocks noChangeArrowheads="1"/>
          </p:cNvSpPr>
          <p:nvPr/>
        </p:nvSpPr>
        <p:spPr bwMode="auto">
          <a:xfrm>
            <a:off x="6542117" y="3648121"/>
            <a:ext cx="1087041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4054" tIns="21431" rIns="44054" bIns="21431" anchor="ctr"/>
          <a:lstStyle>
            <a:defPPr>
              <a:defRPr lang="zh-CN"/>
            </a:defPPr>
            <a:lvl1pPr marL="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287338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57785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866775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15570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16129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0701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25273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29845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统计</a:t>
            </a:r>
            <a:endParaRPr lang="en-US" altLang="zh-CN" sz="1800" b="1">
              <a:solidFill>
                <a:schemeClr val="bg2">
                  <a:lumMod val="10000"/>
                </a:schemeClr>
              </a:solidFill>
              <a:latin typeface="+mn-ea"/>
              <a:ea typeface="+mn-ea"/>
            </a:endParaRPr>
          </a:p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分析法</a:t>
            </a:r>
          </a:p>
        </p:txBody>
      </p:sp>
      <p:sp>
        <p:nvSpPr>
          <p:cNvPr id="27" name="Rectangle 16"/>
          <p:cNvSpPr>
            <a:spLocks noChangeArrowheads="1"/>
          </p:cNvSpPr>
          <p:nvPr/>
        </p:nvSpPr>
        <p:spPr bwMode="auto">
          <a:xfrm>
            <a:off x="9738965" y="4712996"/>
            <a:ext cx="1089421" cy="673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4054" tIns="21431" rIns="44054" bIns="21431" anchor="ctr"/>
          <a:lstStyle>
            <a:defPPr>
              <a:defRPr lang="zh-CN"/>
            </a:defPPr>
            <a:lvl1pPr marL="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287338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57785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866775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15570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16129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0701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25273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29845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遥感法</a:t>
            </a:r>
          </a:p>
        </p:txBody>
      </p:sp>
      <p:sp>
        <p:nvSpPr>
          <p:cNvPr id="28" name="Rectangle 19"/>
          <p:cNvSpPr>
            <a:spLocks noChangeArrowheads="1"/>
          </p:cNvSpPr>
          <p:nvPr/>
        </p:nvSpPr>
        <p:spPr bwMode="auto">
          <a:xfrm>
            <a:off x="10576145" y="3638252"/>
            <a:ext cx="1089422" cy="672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4054" tIns="21431" rIns="44054" bIns="21431" anchor="ctr"/>
          <a:lstStyle>
            <a:defPPr>
              <a:defRPr lang="zh-CN"/>
            </a:defPPr>
            <a:lvl1pPr marL="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287338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57785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866775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15570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16129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0701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25273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29845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分类</a:t>
            </a:r>
            <a:endParaRPr lang="en-US" altLang="zh-CN" sz="1800" b="1">
              <a:solidFill>
                <a:schemeClr val="bg2">
                  <a:lumMod val="10000"/>
                </a:schemeClr>
              </a:solidFill>
              <a:latin typeface="+mn-ea"/>
              <a:ea typeface="+mn-ea"/>
            </a:endParaRPr>
          </a:p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对比法</a:t>
            </a:r>
          </a:p>
        </p:txBody>
      </p:sp>
      <p:sp>
        <p:nvSpPr>
          <p:cNvPr id="29" name="Rectangle 22"/>
          <p:cNvSpPr>
            <a:spLocks noChangeArrowheads="1"/>
          </p:cNvSpPr>
          <p:nvPr/>
        </p:nvSpPr>
        <p:spPr bwMode="auto">
          <a:xfrm>
            <a:off x="8534925" y="2728706"/>
            <a:ext cx="1087041" cy="6762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4054" tIns="21431" rIns="44054" bIns="21431" anchor="ctr"/>
          <a:lstStyle>
            <a:defPPr>
              <a:defRPr lang="zh-CN"/>
            </a:defPPr>
            <a:lvl1pPr marL="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287338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57785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866775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155700" algn="l" defTabSz="46355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16129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0701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25273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2984500" algn="l" defTabSz="4635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80000"/>
              </a:lnSpc>
            </a:pPr>
            <a:r>
              <a:rPr lang="zh-CN" altLang="en-US" sz="1800" b="1">
                <a:solidFill>
                  <a:schemeClr val="bg2">
                    <a:lumMod val="10000"/>
                  </a:schemeClr>
                </a:solidFill>
                <a:latin typeface="+mn-ea"/>
                <a:ea typeface="+mn-ea"/>
              </a:rPr>
              <a:t>直接询问法</a:t>
            </a:r>
          </a:p>
        </p:txBody>
      </p:sp>
      <p:sp>
        <p:nvSpPr>
          <p:cNvPr id="30" name="Rectangle 26"/>
          <p:cNvSpPr>
            <a:spLocks noChangeArrowheads="1"/>
          </p:cNvSpPr>
          <p:nvPr/>
        </p:nvSpPr>
        <p:spPr bwMode="auto">
          <a:xfrm>
            <a:off x="8183096" y="3758364"/>
            <a:ext cx="1790700" cy="392512"/>
          </a:xfrm>
          <a:prstGeom prst="rect">
            <a:avLst/>
          </a:prstGeom>
          <a:solidFill>
            <a:srgbClr val="6BB2E3"/>
          </a:solidFill>
          <a:ln w="9525">
            <a:noFill/>
            <a:miter lim="800000"/>
          </a:ln>
          <a:effectLst/>
        </p:spPr>
        <p:txBody>
          <a:bodyPr lIns="60722" tIns="29766" rIns="60722" bIns="29766">
            <a:spAutoFit/>
          </a:bodyPr>
          <a:lstStyle>
            <a:defPPr>
              <a:defRPr lang="zh-CN"/>
            </a:defPPr>
            <a:lvl1pPr marL="0" algn="l" defTabSz="820738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09575" algn="l" defTabSz="820738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820738" algn="l" defTabSz="820738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230313" algn="l" defTabSz="820738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641475" algn="l" defTabSz="820738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0986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5558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0130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4702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  <a:spcBef>
                <a:spcPct val="50000"/>
              </a:spcBef>
            </a:pPr>
            <a:r>
              <a:rPr lang="zh-CN" altLang="en-US" b="1">
                <a:solidFill>
                  <a:schemeClr val="bg1"/>
                </a:solidFill>
                <a:latin typeface="+mn-ea"/>
                <a:ea typeface="+mn-ea"/>
              </a:rPr>
              <a:t>调查方法</a:t>
            </a:r>
          </a:p>
        </p:txBody>
      </p:sp>
      <p:sp>
        <p:nvSpPr>
          <p:cNvPr id="31" name="椭圆 30"/>
          <p:cNvSpPr/>
          <p:nvPr/>
        </p:nvSpPr>
        <p:spPr>
          <a:xfrm>
            <a:off x="8292210" y="2715452"/>
            <a:ext cx="1566266" cy="612994"/>
          </a:xfrm>
          <a:prstGeom prst="ellipse">
            <a:avLst/>
          </a:prstGeom>
          <a:noFill/>
          <a:ln>
            <a:solidFill>
              <a:srgbClr val="6BB2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/>
        </p:nvSpPr>
        <p:spPr>
          <a:xfrm>
            <a:off x="10589964" y="3648121"/>
            <a:ext cx="1010563" cy="612994"/>
          </a:xfrm>
          <a:prstGeom prst="ellipse">
            <a:avLst/>
          </a:prstGeom>
          <a:noFill/>
          <a:ln>
            <a:solidFill>
              <a:srgbClr val="6BB2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/>
        </p:nvSpPr>
        <p:spPr>
          <a:xfrm>
            <a:off x="9500542" y="4728336"/>
            <a:ext cx="1566266" cy="612994"/>
          </a:xfrm>
          <a:prstGeom prst="ellipse">
            <a:avLst/>
          </a:prstGeom>
          <a:noFill/>
          <a:ln>
            <a:solidFill>
              <a:srgbClr val="6BB2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/>
        </p:nvSpPr>
        <p:spPr>
          <a:xfrm>
            <a:off x="7085638" y="4728336"/>
            <a:ext cx="1566266" cy="612994"/>
          </a:xfrm>
          <a:prstGeom prst="ellipse">
            <a:avLst/>
          </a:prstGeom>
          <a:noFill/>
          <a:ln>
            <a:solidFill>
              <a:srgbClr val="6BB2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/>
        </p:nvSpPr>
        <p:spPr>
          <a:xfrm>
            <a:off x="6634089" y="3648121"/>
            <a:ext cx="925674" cy="612994"/>
          </a:xfrm>
          <a:prstGeom prst="ellipse">
            <a:avLst/>
          </a:prstGeom>
          <a:noFill/>
          <a:ln>
            <a:solidFill>
              <a:srgbClr val="6BB2E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6" name="直接箭头连接符 35"/>
          <p:cNvCxnSpPr>
            <a:stCxn id="31" idx="4"/>
            <a:endCxn id="30" idx="0"/>
          </p:cNvCxnSpPr>
          <p:nvPr/>
        </p:nvCxnSpPr>
        <p:spPr>
          <a:xfrm>
            <a:off x="9075343" y="3328446"/>
            <a:ext cx="3103" cy="429918"/>
          </a:xfrm>
          <a:prstGeom prst="straightConnector1">
            <a:avLst/>
          </a:prstGeom>
          <a:ln w="19050">
            <a:solidFill>
              <a:srgbClr val="6BB2E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>
            <a:stCxn id="32" idx="2"/>
            <a:endCxn id="30" idx="3"/>
          </p:cNvCxnSpPr>
          <p:nvPr/>
        </p:nvCxnSpPr>
        <p:spPr>
          <a:xfrm flipH="1">
            <a:off x="9973796" y="3954618"/>
            <a:ext cx="616168" cy="2"/>
          </a:xfrm>
          <a:prstGeom prst="straightConnector1">
            <a:avLst/>
          </a:prstGeom>
          <a:ln w="19050">
            <a:solidFill>
              <a:srgbClr val="6BB2E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箭头连接符 37"/>
          <p:cNvCxnSpPr>
            <a:stCxn id="33" idx="0"/>
          </p:cNvCxnSpPr>
          <p:nvPr/>
        </p:nvCxnSpPr>
        <p:spPr>
          <a:xfrm flipH="1" flipV="1">
            <a:off x="9499948" y="4150876"/>
            <a:ext cx="783727" cy="577460"/>
          </a:xfrm>
          <a:prstGeom prst="straightConnector1">
            <a:avLst/>
          </a:prstGeom>
          <a:ln w="19050">
            <a:solidFill>
              <a:srgbClr val="6BB2E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>
            <a:stCxn id="34" idx="0"/>
          </p:cNvCxnSpPr>
          <p:nvPr/>
        </p:nvCxnSpPr>
        <p:spPr>
          <a:xfrm flipV="1">
            <a:off x="7868771" y="4150877"/>
            <a:ext cx="782539" cy="577459"/>
          </a:xfrm>
          <a:prstGeom prst="straightConnector1">
            <a:avLst/>
          </a:prstGeom>
          <a:ln w="19050">
            <a:solidFill>
              <a:srgbClr val="6BB2E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箭头连接符 39"/>
          <p:cNvCxnSpPr>
            <a:stCxn id="35" idx="6"/>
            <a:endCxn id="30" idx="1"/>
          </p:cNvCxnSpPr>
          <p:nvPr/>
        </p:nvCxnSpPr>
        <p:spPr>
          <a:xfrm>
            <a:off x="7559763" y="3954618"/>
            <a:ext cx="623333" cy="2"/>
          </a:xfrm>
          <a:prstGeom prst="straightConnector1">
            <a:avLst/>
          </a:prstGeom>
          <a:ln w="19050">
            <a:solidFill>
              <a:srgbClr val="6BB2E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文本框 3"/>
          <p:cNvSpPr txBox="1">
            <a:spLocks noChangeArrowheads="1"/>
          </p:cNvSpPr>
          <p:nvPr/>
        </p:nvSpPr>
        <p:spPr bwMode="auto">
          <a:xfrm>
            <a:off x="6321526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四、旅游资源调查的方法</a:t>
            </a:r>
          </a:p>
        </p:txBody>
      </p:sp>
      <p:sp>
        <p:nvSpPr>
          <p:cNvPr id="2" name="Text Box 29">
            <a:extLst>
              <a:ext uri="{FF2B5EF4-FFF2-40B4-BE49-F238E27FC236}">
                <a16:creationId xmlns:a16="http://schemas.microsoft.com/office/drawing/2014/main" id="{EAF6744E-7A98-520B-B767-1184BDB729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0700" y="5000596"/>
            <a:ext cx="270750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latin typeface="+mn-ea"/>
              </a:rPr>
              <a:t>填写“旅游资源单体调查表”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661516" y="908050"/>
            <a:ext cx="2630845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四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资源的评价</a:t>
            </a:r>
          </a:p>
        </p:txBody>
      </p:sp>
      <p:sp>
        <p:nvSpPr>
          <p:cNvPr id="42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一、旅游资源评价的原则</a:t>
            </a:r>
          </a:p>
        </p:txBody>
      </p:sp>
      <p:grpSp>
        <p:nvGrpSpPr>
          <p:cNvPr id="43" name="Group 6"/>
          <p:cNvGrpSpPr/>
          <p:nvPr/>
        </p:nvGrpSpPr>
        <p:grpSpPr>
          <a:xfrm>
            <a:off x="5448000" y="2497684"/>
            <a:ext cx="6984000" cy="3456000"/>
            <a:chOff x="855" y="2069"/>
            <a:chExt cx="4158" cy="1587"/>
          </a:xfrm>
        </p:grpSpPr>
        <p:sp>
          <p:nvSpPr>
            <p:cNvPr id="44" name="Rectangle 7"/>
            <p:cNvSpPr>
              <a:spLocks noChangeArrowheads="1"/>
            </p:cNvSpPr>
            <p:nvPr/>
          </p:nvSpPr>
          <p:spPr bwMode="auto">
            <a:xfrm>
              <a:off x="855" y="2075"/>
              <a:ext cx="1877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1950" b="1">
                  <a:solidFill>
                    <a:srgbClr val="595959"/>
                  </a:solidFill>
                  <a:ea typeface="黑体" panose="02010609060101010101" pitchFamily="49" charset="-122"/>
                </a:rPr>
                <a:t> </a:t>
              </a:r>
              <a:r>
                <a:rPr lang="zh-CN" altLang="en-US" b="1">
                  <a:solidFill>
                    <a:srgbClr val="595959"/>
                  </a:solidFill>
                  <a:latin typeface="+mn-ea"/>
                </a:rPr>
                <a:t>客观实际的原则</a:t>
              </a:r>
            </a:p>
          </p:txBody>
        </p:sp>
        <p:sp>
          <p:nvSpPr>
            <p:cNvPr id="45" name="Rectangle 8"/>
            <p:cNvSpPr>
              <a:spLocks noChangeArrowheads="1"/>
            </p:cNvSpPr>
            <p:nvPr/>
          </p:nvSpPr>
          <p:spPr bwMode="auto">
            <a:xfrm>
              <a:off x="885" y="2673"/>
              <a:ext cx="1817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solidFill>
                    <a:srgbClr val="595959"/>
                  </a:solidFill>
                  <a:latin typeface="+mn-ea"/>
                </a:rPr>
                <a:t>全面系统的原则</a:t>
              </a:r>
            </a:p>
          </p:txBody>
        </p:sp>
        <p:sp>
          <p:nvSpPr>
            <p:cNvPr id="46" name="Rectangle 9"/>
            <p:cNvSpPr>
              <a:spLocks noChangeArrowheads="1"/>
            </p:cNvSpPr>
            <p:nvPr/>
          </p:nvSpPr>
          <p:spPr bwMode="auto">
            <a:xfrm>
              <a:off x="886" y="3199"/>
              <a:ext cx="1817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solidFill>
                    <a:srgbClr val="595959"/>
                  </a:solidFill>
                  <a:latin typeface="+mn-ea"/>
                </a:rPr>
                <a:t>符合科学的原则</a:t>
              </a:r>
            </a:p>
          </p:txBody>
        </p:sp>
        <p:sp>
          <p:nvSpPr>
            <p:cNvPr id="47" name="Rectangle 10"/>
            <p:cNvSpPr>
              <a:spLocks noChangeArrowheads="1"/>
            </p:cNvSpPr>
            <p:nvPr/>
          </p:nvSpPr>
          <p:spPr bwMode="auto">
            <a:xfrm>
              <a:off x="3023" y="2069"/>
              <a:ext cx="1758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solidFill>
                    <a:srgbClr val="595959"/>
                  </a:solidFill>
                  <a:latin typeface="+mn-ea"/>
                </a:rPr>
                <a:t>效益估算的原则</a:t>
              </a:r>
            </a:p>
          </p:txBody>
        </p:sp>
        <p:sp>
          <p:nvSpPr>
            <p:cNvPr id="49" name="Rectangle 11"/>
            <p:cNvSpPr>
              <a:spLocks noChangeArrowheads="1"/>
            </p:cNvSpPr>
            <p:nvPr/>
          </p:nvSpPr>
          <p:spPr bwMode="auto">
            <a:xfrm>
              <a:off x="3016" y="2614"/>
              <a:ext cx="1997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solidFill>
                    <a:srgbClr val="595959"/>
                  </a:solidFill>
                  <a:latin typeface="+mn-ea"/>
                </a:rPr>
                <a:t>高度概括的原则</a:t>
              </a:r>
            </a:p>
          </p:txBody>
        </p:sp>
        <p:sp>
          <p:nvSpPr>
            <p:cNvPr id="70" name="Rectangle 12"/>
            <p:cNvSpPr>
              <a:spLocks noChangeArrowheads="1"/>
            </p:cNvSpPr>
            <p:nvPr/>
          </p:nvSpPr>
          <p:spPr bwMode="auto">
            <a:xfrm>
              <a:off x="3016" y="3161"/>
              <a:ext cx="1937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solidFill>
                    <a:srgbClr val="595959"/>
                  </a:solidFill>
                  <a:latin typeface="+mn-ea"/>
                </a:rPr>
                <a:t>力求定量的原则</a:t>
              </a:r>
            </a:p>
          </p:txBody>
        </p:sp>
        <p:grpSp>
          <p:nvGrpSpPr>
            <p:cNvPr id="71" name="Group 13"/>
            <p:cNvGrpSpPr/>
            <p:nvPr/>
          </p:nvGrpSpPr>
          <p:grpSpPr>
            <a:xfrm>
              <a:off x="884" y="2341"/>
              <a:ext cx="3584" cy="272"/>
              <a:chOff x="884" y="2251"/>
              <a:chExt cx="3584" cy="272"/>
            </a:xfrm>
          </p:grpSpPr>
          <p:sp>
            <p:nvSpPr>
              <p:cNvPr id="78" name="Freeform 14"/>
              <p:cNvSpPr/>
              <p:nvPr/>
            </p:nvSpPr>
            <p:spPr bwMode="auto">
              <a:xfrm>
                <a:off x="884" y="2251"/>
                <a:ext cx="1871" cy="136"/>
              </a:xfrm>
              <a:custGeom>
                <a:gdLst>
                  <a:gd name="T0" fmla="*/ 0 w 878"/>
                  <a:gd name="T1" fmla="*/ 107 h 107"/>
                  <a:gd name="T2" fmla="*/ 664 w 878"/>
                  <a:gd name="T3" fmla="*/ 107 h 107"/>
                  <a:gd name="T4" fmla="*/ 771 w 878"/>
                  <a:gd name="T5" fmla="*/ 0 h 107"/>
                  <a:gd name="T6" fmla="*/ 878 w 878"/>
                  <a:gd name="T7" fmla="*/ 107 h 1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78" h="107">
                    <a:moveTo>
                      <a:pt x="0" y="107"/>
                    </a:moveTo>
                    <a:lnTo>
                      <a:pt x="664" y="107"/>
                    </a:lnTo>
                    <a:lnTo>
                      <a:pt x="771" y="0"/>
                    </a:lnTo>
                    <a:lnTo>
                      <a:pt x="878" y="107"/>
                    </a:lnTo>
                  </a:path>
                </a:pathLst>
              </a:custGeom>
              <a:noFill/>
              <a:ln w="28575" cap="flat" cmpd="sng">
                <a:solidFill>
                  <a:srgbClr val="92D050"/>
                </a:solidFill>
                <a:prstDash val="solid"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>
                  <a:solidFill>
                    <a:srgbClr val="92D050"/>
                  </a:solidFill>
                </a:endParaRPr>
              </a:p>
            </p:txBody>
          </p:sp>
          <p:sp>
            <p:nvSpPr>
              <p:cNvPr id="79" name="Freeform 15"/>
              <p:cNvSpPr/>
              <p:nvPr/>
            </p:nvSpPr>
            <p:spPr bwMode="auto">
              <a:xfrm flipH="1" flipV="1">
                <a:off x="2552" y="2364"/>
                <a:ext cx="1916" cy="159"/>
              </a:xfrm>
              <a:custGeom>
                <a:gdLst>
                  <a:gd name="T0" fmla="*/ 0 w 878"/>
                  <a:gd name="T1" fmla="*/ 107 h 107"/>
                  <a:gd name="T2" fmla="*/ 664 w 878"/>
                  <a:gd name="T3" fmla="*/ 107 h 107"/>
                  <a:gd name="T4" fmla="*/ 771 w 878"/>
                  <a:gd name="T5" fmla="*/ 0 h 107"/>
                  <a:gd name="T6" fmla="*/ 878 w 878"/>
                  <a:gd name="T7" fmla="*/ 107 h 1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78" h="107">
                    <a:moveTo>
                      <a:pt x="0" y="107"/>
                    </a:moveTo>
                    <a:lnTo>
                      <a:pt x="664" y="107"/>
                    </a:lnTo>
                    <a:lnTo>
                      <a:pt x="771" y="0"/>
                    </a:lnTo>
                    <a:lnTo>
                      <a:pt x="878" y="107"/>
                    </a:lnTo>
                  </a:path>
                </a:pathLst>
              </a:custGeom>
              <a:noFill/>
              <a:ln w="28575" cap="flat" cmpd="sng">
                <a:solidFill>
                  <a:srgbClr val="92D050"/>
                </a:solidFill>
                <a:prstDash val="solid"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>
                  <a:solidFill>
                    <a:srgbClr val="92D050"/>
                  </a:solidFill>
                </a:endParaRPr>
              </a:p>
            </p:txBody>
          </p:sp>
        </p:grpSp>
        <p:grpSp>
          <p:nvGrpSpPr>
            <p:cNvPr id="72" name="Group 16"/>
            <p:cNvGrpSpPr/>
            <p:nvPr/>
          </p:nvGrpSpPr>
          <p:grpSpPr>
            <a:xfrm>
              <a:off x="930" y="2885"/>
              <a:ext cx="3584" cy="272"/>
              <a:chOff x="884" y="2251"/>
              <a:chExt cx="3584" cy="272"/>
            </a:xfrm>
          </p:grpSpPr>
          <p:sp>
            <p:nvSpPr>
              <p:cNvPr id="76" name="Freeform 17"/>
              <p:cNvSpPr/>
              <p:nvPr/>
            </p:nvSpPr>
            <p:spPr bwMode="auto">
              <a:xfrm>
                <a:off x="884" y="2251"/>
                <a:ext cx="1871" cy="136"/>
              </a:xfrm>
              <a:custGeom>
                <a:gdLst>
                  <a:gd name="T0" fmla="*/ 0 w 878"/>
                  <a:gd name="T1" fmla="*/ 107 h 107"/>
                  <a:gd name="T2" fmla="*/ 664 w 878"/>
                  <a:gd name="T3" fmla="*/ 107 h 107"/>
                  <a:gd name="T4" fmla="*/ 771 w 878"/>
                  <a:gd name="T5" fmla="*/ 0 h 107"/>
                  <a:gd name="T6" fmla="*/ 878 w 878"/>
                  <a:gd name="T7" fmla="*/ 107 h 1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78" h="107">
                    <a:moveTo>
                      <a:pt x="0" y="107"/>
                    </a:moveTo>
                    <a:lnTo>
                      <a:pt x="664" y="107"/>
                    </a:lnTo>
                    <a:lnTo>
                      <a:pt x="771" y="0"/>
                    </a:lnTo>
                    <a:lnTo>
                      <a:pt x="878" y="107"/>
                    </a:lnTo>
                  </a:path>
                </a:pathLst>
              </a:custGeom>
              <a:noFill/>
              <a:ln w="28575" cap="flat" cmpd="sng">
                <a:solidFill>
                  <a:srgbClr val="92D050"/>
                </a:solidFill>
                <a:prstDash val="solid"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>
                  <a:solidFill>
                    <a:srgbClr val="92D050"/>
                  </a:solidFill>
                </a:endParaRPr>
              </a:p>
            </p:txBody>
          </p:sp>
          <p:sp>
            <p:nvSpPr>
              <p:cNvPr id="77" name="Freeform 18"/>
              <p:cNvSpPr/>
              <p:nvPr/>
            </p:nvSpPr>
            <p:spPr bwMode="auto">
              <a:xfrm flipH="1" flipV="1">
                <a:off x="2552" y="2364"/>
                <a:ext cx="1916" cy="159"/>
              </a:xfrm>
              <a:custGeom>
                <a:gdLst>
                  <a:gd name="T0" fmla="*/ 0 w 878"/>
                  <a:gd name="T1" fmla="*/ 107 h 107"/>
                  <a:gd name="T2" fmla="*/ 664 w 878"/>
                  <a:gd name="T3" fmla="*/ 107 h 107"/>
                  <a:gd name="T4" fmla="*/ 771 w 878"/>
                  <a:gd name="T5" fmla="*/ 0 h 107"/>
                  <a:gd name="T6" fmla="*/ 878 w 878"/>
                  <a:gd name="T7" fmla="*/ 107 h 1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78" h="107">
                    <a:moveTo>
                      <a:pt x="0" y="107"/>
                    </a:moveTo>
                    <a:lnTo>
                      <a:pt x="664" y="107"/>
                    </a:lnTo>
                    <a:lnTo>
                      <a:pt x="771" y="0"/>
                    </a:lnTo>
                    <a:lnTo>
                      <a:pt x="878" y="107"/>
                    </a:lnTo>
                  </a:path>
                </a:pathLst>
              </a:custGeom>
              <a:noFill/>
              <a:ln w="28575" cap="flat" cmpd="sng">
                <a:solidFill>
                  <a:srgbClr val="92D050"/>
                </a:solidFill>
                <a:prstDash val="solid"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>
                  <a:solidFill>
                    <a:srgbClr val="92D050"/>
                  </a:solidFill>
                </a:endParaRPr>
              </a:p>
            </p:txBody>
          </p:sp>
        </p:grpSp>
        <p:grpSp>
          <p:nvGrpSpPr>
            <p:cNvPr id="73" name="Group 19"/>
            <p:cNvGrpSpPr/>
            <p:nvPr/>
          </p:nvGrpSpPr>
          <p:grpSpPr>
            <a:xfrm>
              <a:off x="930" y="3384"/>
              <a:ext cx="3584" cy="272"/>
              <a:chOff x="884" y="2251"/>
              <a:chExt cx="3584" cy="272"/>
            </a:xfrm>
          </p:grpSpPr>
          <p:sp>
            <p:nvSpPr>
              <p:cNvPr id="74" name="Freeform 20"/>
              <p:cNvSpPr/>
              <p:nvPr/>
            </p:nvSpPr>
            <p:spPr bwMode="auto">
              <a:xfrm>
                <a:off x="884" y="2251"/>
                <a:ext cx="1871" cy="136"/>
              </a:xfrm>
              <a:custGeom>
                <a:gdLst>
                  <a:gd name="T0" fmla="*/ 0 w 878"/>
                  <a:gd name="T1" fmla="*/ 107 h 107"/>
                  <a:gd name="T2" fmla="*/ 664 w 878"/>
                  <a:gd name="T3" fmla="*/ 107 h 107"/>
                  <a:gd name="T4" fmla="*/ 771 w 878"/>
                  <a:gd name="T5" fmla="*/ 0 h 107"/>
                  <a:gd name="T6" fmla="*/ 878 w 878"/>
                  <a:gd name="T7" fmla="*/ 107 h 1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78" h="107">
                    <a:moveTo>
                      <a:pt x="0" y="107"/>
                    </a:moveTo>
                    <a:lnTo>
                      <a:pt x="664" y="107"/>
                    </a:lnTo>
                    <a:lnTo>
                      <a:pt x="771" y="0"/>
                    </a:lnTo>
                    <a:lnTo>
                      <a:pt x="878" y="107"/>
                    </a:lnTo>
                  </a:path>
                </a:pathLst>
              </a:custGeom>
              <a:noFill/>
              <a:ln w="28575" cap="flat" cmpd="sng">
                <a:solidFill>
                  <a:srgbClr val="92D050"/>
                </a:solidFill>
                <a:prstDash val="solid"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>
                  <a:solidFill>
                    <a:srgbClr val="92D050"/>
                  </a:solidFill>
                </a:endParaRPr>
              </a:p>
            </p:txBody>
          </p:sp>
          <p:sp>
            <p:nvSpPr>
              <p:cNvPr id="75" name="Freeform 21"/>
              <p:cNvSpPr/>
              <p:nvPr/>
            </p:nvSpPr>
            <p:spPr bwMode="auto">
              <a:xfrm flipH="1" flipV="1">
                <a:off x="2552" y="2364"/>
                <a:ext cx="1916" cy="159"/>
              </a:xfrm>
              <a:custGeom>
                <a:gdLst>
                  <a:gd name="T0" fmla="*/ 0 w 878"/>
                  <a:gd name="T1" fmla="*/ 107 h 107"/>
                  <a:gd name="T2" fmla="*/ 664 w 878"/>
                  <a:gd name="T3" fmla="*/ 107 h 107"/>
                  <a:gd name="T4" fmla="*/ 771 w 878"/>
                  <a:gd name="T5" fmla="*/ 0 h 107"/>
                  <a:gd name="T6" fmla="*/ 878 w 878"/>
                  <a:gd name="T7" fmla="*/ 107 h 1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78" h="107">
                    <a:moveTo>
                      <a:pt x="0" y="107"/>
                    </a:moveTo>
                    <a:lnTo>
                      <a:pt x="664" y="107"/>
                    </a:lnTo>
                    <a:lnTo>
                      <a:pt x="771" y="0"/>
                    </a:lnTo>
                    <a:lnTo>
                      <a:pt x="878" y="107"/>
                    </a:lnTo>
                  </a:path>
                </a:pathLst>
              </a:custGeom>
              <a:noFill/>
              <a:ln w="28575" cap="flat" cmpd="sng">
                <a:solidFill>
                  <a:srgbClr val="92D050"/>
                </a:solidFill>
                <a:prstDash val="solid"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>
                  <a:solidFill>
                    <a:srgbClr val="92D050"/>
                  </a:solidFill>
                </a:endParaRPr>
              </a:p>
            </p:txBody>
          </p:sp>
        </p:grp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22" b="10216"/>
          <a:stretch>
            <a:fillRect/>
          </a:stretch>
        </p:blipFill>
        <p:spPr>
          <a:xfrm>
            <a:off x="284063" y="2224411"/>
            <a:ext cx="4762500" cy="359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252558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661516" y="908050"/>
            <a:ext cx="2630845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四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资源的评价</a:t>
            </a:r>
          </a:p>
        </p:txBody>
      </p:sp>
      <p:sp>
        <p:nvSpPr>
          <p:cNvPr id="42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二、旅游资源评价的内容</a:t>
            </a:r>
          </a:p>
        </p:txBody>
      </p:sp>
      <p:sp>
        <p:nvSpPr>
          <p:cNvPr id="21" name="文本框 99"/>
          <p:cNvSpPr txBox="1">
            <a:spLocks noChangeArrowheads="1"/>
          </p:cNvSpPr>
          <p:nvPr/>
        </p:nvSpPr>
        <p:spPr bwMode="auto">
          <a:xfrm>
            <a:off x="479425" y="2185988"/>
            <a:ext cx="5080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306388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b="1">
                <a:latin typeface="微软雅黑" panose="020b0503020204020204" pitchFamily="34" charset="-122"/>
              </a:rPr>
              <a:t>（一）</a:t>
            </a:r>
            <a:r>
              <a:rPr lang="zh-CN" altLang="en-US" b="1">
                <a:latin typeface="微软雅黑" panose="020b0503020204020204" pitchFamily="34" charset="-122"/>
              </a:rPr>
              <a:t>旅游资源特点和结构的评价</a:t>
            </a:r>
            <a:endParaRPr lang="zh-CN" altLang="zh-CN" b="1">
              <a:latin typeface="微软雅黑" panose="020b0503020204020204" pitchFamily="34" charset="-122"/>
            </a:endParaRPr>
          </a:p>
        </p:txBody>
      </p:sp>
      <p:sp>
        <p:nvSpPr>
          <p:cNvPr id="22" name="Rectangle 43"/>
          <p:cNvSpPr>
            <a:spLocks noChangeArrowheads="1"/>
          </p:cNvSpPr>
          <p:nvPr/>
        </p:nvSpPr>
        <p:spPr bwMode="auto">
          <a:xfrm>
            <a:off x="5220698" y="3347347"/>
            <a:ext cx="191513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1600" b="1">
                <a:latin typeface="+mn-ea"/>
              </a:rPr>
              <a:t>特性和特色</a:t>
            </a:r>
          </a:p>
        </p:txBody>
      </p:sp>
      <p:sp>
        <p:nvSpPr>
          <p:cNvPr id="23" name="Rectangle 44"/>
          <p:cNvSpPr>
            <a:spLocks noChangeArrowheads="1"/>
          </p:cNvSpPr>
          <p:nvPr/>
        </p:nvSpPr>
        <p:spPr bwMode="auto">
          <a:xfrm>
            <a:off x="4116686" y="4985410"/>
            <a:ext cx="191513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1600" b="1">
                <a:latin typeface="+mn-ea"/>
              </a:rPr>
              <a:t>价值和功能</a:t>
            </a:r>
          </a:p>
        </p:txBody>
      </p:sp>
      <p:sp>
        <p:nvSpPr>
          <p:cNvPr id="24" name="Rectangle 45"/>
          <p:cNvSpPr>
            <a:spLocks noChangeArrowheads="1"/>
          </p:cNvSpPr>
          <p:nvPr/>
        </p:nvSpPr>
        <p:spPr bwMode="auto">
          <a:xfrm>
            <a:off x="6297035" y="4862300"/>
            <a:ext cx="191513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1600" b="1">
                <a:latin typeface="+mn-ea"/>
              </a:rPr>
              <a:t>数量、密度</a:t>
            </a:r>
          </a:p>
          <a:p>
            <a:pPr algn="ctr"/>
            <a:r>
              <a:rPr kumimoji="1" lang="zh-CN" altLang="en-US" sz="1600" b="1">
                <a:latin typeface="+mn-ea"/>
              </a:rPr>
              <a:t>和布局</a:t>
            </a:r>
          </a:p>
        </p:txBody>
      </p:sp>
      <p:grpSp>
        <p:nvGrpSpPr>
          <p:cNvPr id="25" name="Group 53"/>
          <p:cNvGrpSpPr/>
          <p:nvPr/>
        </p:nvGrpSpPr>
        <p:grpSpPr>
          <a:xfrm>
            <a:off x="4158756" y="2572188"/>
            <a:ext cx="4039020" cy="3594405"/>
            <a:chOff x="405" y="1800"/>
            <a:chExt cx="1802" cy="1696"/>
          </a:xfrm>
        </p:grpSpPr>
        <p:sp>
          <p:nvSpPr>
            <p:cNvPr id="26" name="Freeform 54"/>
            <p:cNvSpPr/>
            <p:nvPr/>
          </p:nvSpPr>
          <p:spPr bwMode="auto">
            <a:xfrm>
              <a:off x="1223" y="2479"/>
              <a:ext cx="562" cy="338"/>
            </a:xfrm>
            <a:custGeom>
              <a:gdLst>
                <a:gd name="T0" fmla="*/ 1512 w 1521"/>
                <a:gd name="T1" fmla="*/ 44 h 916"/>
                <a:gd name="T2" fmla="*/ 1491 w 1521"/>
                <a:gd name="T3" fmla="*/ 92 h 916"/>
                <a:gd name="T4" fmla="*/ 1470 w 1521"/>
                <a:gd name="T5" fmla="*/ 140 h 916"/>
                <a:gd name="T6" fmla="*/ 1446 w 1521"/>
                <a:gd name="T7" fmla="*/ 185 h 916"/>
                <a:gd name="T8" fmla="*/ 1421 w 1521"/>
                <a:gd name="T9" fmla="*/ 230 h 916"/>
                <a:gd name="T10" fmla="*/ 1380 w 1521"/>
                <a:gd name="T11" fmla="*/ 296 h 916"/>
                <a:gd name="T12" fmla="*/ 1352 w 1521"/>
                <a:gd name="T13" fmla="*/ 340 h 916"/>
                <a:gd name="T14" fmla="*/ 1305 w 1521"/>
                <a:gd name="T15" fmla="*/ 400 h 916"/>
                <a:gd name="T16" fmla="*/ 1272 w 1521"/>
                <a:gd name="T17" fmla="*/ 441 h 916"/>
                <a:gd name="T18" fmla="*/ 1237 w 1521"/>
                <a:gd name="T19" fmla="*/ 478 h 916"/>
                <a:gd name="T20" fmla="*/ 1201 w 1521"/>
                <a:gd name="T21" fmla="*/ 516 h 916"/>
                <a:gd name="T22" fmla="*/ 1146 w 1521"/>
                <a:gd name="T23" fmla="*/ 569 h 916"/>
                <a:gd name="T24" fmla="*/ 1066 w 1521"/>
                <a:gd name="T25" fmla="*/ 633 h 916"/>
                <a:gd name="T26" fmla="*/ 1025 w 1521"/>
                <a:gd name="T27" fmla="*/ 665 h 916"/>
                <a:gd name="T28" fmla="*/ 938 w 1521"/>
                <a:gd name="T29" fmla="*/ 721 h 916"/>
                <a:gd name="T30" fmla="*/ 893 w 1521"/>
                <a:gd name="T31" fmla="*/ 746 h 916"/>
                <a:gd name="T32" fmla="*/ 848 w 1521"/>
                <a:gd name="T33" fmla="*/ 770 h 916"/>
                <a:gd name="T34" fmla="*/ 801 w 1521"/>
                <a:gd name="T35" fmla="*/ 793 h 916"/>
                <a:gd name="T36" fmla="*/ 753 w 1521"/>
                <a:gd name="T37" fmla="*/ 814 h 916"/>
                <a:gd name="T38" fmla="*/ 704 w 1521"/>
                <a:gd name="T39" fmla="*/ 833 h 916"/>
                <a:gd name="T40" fmla="*/ 605 w 1521"/>
                <a:gd name="T41" fmla="*/ 865 h 916"/>
                <a:gd name="T42" fmla="*/ 501 w 1521"/>
                <a:gd name="T43" fmla="*/ 891 h 916"/>
                <a:gd name="T44" fmla="*/ 448 w 1521"/>
                <a:gd name="T45" fmla="*/ 900 h 916"/>
                <a:gd name="T46" fmla="*/ 369 w 1521"/>
                <a:gd name="T47" fmla="*/ 910 h 916"/>
                <a:gd name="T48" fmla="*/ 286 w 1521"/>
                <a:gd name="T49" fmla="*/ 916 h 916"/>
                <a:gd name="T50" fmla="*/ 202 w 1521"/>
                <a:gd name="T51" fmla="*/ 916 h 916"/>
                <a:gd name="T52" fmla="*/ 143 w 1521"/>
                <a:gd name="T53" fmla="*/ 913 h 916"/>
                <a:gd name="T54" fmla="*/ 84 w 1521"/>
                <a:gd name="T55" fmla="*/ 909 h 916"/>
                <a:gd name="T56" fmla="*/ 27 w 1521"/>
                <a:gd name="T57" fmla="*/ 901 h 916"/>
                <a:gd name="T58" fmla="*/ 9 w 1521"/>
                <a:gd name="T59" fmla="*/ 872 h 916"/>
                <a:gd name="T60" fmla="*/ 29 w 1521"/>
                <a:gd name="T61" fmla="*/ 824 h 916"/>
                <a:gd name="T62" fmla="*/ 51 w 1521"/>
                <a:gd name="T63" fmla="*/ 778 h 916"/>
                <a:gd name="T64" fmla="*/ 74 w 1521"/>
                <a:gd name="T65" fmla="*/ 731 h 916"/>
                <a:gd name="T66" fmla="*/ 99 w 1521"/>
                <a:gd name="T67" fmla="*/ 686 h 916"/>
                <a:gd name="T68" fmla="*/ 140 w 1521"/>
                <a:gd name="T69" fmla="*/ 620 h 916"/>
                <a:gd name="T70" fmla="*/ 170 w 1521"/>
                <a:gd name="T71" fmla="*/ 578 h 916"/>
                <a:gd name="T72" fmla="*/ 217 w 1521"/>
                <a:gd name="T73" fmla="*/ 516 h 916"/>
                <a:gd name="T74" fmla="*/ 250 w 1521"/>
                <a:gd name="T75" fmla="*/ 477 h 916"/>
                <a:gd name="T76" fmla="*/ 283 w 1521"/>
                <a:gd name="T77" fmla="*/ 438 h 916"/>
                <a:gd name="T78" fmla="*/ 319 w 1521"/>
                <a:gd name="T79" fmla="*/ 402 h 916"/>
                <a:gd name="T80" fmla="*/ 376 w 1521"/>
                <a:gd name="T81" fmla="*/ 348 h 916"/>
                <a:gd name="T82" fmla="*/ 454 w 1521"/>
                <a:gd name="T83" fmla="*/ 283 h 916"/>
                <a:gd name="T84" fmla="*/ 496 w 1521"/>
                <a:gd name="T85" fmla="*/ 253 h 916"/>
                <a:gd name="T86" fmla="*/ 582 w 1521"/>
                <a:gd name="T87" fmla="*/ 196 h 916"/>
                <a:gd name="T88" fmla="*/ 627 w 1521"/>
                <a:gd name="T89" fmla="*/ 170 h 916"/>
                <a:gd name="T90" fmla="*/ 674 w 1521"/>
                <a:gd name="T91" fmla="*/ 146 h 916"/>
                <a:gd name="T92" fmla="*/ 720 w 1521"/>
                <a:gd name="T93" fmla="*/ 124 h 916"/>
                <a:gd name="T94" fmla="*/ 768 w 1521"/>
                <a:gd name="T95" fmla="*/ 102 h 916"/>
                <a:gd name="T96" fmla="*/ 816 w 1521"/>
                <a:gd name="T97" fmla="*/ 84 h 916"/>
                <a:gd name="T98" fmla="*/ 917 w 1521"/>
                <a:gd name="T99" fmla="*/ 51 h 916"/>
                <a:gd name="T100" fmla="*/ 1019 w 1521"/>
                <a:gd name="T101" fmla="*/ 27 h 916"/>
                <a:gd name="T102" fmla="*/ 1072 w 1521"/>
                <a:gd name="T103" fmla="*/ 17 h 916"/>
                <a:gd name="T104" fmla="*/ 1153 w 1521"/>
                <a:gd name="T105" fmla="*/ 8 h 916"/>
                <a:gd name="T106" fmla="*/ 1234 w 1521"/>
                <a:gd name="T107" fmla="*/ 2 h 916"/>
                <a:gd name="T108" fmla="*/ 1320 w 1521"/>
                <a:gd name="T109" fmla="*/ 0 h 916"/>
                <a:gd name="T110" fmla="*/ 1377 w 1521"/>
                <a:gd name="T111" fmla="*/ 3 h 916"/>
                <a:gd name="T112" fmla="*/ 1436 w 1521"/>
                <a:gd name="T113" fmla="*/ 8 h 916"/>
                <a:gd name="T114" fmla="*/ 1493 w 1521"/>
                <a:gd name="T115" fmla="*/ 15 h 9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21" h="916">
                  <a:moveTo>
                    <a:pt x="1521" y="20"/>
                  </a:moveTo>
                  <a:lnTo>
                    <a:pt x="1512" y="44"/>
                  </a:lnTo>
                  <a:lnTo>
                    <a:pt x="1502" y="68"/>
                  </a:lnTo>
                  <a:lnTo>
                    <a:pt x="1491" y="92"/>
                  </a:lnTo>
                  <a:lnTo>
                    <a:pt x="1481" y="116"/>
                  </a:lnTo>
                  <a:lnTo>
                    <a:pt x="1470" y="140"/>
                  </a:lnTo>
                  <a:lnTo>
                    <a:pt x="1458" y="163"/>
                  </a:lnTo>
                  <a:lnTo>
                    <a:pt x="1446" y="185"/>
                  </a:lnTo>
                  <a:lnTo>
                    <a:pt x="1434" y="209"/>
                  </a:lnTo>
                  <a:lnTo>
                    <a:pt x="1421" y="230"/>
                  </a:lnTo>
                  <a:lnTo>
                    <a:pt x="1409" y="253"/>
                  </a:lnTo>
                  <a:lnTo>
                    <a:pt x="1380" y="296"/>
                  </a:lnTo>
                  <a:lnTo>
                    <a:pt x="1367" y="318"/>
                  </a:lnTo>
                  <a:lnTo>
                    <a:pt x="1352" y="340"/>
                  </a:lnTo>
                  <a:lnTo>
                    <a:pt x="1320" y="381"/>
                  </a:lnTo>
                  <a:lnTo>
                    <a:pt x="1305" y="400"/>
                  </a:lnTo>
                  <a:lnTo>
                    <a:pt x="1288" y="421"/>
                  </a:lnTo>
                  <a:lnTo>
                    <a:pt x="1272" y="441"/>
                  </a:lnTo>
                  <a:lnTo>
                    <a:pt x="1255" y="460"/>
                  </a:lnTo>
                  <a:lnTo>
                    <a:pt x="1237" y="478"/>
                  </a:lnTo>
                  <a:lnTo>
                    <a:pt x="1219" y="498"/>
                  </a:lnTo>
                  <a:lnTo>
                    <a:pt x="1201" y="516"/>
                  </a:lnTo>
                  <a:lnTo>
                    <a:pt x="1183" y="534"/>
                  </a:lnTo>
                  <a:lnTo>
                    <a:pt x="1146" y="569"/>
                  </a:lnTo>
                  <a:lnTo>
                    <a:pt x="1107" y="602"/>
                  </a:lnTo>
                  <a:lnTo>
                    <a:pt x="1066" y="633"/>
                  </a:lnTo>
                  <a:lnTo>
                    <a:pt x="1045" y="650"/>
                  </a:lnTo>
                  <a:lnTo>
                    <a:pt x="1025" y="665"/>
                  </a:lnTo>
                  <a:lnTo>
                    <a:pt x="982" y="694"/>
                  </a:lnTo>
                  <a:lnTo>
                    <a:pt x="938" y="721"/>
                  </a:lnTo>
                  <a:lnTo>
                    <a:pt x="916" y="734"/>
                  </a:lnTo>
                  <a:lnTo>
                    <a:pt x="893" y="746"/>
                  </a:lnTo>
                  <a:lnTo>
                    <a:pt x="871" y="760"/>
                  </a:lnTo>
                  <a:lnTo>
                    <a:pt x="848" y="770"/>
                  </a:lnTo>
                  <a:lnTo>
                    <a:pt x="824" y="782"/>
                  </a:lnTo>
                  <a:lnTo>
                    <a:pt x="801" y="793"/>
                  </a:lnTo>
                  <a:lnTo>
                    <a:pt x="777" y="803"/>
                  </a:lnTo>
                  <a:lnTo>
                    <a:pt x="753" y="814"/>
                  </a:lnTo>
                  <a:lnTo>
                    <a:pt x="729" y="824"/>
                  </a:lnTo>
                  <a:lnTo>
                    <a:pt x="704" y="833"/>
                  </a:lnTo>
                  <a:lnTo>
                    <a:pt x="654" y="850"/>
                  </a:lnTo>
                  <a:lnTo>
                    <a:pt x="605" y="865"/>
                  </a:lnTo>
                  <a:lnTo>
                    <a:pt x="553" y="878"/>
                  </a:lnTo>
                  <a:lnTo>
                    <a:pt x="501" y="891"/>
                  </a:lnTo>
                  <a:lnTo>
                    <a:pt x="475" y="895"/>
                  </a:lnTo>
                  <a:lnTo>
                    <a:pt x="448" y="900"/>
                  </a:lnTo>
                  <a:lnTo>
                    <a:pt x="394" y="907"/>
                  </a:lnTo>
                  <a:lnTo>
                    <a:pt x="369" y="910"/>
                  </a:lnTo>
                  <a:lnTo>
                    <a:pt x="341" y="912"/>
                  </a:lnTo>
                  <a:lnTo>
                    <a:pt x="286" y="916"/>
                  </a:lnTo>
                  <a:lnTo>
                    <a:pt x="230" y="916"/>
                  </a:lnTo>
                  <a:lnTo>
                    <a:pt x="202" y="916"/>
                  </a:lnTo>
                  <a:lnTo>
                    <a:pt x="172" y="915"/>
                  </a:lnTo>
                  <a:lnTo>
                    <a:pt x="143" y="913"/>
                  </a:lnTo>
                  <a:lnTo>
                    <a:pt x="114" y="912"/>
                  </a:lnTo>
                  <a:lnTo>
                    <a:pt x="84" y="909"/>
                  </a:lnTo>
                  <a:lnTo>
                    <a:pt x="56" y="906"/>
                  </a:lnTo>
                  <a:lnTo>
                    <a:pt x="27" y="901"/>
                  </a:lnTo>
                  <a:lnTo>
                    <a:pt x="0" y="897"/>
                  </a:lnTo>
                  <a:lnTo>
                    <a:pt x="9" y="872"/>
                  </a:lnTo>
                  <a:lnTo>
                    <a:pt x="18" y="848"/>
                  </a:lnTo>
                  <a:lnTo>
                    <a:pt x="29" y="824"/>
                  </a:lnTo>
                  <a:lnTo>
                    <a:pt x="39" y="800"/>
                  </a:lnTo>
                  <a:lnTo>
                    <a:pt x="51" y="778"/>
                  </a:lnTo>
                  <a:lnTo>
                    <a:pt x="62" y="754"/>
                  </a:lnTo>
                  <a:lnTo>
                    <a:pt x="74" y="731"/>
                  </a:lnTo>
                  <a:lnTo>
                    <a:pt x="87" y="709"/>
                  </a:lnTo>
                  <a:lnTo>
                    <a:pt x="99" y="686"/>
                  </a:lnTo>
                  <a:lnTo>
                    <a:pt x="113" y="663"/>
                  </a:lnTo>
                  <a:lnTo>
                    <a:pt x="140" y="620"/>
                  </a:lnTo>
                  <a:lnTo>
                    <a:pt x="155" y="599"/>
                  </a:lnTo>
                  <a:lnTo>
                    <a:pt x="170" y="578"/>
                  </a:lnTo>
                  <a:lnTo>
                    <a:pt x="200" y="536"/>
                  </a:lnTo>
                  <a:lnTo>
                    <a:pt x="217" y="516"/>
                  </a:lnTo>
                  <a:lnTo>
                    <a:pt x="232" y="496"/>
                  </a:lnTo>
                  <a:lnTo>
                    <a:pt x="250" y="477"/>
                  </a:lnTo>
                  <a:lnTo>
                    <a:pt x="266" y="457"/>
                  </a:lnTo>
                  <a:lnTo>
                    <a:pt x="283" y="438"/>
                  </a:lnTo>
                  <a:lnTo>
                    <a:pt x="301" y="420"/>
                  </a:lnTo>
                  <a:lnTo>
                    <a:pt x="319" y="402"/>
                  </a:lnTo>
                  <a:lnTo>
                    <a:pt x="337" y="384"/>
                  </a:lnTo>
                  <a:lnTo>
                    <a:pt x="376" y="348"/>
                  </a:lnTo>
                  <a:lnTo>
                    <a:pt x="414" y="315"/>
                  </a:lnTo>
                  <a:lnTo>
                    <a:pt x="454" y="283"/>
                  </a:lnTo>
                  <a:lnTo>
                    <a:pt x="475" y="268"/>
                  </a:lnTo>
                  <a:lnTo>
                    <a:pt x="496" y="253"/>
                  </a:lnTo>
                  <a:lnTo>
                    <a:pt x="538" y="223"/>
                  </a:lnTo>
                  <a:lnTo>
                    <a:pt x="582" y="196"/>
                  </a:lnTo>
                  <a:lnTo>
                    <a:pt x="605" y="182"/>
                  </a:lnTo>
                  <a:lnTo>
                    <a:pt x="627" y="170"/>
                  </a:lnTo>
                  <a:lnTo>
                    <a:pt x="650" y="158"/>
                  </a:lnTo>
                  <a:lnTo>
                    <a:pt x="674" y="146"/>
                  </a:lnTo>
                  <a:lnTo>
                    <a:pt x="696" y="134"/>
                  </a:lnTo>
                  <a:lnTo>
                    <a:pt x="720" y="124"/>
                  </a:lnTo>
                  <a:lnTo>
                    <a:pt x="744" y="113"/>
                  </a:lnTo>
                  <a:lnTo>
                    <a:pt x="768" y="102"/>
                  </a:lnTo>
                  <a:lnTo>
                    <a:pt x="792" y="93"/>
                  </a:lnTo>
                  <a:lnTo>
                    <a:pt x="816" y="84"/>
                  </a:lnTo>
                  <a:lnTo>
                    <a:pt x="866" y="66"/>
                  </a:lnTo>
                  <a:lnTo>
                    <a:pt x="917" y="51"/>
                  </a:lnTo>
                  <a:lnTo>
                    <a:pt x="968" y="38"/>
                  </a:lnTo>
                  <a:lnTo>
                    <a:pt x="1019" y="27"/>
                  </a:lnTo>
                  <a:lnTo>
                    <a:pt x="1046" y="21"/>
                  </a:lnTo>
                  <a:lnTo>
                    <a:pt x="1072" y="17"/>
                  </a:lnTo>
                  <a:lnTo>
                    <a:pt x="1126" y="9"/>
                  </a:lnTo>
                  <a:lnTo>
                    <a:pt x="1153" y="8"/>
                  </a:lnTo>
                  <a:lnTo>
                    <a:pt x="1180" y="5"/>
                  </a:lnTo>
                  <a:lnTo>
                    <a:pt x="1234" y="2"/>
                  </a:lnTo>
                  <a:lnTo>
                    <a:pt x="1290" y="0"/>
                  </a:lnTo>
                  <a:lnTo>
                    <a:pt x="1320" y="0"/>
                  </a:lnTo>
                  <a:lnTo>
                    <a:pt x="1349" y="2"/>
                  </a:lnTo>
                  <a:lnTo>
                    <a:pt x="1377" y="3"/>
                  </a:lnTo>
                  <a:lnTo>
                    <a:pt x="1407" y="5"/>
                  </a:lnTo>
                  <a:lnTo>
                    <a:pt x="1436" y="8"/>
                  </a:lnTo>
                  <a:lnTo>
                    <a:pt x="1464" y="11"/>
                  </a:lnTo>
                  <a:lnTo>
                    <a:pt x="1493" y="15"/>
                  </a:lnTo>
                  <a:lnTo>
                    <a:pt x="1521" y="20"/>
                  </a:lnTo>
                  <a:close/>
                </a:path>
              </a:pathLst>
            </a:custGeom>
            <a:solidFill>
              <a:srgbClr val="92D050"/>
            </a:solidFill>
            <a:ln w="6350">
              <a:solidFill>
                <a:schemeClr val="hlink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7" name="Freeform 55"/>
            <p:cNvSpPr/>
            <p:nvPr/>
          </p:nvSpPr>
          <p:spPr bwMode="auto">
            <a:xfrm>
              <a:off x="1223" y="2479"/>
              <a:ext cx="562" cy="338"/>
            </a:xfrm>
            <a:custGeom>
              <a:gdLst>
                <a:gd name="T0" fmla="*/ 1521 w 1521"/>
                <a:gd name="T1" fmla="*/ 20 h 916"/>
                <a:gd name="T2" fmla="*/ 1502 w 1521"/>
                <a:gd name="T3" fmla="*/ 68 h 916"/>
                <a:gd name="T4" fmla="*/ 1481 w 1521"/>
                <a:gd name="T5" fmla="*/ 116 h 916"/>
                <a:gd name="T6" fmla="*/ 1434 w 1521"/>
                <a:gd name="T7" fmla="*/ 208 h 916"/>
                <a:gd name="T8" fmla="*/ 1407 w 1521"/>
                <a:gd name="T9" fmla="*/ 253 h 916"/>
                <a:gd name="T10" fmla="*/ 1380 w 1521"/>
                <a:gd name="T11" fmla="*/ 296 h 916"/>
                <a:gd name="T12" fmla="*/ 1320 w 1521"/>
                <a:gd name="T13" fmla="*/ 381 h 916"/>
                <a:gd name="T14" fmla="*/ 1254 w 1521"/>
                <a:gd name="T15" fmla="*/ 459 h 916"/>
                <a:gd name="T16" fmla="*/ 1219 w 1521"/>
                <a:gd name="T17" fmla="*/ 496 h 916"/>
                <a:gd name="T18" fmla="*/ 1183 w 1521"/>
                <a:gd name="T19" fmla="*/ 534 h 916"/>
                <a:gd name="T20" fmla="*/ 1146 w 1521"/>
                <a:gd name="T21" fmla="*/ 569 h 916"/>
                <a:gd name="T22" fmla="*/ 1107 w 1521"/>
                <a:gd name="T23" fmla="*/ 602 h 916"/>
                <a:gd name="T24" fmla="*/ 1024 w 1521"/>
                <a:gd name="T25" fmla="*/ 665 h 916"/>
                <a:gd name="T26" fmla="*/ 938 w 1521"/>
                <a:gd name="T27" fmla="*/ 721 h 916"/>
                <a:gd name="T28" fmla="*/ 848 w 1521"/>
                <a:gd name="T29" fmla="*/ 770 h 916"/>
                <a:gd name="T30" fmla="*/ 753 w 1521"/>
                <a:gd name="T31" fmla="*/ 814 h 916"/>
                <a:gd name="T32" fmla="*/ 704 w 1521"/>
                <a:gd name="T33" fmla="*/ 833 h 916"/>
                <a:gd name="T34" fmla="*/ 654 w 1521"/>
                <a:gd name="T35" fmla="*/ 850 h 916"/>
                <a:gd name="T36" fmla="*/ 605 w 1521"/>
                <a:gd name="T37" fmla="*/ 865 h 916"/>
                <a:gd name="T38" fmla="*/ 553 w 1521"/>
                <a:gd name="T39" fmla="*/ 878 h 916"/>
                <a:gd name="T40" fmla="*/ 448 w 1521"/>
                <a:gd name="T41" fmla="*/ 900 h 916"/>
                <a:gd name="T42" fmla="*/ 394 w 1521"/>
                <a:gd name="T43" fmla="*/ 907 h 916"/>
                <a:gd name="T44" fmla="*/ 340 w 1521"/>
                <a:gd name="T45" fmla="*/ 912 h 916"/>
                <a:gd name="T46" fmla="*/ 230 w 1521"/>
                <a:gd name="T47" fmla="*/ 916 h 916"/>
                <a:gd name="T48" fmla="*/ 114 w 1521"/>
                <a:gd name="T49" fmla="*/ 912 h 916"/>
                <a:gd name="T50" fmla="*/ 56 w 1521"/>
                <a:gd name="T51" fmla="*/ 906 h 916"/>
                <a:gd name="T52" fmla="*/ 0 w 1521"/>
                <a:gd name="T53" fmla="*/ 897 h 916"/>
                <a:gd name="T54" fmla="*/ 18 w 1521"/>
                <a:gd name="T55" fmla="*/ 848 h 916"/>
                <a:gd name="T56" fmla="*/ 39 w 1521"/>
                <a:gd name="T57" fmla="*/ 800 h 916"/>
                <a:gd name="T58" fmla="*/ 86 w 1521"/>
                <a:gd name="T59" fmla="*/ 709 h 916"/>
                <a:gd name="T60" fmla="*/ 113 w 1521"/>
                <a:gd name="T61" fmla="*/ 663 h 916"/>
                <a:gd name="T62" fmla="*/ 140 w 1521"/>
                <a:gd name="T63" fmla="*/ 620 h 916"/>
                <a:gd name="T64" fmla="*/ 200 w 1521"/>
                <a:gd name="T65" fmla="*/ 536 h 916"/>
                <a:gd name="T66" fmla="*/ 266 w 1521"/>
                <a:gd name="T67" fmla="*/ 457 h 916"/>
                <a:gd name="T68" fmla="*/ 301 w 1521"/>
                <a:gd name="T69" fmla="*/ 420 h 916"/>
                <a:gd name="T70" fmla="*/ 337 w 1521"/>
                <a:gd name="T71" fmla="*/ 384 h 916"/>
                <a:gd name="T72" fmla="*/ 375 w 1521"/>
                <a:gd name="T73" fmla="*/ 348 h 916"/>
                <a:gd name="T74" fmla="*/ 414 w 1521"/>
                <a:gd name="T75" fmla="*/ 315 h 916"/>
                <a:gd name="T76" fmla="*/ 496 w 1521"/>
                <a:gd name="T77" fmla="*/ 251 h 916"/>
                <a:gd name="T78" fmla="*/ 582 w 1521"/>
                <a:gd name="T79" fmla="*/ 196 h 916"/>
                <a:gd name="T80" fmla="*/ 674 w 1521"/>
                <a:gd name="T81" fmla="*/ 146 h 916"/>
                <a:gd name="T82" fmla="*/ 768 w 1521"/>
                <a:gd name="T83" fmla="*/ 102 h 916"/>
                <a:gd name="T84" fmla="*/ 816 w 1521"/>
                <a:gd name="T85" fmla="*/ 83 h 916"/>
                <a:gd name="T86" fmla="*/ 866 w 1521"/>
                <a:gd name="T87" fmla="*/ 66 h 916"/>
                <a:gd name="T88" fmla="*/ 917 w 1521"/>
                <a:gd name="T89" fmla="*/ 51 h 916"/>
                <a:gd name="T90" fmla="*/ 968 w 1521"/>
                <a:gd name="T91" fmla="*/ 38 h 916"/>
                <a:gd name="T92" fmla="*/ 1072 w 1521"/>
                <a:gd name="T93" fmla="*/ 17 h 916"/>
                <a:gd name="T94" fmla="*/ 1126 w 1521"/>
                <a:gd name="T95" fmla="*/ 9 h 916"/>
                <a:gd name="T96" fmla="*/ 1180 w 1521"/>
                <a:gd name="T97" fmla="*/ 5 h 916"/>
                <a:gd name="T98" fmla="*/ 1290 w 1521"/>
                <a:gd name="T99" fmla="*/ 0 h 916"/>
                <a:gd name="T100" fmla="*/ 1407 w 1521"/>
                <a:gd name="T101" fmla="*/ 5 h 916"/>
                <a:gd name="T102" fmla="*/ 1464 w 1521"/>
                <a:gd name="T103" fmla="*/ 11 h 916"/>
                <a:gd name="T104" fmla="*/ 1521 w 1521"/>
                <a:gd name="T105" fmla="*/ 20 h 9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521" h="916">
                  <a:moveTo>
                    <a:pt x="1521" y="20"/>
                  </a:moveTo>
                  <a:lnTo>
                    <a:pt x="1502" y="68"/>
                  </a:lnTo>
                  <a:lnTo>
                    <a:pt x="1481" y="116"/>
                  </a:lnTo>
                  <a:lnTo>
                    <a:pt x="1434" y="208"/>
                  </a:lnTo>
                  <a:lnTo>
                    <a:pt x="1407" y="253"/>
                  </a:lnTo>
                  <a:lnTo>
                    <a:pt x="1380" y="296"/>
                  </a:lnTo>
                  <a:lnTo>
                    <a:pt x="1320" y="381"/>
                  </a:lnTo>
                  <a:lnTo>
                    <a:pt x="1254" y="459"/>
                  </a:lnTo>
                  <a:lnTo>
                    <a:pt x="1219" y="496"/>
                  </a:lnTo>
                  <a:lnTo>
                    <a:pt x="1183" y="534"/>
                  </a:lnTo>
                  <a:lnTo>
                    <a:pt x="1146" y="569"/>
                  </a:lnTo>
                  <a:lnTo>
                    <a:pt x="1107" y="602"/>
                  </a:lnTo>
                  <a:lnTo>
                    <a:pt x="1024" y="665"/>
                  </a:lnTo>
                  <a:lnTo>
                    <a:pt x="938" y="721"/>
                  </a:lnTo>
                  <a:lnTo>
                    <a:pt x="848" y="770"/>
                  </a:lnTo>
                  <a:lnTo>
                    <a:pt x="753" y="814"/>
                  </a:lnTo>
                  <a:lnTo>
                    <a:pt x="704" y="833"/>
                  </a:lnTo>
                  <a:lnTo>
                    <a:pt x="654" y="850"/>
                  </a:lnTo>
                  <a:lnTo>
                    <a:pt x="605" y="865"/>
                  </a:lnTo>
                  <a:lnTo>
                    <a:pt x="553" y="878"/>
                  </a:lnTo>
                  <a:lnTo>
                    <a:pt x="448" y="900"/>
                  </a:lnTo>
                  <a:lnTo>
                    <a:pt x="394" y="907"/>
                  </a:lnTo>
                  <a:lnTo>
                    <a:pt x="340" y="912"/>
                  </a:lnTo>
                  <a:lnTo>
                    <a:pt x="230" y="916"/>
                  </a:lnTo>
                  <a:lnTo>
                    <a:pt x="114" y="912"/>
                  </a:lnTo>
                  <a:lnTo>
                    <a:pt x="56" y="906"/>
                  </a:lnTo>
                  <a:lnTo>
                    <a:pt x="0" y="897"/>
                  </a:lnTo>
                  <a:lnTo>
                    <a:pt x="18" y="848"/>
                  </a:lnTo>
                  <a:lnTo>
                    <a:pt x="39" y="800"/>
                  </a:lnTo>
                  <a:lnTo>
                    <a:pt x="86" y="709"/>
                  </a:lnTo>
                  <a:lnTo>
                    <a:pt x="113" y="663"/>
                  </a:lnTo>
                  <a:lnTo>
                    <a:pt x="140" y="620"/>
                  </a:lnTo>
                  <a:lnTo>
                    <a:pt x="200" y="536"/>
                  </a:lnTo>
                  <a:lnTo>
                    <a:pt x="266" y="457"/>
                  </a:lnTo>
                  <a:lnTo>
                    <a:pt x="301" y="420"/>
                  </a:lnTo>
                  <a:lnTo>
                    <a:pt x="337" y="384"/>
                  </a:lnTo>
                  <a:lnTo>
                    <a:pt x="375" y="348"/>
                  </a:lnTo>
                  <a:lnTo>
                    <a:pt x="414" y="315"/>
                  </a:lnTo>
                  <a:lnTo>
                    <a:pt x="496" y="251"/>
                  </a:lnTo>
                  <a:lnTo>
                    <a:pt x="582" y="196"/>
                  </a:lnTo>
                  <a:lnTo>
                    <a:pt x="674" y="146"/>
                  </a:lnTo>
                  <a:lnTo>
                    <a:pt x="768" y="102"/>
                  </a:lnTo>
                  <a:lnTo>
                    <a:pt x="816" y="83"/>
                  </a:lnTo>
                  <a:lnTo>
                    <a:pt x="866" y="66"/>
                  </a:lnTo>
                  <a:lnTo>
                    <a:pt x="917" y="51"/>
                  </a:lnTo>
                  <a:lnTo>
                    <a:pt x="968" y="38"/>
                  </a:lnTo>
                  <a:lnTo>
                    <a:pt x="1072" y="17"/>
                  </a:lnTo>
                  <a:lnTo>
                    <a:pt x="1126" y="9"/>
                  </a:lnTo>
                  <a:lnTo>
                    <a:pt x="1180" y="5"/>
                  </a:lnTo>
                  <a:lnTo>
                    <a:pt x="1290" y="0"/>
                  </a:lnTo>
                  <a:lnTo>
                    <a:pt x="1407" y="5"/>
                  </a:lnTo>
                  <a:lnTo>
                    <a:pt x="1464" y="11"/>
                  </a:lnTo>
                  <a:lnTo>
                    <a:pt x="1521" y="20"/>
                  </a:lnTo>
                </a:path>
              </a:pathLst>
            </a:custGeom>
            <a:noFill/>
            <a:ln w="6350">
              <a:solidFill>
                <a:schemeClr val="hlink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8" name="Freeform 56"/>
            <p:cNvSpPr/>
            <p:nvPr/>
          </p:nvSpPr>
          <p:spPr bwMode="auto">
            <a:xfrm>
              <a:off x="832" y="2479"/>
              <a:ext cx="557" cy="338"/>
            </a:xfrm>
            <a:custGeom>
              <a:gdLst>
                <a:gd name="T0" fmla="*/ 1484 w 1511"/>
                <a:gd name="T1" fmla="*/ 903 h 916"/>
                <a:gd name="T2" fmla="*/ 1430 w 1511"/>
                <a:gd name="T3" fmla="*/ 910 h 916"/>
                <a:gd name="T4" fmla="*/ 1374 w 1511"/>
                <a:gd name="T5" fmla="*/ 915 h 916"/>
                <a:gd name="T6" fmla="*/ 1290 w 1511"/>
                <a:gd name="T7" fmla="*/ 916 h 916"/>
                <a:gd name="T8" fmla="*/ 1180 w 1511"/>
                <a:gd name="T9" fmla="*/ 912 h 916"/>
                <a:gd name="T10" fmla="*/ 1101 w 1511"/>
                <a:gd name="T11" fmla="*/ 904 h 916"/>
                <a:gd name="T12" fmla="*/ 1047 w 1511"/>
                <a:gd name="T13" fmla="*/ 895 h 916"/>
                <a:gd name="T14" fmla="*/ 994 w 1511"/>
                <a:gd name="T15" fmla="*/ 884 h 916"/>
                <a:gd name="T16" fmla="*/ 917 w 1511"/>
                <a:gd name="T17" fmla="*/ 865 h 916"/>
                <a:gd name="T18" fmla="*/ 866 w 1511"/>
                <a:gd name="T19" fmla="*/ 850 h 916"/>
                <a:gd name="T20" fmla="*/ 817 w 1511"/>
                <a:gd name="T21" fmla="*/ 833 h 916"/>
                <a:gd name="T22" fmla="*/ 721 w 1511"/>
                <a:gd name="T23" fmla="*/ 793 h 916"/>
                <a:gd name="T24" fmla="*/ 674 w 1511"/>
                <a:gd name="T25" fmla="*/ 770 h 916"/>
                <a:gd name="T26" fmla="*/ 605 w 1511"/>
                <a:gd name="T27" fmla="*/ 734 h 916"/>
                <a:gd name="T28" fmla="*/ 539 w 1511"/>
                <a:gd name="T29" fmla="*/ 694 h 916"/>
                <a:gd name="T30" fmla="*/ 454 w 1511"/>
                <a:gd name="T31" fmla="*/ 633 h 916"/>
                <a:gd name="T32" fmla="*/ 376 w 1511"/>
                <a:gd name="T33" fmla="*/ 567 h 916"/>
                <a:gd name="T34" fmla="*/ 337 w 1511"/>
                <a:gd name="T35" fmla="*/ 533 h 916"/>
                <a:gd name="T36" fmla="*/ 283 w 1511"/>
                <a:gd name="T37" fmla="*/ 478 h 916"/>
                <a:gd name="T38" fmla="*/ 232 w 1511"/>
                <a:gd name="T39" fmla="*/ 420 h 916"/>
                <a:gd name="T40" fmla="*/ 170 w 1511"/>
                <a:gd name="T41" fmla="*/ 339 h 916"/>
                <a:gd name="T42" fmla="*/ 140 w 1511"/>
                <a:gd name="T43" fmla="*/ 295 h 916"/>
                <a:gd name="T44" fmla="*/ 113 w 1511"/>
                <a:gd name="T45" fmla="*/ 251 h 916"/>
                <a:gd name="T46" fmla="*/ 88 w 1511"/>
                <a:gd name="T47" fmla="*/ 208 h 916"/>
                <a:gd name="T48" fmla="*/ 52 w 1511"/>
                <a:gd name="T49" fmla="*/ 139 h 916"/>
                <a:gd name="T50" fmla="*/ 19 w 1511"/>
                <a:gd name="T51" fmla="*/ 66 h 916"/>
                <a:gd name="T52" fmla="*/ 0 w 1511"/>
                <a:gd name="T53" fmla="*/ 18 h 916"/>
                <a:gd name="T54" fmla="*/ 55 w 1511"/>
                <a:gd name="T55" fmla="*/ 11 h 916"/>
                <a:gd name="T56" fmla="*/ 109 w 1511"/>
                <a:gd name="T57" fmla="*/ 5 h 916"/>
                <a:gd name="T58" fmla="*/ 164 w 1511"/>
                <a:gd name="T59" fmla="*/ 2 h 916"/>
                <a:gd name="T60" fmla="*/ 276 w 1511"/>
                <a:gd name="T61" fmla="*/ 2 h 916"/>
                <a:gd name="T62" fmla="*/ 385 w 1511"/>
                <a:gd name="T63" fmla="*/ 9 h 916"/>
                <a:gd name="T64" fmla="*/ 438 w 1511"/>
                <a:gd name="T65" fmla="*/ 17 h 916"/>
                <a:gd name="T66" fmla="*/ 491 w 1511"/>
                <a:gd name="T67" fmla="*/ 27 h 916"/>
                <a:gd name="T68" fmla="*/ 543 w 1511"/>
                <a:gd name="T69" fmla="*/ 38 h 916"/>
                <a:gd name="T70" fmla="*/ 620 w 1511"/>
                <a:gd name="T71" fmla="*/ 59 h 916"/>
                <a:gd name="T72" fmla="*/ 669 w 1511"/>
                <a:gd name="T73" fmla="*/ 75 h 916"/>
                <a:gd name="T74" fmla="*/ 743 w 1511"/>
                <a:gd name="T75" fmla="*/ 102 h 916"/>
                <a:gd name="T76" fmla="*/ 815 w 1511"/>
                <a:gd name="T77" fmla="*/ 134 h 916"/>
                <a:gd name="T78" fmla="*/ 884 w 1511"/>
                <a:gd name="T79" fmla="*/ 170 h 916"/>
                <a:gd name="T80" fmla="*/ 929 w 1511"/>
                <a:gd name="T81" fmla="*/ 196 h 916"/>
                <a:gd name="T82" fmla="*/ 1015 w 1511"/>
                <a:gd name="T83" fmla="*/ 253 h 916"/>
                <a:gd name="T84" fmla="*/ 1098 w 1511"/>
                <a:gd name="T85" fmla="*/ 316 h 916"/>
                <a:gd name="T86" fmla="*/ 1155 w 1511"/>
                <a:gd name="T87" fmla="*/ 366 h 916"/>
                <a:gd name="T88" fmla="*/ 1211 w 1511"/>
                <a:gd name="T89" fmla="*/ 420 h 916"/>
                <a:gd name="T90" fmla="*/ 1245 w 1511"/>
                <a:gd name="T91" fmla="*/ 457 h 916"/>
                <a:gd name="T92" fmla="*/ 1311 w 1511"/>
                <a:gd name="T93" fmla="*/ 537 h 916"/>
                <a:gd name="T94" fmla="*/ 1356 w 1511"/>
                <a:gd name="T95" fmla="*/ 600 h 916"/>
                <a:gd name="T96" fmla="*/ 1385 w 1511"/>
                <a:gd name="T97" fmla="*/ 642 h 916"/>
                <a:gd name="T98" fmla="*/ 1412 w 1511"/>
                <a:gd name="T99" fmla="*/ 687 h 916"/>
                <a:gd name="T100" fmla="*/ 1450 w 1511"/>
                <a:gd name="T101" fmla="*/ 755 h 916"/>
                <a:gd name="T102" fmla="*/ 1472 w 1511"/>
                <a:gd name="T103" fmla="*/ 802 h 916"/>
                <a:gd name="T104" fmla="*/ 1502 w 1511"/>
                <a:gd name="T105" fmla="*/ 874 h 9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511" h="916">
                  <a:moveTo>
                    <a:pt x="1511" y="900"/>
                  </a:moveTo>
                  <a:lnTo>
                    <a:pt x="1484" y="903"/>
                  </a:lnTo>
                  <a:lnTo>
                    <a:pt x="1457" y="907"/>
                  </a:lnTo>
                  <a:lnTo>
                    <a:pt x="1430" y="910"/>
                  </a:lnTo>
                  <a:lnTo>
                    <a:pt x="1403" y="912"/>
                  </a:lnTo>
                  <a:lnTo>
                    <a:pt x="1374" y="915"/>
                  </a:lnTo>
                  <a:lnTo>
                    <a:pt x="1347" y="916"/>
                  </a:lnTo>
                  <a:lnTo>
                    <a:pt x="1290" y="916"/>
                  </a:lnTo>
                  <a:lnTo>
                    <a:pt x="1236" y="916"/>
                  </a:lnTo>
                  <a:lnTo>
                    <a:pt x="1180" y="912"/>
                  </a:lnTo>
                  <a:lnTo>
                    <a:pt x="1126" y="907"/>
                  </a:lnTo>
                  <a:lnTo>
                    <a:pt x="1101" y="904"/>
                  </a:lnTo>
                  <a:lnTo>
                    <a:pt x="1074" y="900"/>
                  </a:lnTo>
                  <a:lnTo>
                    <a:pt x="1047" y="895"/>
                  </a:lnTo>
                  <a:lnTo>
                    <a:pt x="1021" y="891"/>
                  </a:lnTo>
                  <a:lnTo>
                    <a:pt x="994" y="884"/>
                  </a:lnTo>
                  <a:lnTo>
                    <a:pt x="969" y="878"/>
                  </a:lnTo>
                  <a:lnTo>
                    <a:pt x="917" y="865"/>
                  </a:lnTo>
                  <a:lnTo>
                    <a:pt x="892" y="857"/>
                  </a:lnTo>
                  <a:lnTo>
                    <a:pt x="866" y="850"/>
                  </a:lnTo>
                  <a:lnTo>
                    <a:pt x="842" y="841"/>
                  </a:lnTo>
                  <a:lnTo>
                    <a:pt x="817" y="833"/>
                  </a:lnTo>
                  <a:lnTo>
                    <a:pt x="769" y="814"/>
                  </a:lnTo>
                  <a:lnTo>
                    <a:pt x="721" y="793"/>
                  </a:lnTo>
                  <a:lnTo>
                    <a:pt x="696" y="782"/>
                  </a:lnTo>
                  <a:lnTo>
                    <a:pt x="674" y="770"/>
                  </a:lnTo>
                  <a:lnTo>
                    <a:pt x="627" y="746"/>
                  </a:lnTo>
                  <a:lnTo>
                    <a:pt x="605" y="734"/>
                  </a:lnTo>
                  <a:lnTo>
                    <a:pt x="582" y="721"/>
                  </a:lnTo>
                  <a:lnTo>
                    <a:pt x="539" y="694"/>
                  </a:lnTo>
                  <a:lnTo>
                    <a:pt x="497" y="663"/>
                  </a:lnTo>
                  <a:lnTo>
                    <a:pt x="454" y="633"/>
                  </a:lnTo>
                  <a:lnTo>
                    <a:pt x="414" y="602"/>
                  </a:lnTo>
                  <a:lnTo>
                    <a:pt x="376" y="567"/>
                  </a:lnTo>
                  <a:lnTo>
                    <a:pt x="357" y="551"/>
                  </a:lnTo>
                  <a:lnTo>
                    <a:pt x="337" y="533"/>
                  </a:lnTo>
                  <a:lnTo>
                    <a:pt x="301" y="496"/>
                  </a:lnTo>
                  <a:lnTo>
                    <a:pt x="283" y="478"/>
                  </a:lnTo>
                  <a:lnTo>
                    <a:pt x="267" y="459"/>
                  </a:lnTo>
                  <a:lnTo>
                    <a:pt x="232" y="420"/>
                  </a:lnTo>
                  <a:lnTo>
                    <a:pt x="200" y="379"/>
                  </a:lnTo>
                  <a:lnTo>
                    <a:pt x="170" y="339"/>
                  </a:lnTo>
                  <a:lnTo>
                    <a:pt x="155" y="318"/>
                  </a:lnTo>
                  <a:lnTo>
                    <a:pt x="140" y="295"/>
                  </a:lnTo>
                  <a:lnTo>
                    <a:pt x="127" y="274"/>
                  </a:lnTo>
                  <a:lnTo>
                    <a:pt x="113" y="251"/>
                  </a:lnTo>
                  <a:lnTo>
                    <a:pt x="100" y="230"/>
                  </a:lnTo>
                  <a:lnTo>
                    <a:pt x="88" y="208"/>
                  </a:lnTo>
                  <a:lnTo>
                    <a:pt x="62" y="161"/>
                  </a:lnTo>
                  <a:lnTo>
                    <a:pt x="52" y="139"/>
                  </a:lnTo>
                  <a:lnTo>
                    <a:pt x="40" y="115"/>
                  </a:lnTo>
                  <a:lnTo>
                    <a:pt x="19" y="66"/>
                  </a:lnTo>
                  <a:lnTo>
                    <a:pt x="9" y="42"/>
                  </a:lnTo>
                  <a:lnTo>
                    <a:pt x="0" y="18"/>
                  </a:lnTo>
                  <a:lnTo>
                    <a:pt x="28" y="14"/>
                  </a:lnTo>
                  <a:lnTo>
                    <a:pt x="55" y="11"/>
                  </a:lnTo>
                  <a:lnTo>
                    <a:pt x="82" y="8"/>
                  </a:lnTo>
                  <a:lnTo>
                    <a:pt x="109" y="5"/>
                  </a:lnTo>
                  <a:lnTo>
                    <a:pt x="137" y="3"/>
                  </a:lnTo>
                  <a:lnTo>
                    <a:pt x="164" y="2"/>
                  </a:lnTo>
                  <a:lnTo>
                    <a:pt x="221" y="0"/>
                  </a:lnTo>
                  <a:lnTo>
                    <a:pt x="276" y="2"/>
                  </a:lnTo>
                  <a:lnTo>
                    <a:pt x="331" y="5"/>
                  </a:lnTo>
                  <a:lnTo>
                    <a:pt x="385" y="9"/>
                  </a:lnTo>
                  <a:lnTo>
                    <a:pt x="411" y="14"/>
                  </a:lnTo>
                  <a:lnTo>
                    <a:pt x="438" y="17"/>
                  </a:lnTo>
                  <a:lnTo>
                    <a:pt x="465" y="21"/>
                  </a:lnTo>
                  <a:lnTo>
                    <a:pt x="491" y="27"/>
                  </a:lnTo>
                  <a:lnTo>
                    <a:pt x="518" y="32"/>
                  </a:lnTo>
                  <a:lnTo>
                    <a:pt x="543" y="38"/>
                  </a:lnTo>
                  <a:lnTo>
                    <a:pt x="594" y="51"/>
                  </a:lnTo>
                  <a:lnTo>
                    <a:pt x="620" y="59"/>
                  </a:lnTo>
                  <a:lnTo>
                    <a:pt x="645" y="66"/>
                  </a:lnTo>
                  <a:lnTo>
                    <a:pt x="669" y="75"/>
                  </a:lnTo>
                  <a:lnTo>
                    <a:pt x="695" y="84"/>
                  </a:lnTo>
                  <a:lnTo>
                    <a:pt x="743" y="102"/>
                  </a:lnTo>
                  <a:lnTo>
                    <a:pt x="791" y="124"/>
                  </a:lnTo>
                  <a:lnTo>
                    <a:pt x="815" y="134"/>
                  </a:lnTo>
                  <a:lnTo>
                    <a:pt x="838" y="146"/>
                  </a:lnTo>
                  <a:lnTo>
                    <a:pt x="884" y="170"/>
                  </a:lnTo>
                  <a:lnTo>
                    <a:pt x="907" y="184"/>
                  </a:lnTo>
                  <a:lnTo>
                    <a:pt x="929" y="196"/>
                  </a:lnTo>
                  <a:lnTo>
                    <a:pt x="973" y="224"/>
                  </a:lnTo>
                  <a:lnTo>
                    <a:pt x="1015" y="253"/>
                  </a:lnTo>
                  <a:lnTo>
                    <a:pt x="1057" y="283"/>
                  </a:lnTo>
                  <a:lnTo>
                    <a:pt x="1098" y="316"/>
                  </a:lnTo>
                  <a:lnTo>
                    <a:pt x="1135" y="349"/>
                  </a:lnTo>
                  <a:lnTo>
                    <a:pt x="1155" y="366"/>
                  </a:lnTo>
                  <a:lnTo>
                    <a:pt x="1174" y="384"/>
                  </a:lnTo>
                  <a:lnTo>
                    <a:pt x="1211" y="420"/>
                  </a:lnTo>
                  <a:lnTo>
                    <a:pt x="1229" y="439"/>
                  </a:lnTo>
                  <a:lnTo>
                    <a:pt x="1245" y="457"/>
                  </a:lnTo>
                  <a:lnTo>
                    <a:pt x="1280" y="496"/>
                  </a:lnTo>
                  <a:lnTo>
                    <a:pt x="1311" y="537"/>
                  </a:lnTo>
                  <a:lnTo>
                    <a:pt x="1341" y="579"/>
                  </a:lnTo>
                  <a:lnTo>
                    <a:pt x="1356" y="600"/>
                  </a:lnTo>
                  <a:lnTo>
                    <a:pt x="1371" y="621"/>
                  </a:lnTo>
                  <a:lnTo>
                    <a:pt x="1385" y="642"/>
                  </a:lnTo>
                  <a:lnTo>
                    <a:pt x="1398" y="665"/>
                  </a:lnTo>
                  <a:lnTo>
                    <a:pt x="1412" y="687"/>
                  </a:lnTo>
                  <a:lnTo>
                    <a:pt x="1424" y="710"/>
                  </a:lnTo>
                  <a:lnTo>
                    <a:pt x="1450" y="755"/>
                  </a:lnTo>
                  <a:lnTo>
                    <a:pt x="1460" y="779"/>
                  </a:lnTo>
                  <a:lnTo>
                    <a:pt x="1472" y="802"/>
                  </a:lnTo>
                  <a:lnTo>
                    <a:pt x="1493" y="850"/>
                  </a:lnTo>
                  <a:lnTo>
                    <a:pt x="1502" y="874"/>
                  </a:lnTo>
                  <a:lnTo>
                    <a:pt x="1511" y="900"/>
                  </a:lnTo>
                  <a:close/>
                </a:path>
              </a:pathLst>
            </a:custGeom>
            <a:solidFill>
              <a:srgbClr val="92D050"/>
            </a:solidFill>
            <a:ln w="6350">
              <a:solidFill>
                <a:schemeClr val="hlink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9" name="Freeform 57"/>
            <p:cNvSpPr/>
            <p:nvPr/>
          </p:nvSpPr>
          <p:spPr bwMode="auto">
            <a:xfrm>
              <a:off x="832" y="2479"/>
              <a:ext cx="557" cy="338"/>
            </a:xfrm>
            <a:custGeom>
              <a:gdLst>
                <a:gd name="T0" fmla="*/ 1511 w 1511"/>
                <a:gd name="T1" fmla="*/ 898 h 916"/>
                <a:gd name="T2" fmla="*/ 1457 w 1511"/>
                <a:gd name="T3" fmla="*/ 907 h 916"/>
                <a:gd name="T4" fmla="*/ 1403 w 1511"/>
                <a:gd name="T5" fmla="*/ 912 h 916"/>
                <a:gd name="T6" fmla="*/ 1290 w 1511"/>
                <a:gd name="T7" fmla="*/ 916 h 916"/>
                <a:gd name="T8" fmla="*/ 1180 w 1511"/>
                <a:gd name="T9" fmla="*/ 912 h 916"/>
                <a:gd name="T10" fmla="*/ 1074 w 1511"/>
                <a:gd name="T11" fmla="*/ 900 h 916"/>
                <a:gd name="T12" fmla="*/ 1021 w 1511"/>
                <a:gd name="T13" fmla="*/ 889 h 916"/>
                <a:gd name="T14" fmla="*/ 969 w 1511"/>
                <a:gd name="T15" fmla="*/ 878 h 916"/>
                <a:gd name="T16" fmla="*/ 866 w 1511"/>
                <a:gd name="T17" fmla="*/ 850 h 916"/>
                <a:gd name="T18" fmla="*/ 769 w 1511"/>
                <a:gd name="T19" fmla="*/ 814 h 916"/>
                <a:gd name="T20" fmla="*/ 721 w 1511"/>
                <a:gd name="T21" fmla="*/ 793 h 916"/>
                <a:gd name="T22" fmla="*/ 674 w 1511"/>
                <a:gd name="T23" fmla="*/ 770 h 916"/>
                <a:gd name="T24" fmla="*/ 627 w 1511"/>
                <a:gd name="T25" fmla="*/ 746 h 916"/>
                <a:gd name="T26" fmla="*/ 582 w 1511"/>
                <a:gd name="T27" fmla="*/ 721 h 916"/>
                <a:gd name="T28" fmla="*/ 539 w 1511"/>
                <a:gd name="T29" fmla="*/ 694 h 916"/>
                <a:gd name="T30" fmla="*/ 497 w 1511"/>
                <a:gd name="T31" fmla="*/ 663 h 916"/>
                <a:gd name="T32" fmla="*/ 454 w 1511"/>
                <a:gd name="T33" fmla="*/ 633 h 916"/>
                <a:gd name="T34" fmla="*/ 414 w 1511"/>
                <a:gd name="T35" fmla="*/ 602 h 916"/>
                <a:gd name="T36" fmla="*/ 375 w 1511"/>
                <a:gd name="T37" fmla="*/ 567 h 916"/>
                <a:gd name="T38" fmla="*/ 337 w 1511"/>
                <a:gd name="T39" fmla="*/ 533 h 916"/>
                <a:gd name="T40" fmla="*/ 267 w 1511"/>
                <a:gd name="T41" fmla="*/ 459 h 916"/>
                <a:gd name="T42" fmla="*/ 200 w 1511"/>
                <a:gd name="T43" fmla="*/ 379 h 916"/>
                <a:gd name="T44" fmla="*/ 140 w 1511"/>
                <a:gd name="T45" fmla="*/ 295 h 916"/>
                <a:gd name="T46" fmla="*/ 113 w 1511"/>
                <a:gd name="T47" fmla="*/ 251 h 916"/>
                <a:gd name="T48" fmla="*/ 86 w 1511"/>
                <a:gd name="T49" fmla="*/ 206 h 916"/>
                <a:gd name="T50" fmla="*/ 62 w 1511"/>
                <a:gd name="T51" fmla="*/ 161 h 916"/>
                <a:gd name="T52" fmla="*/ 40 w 1511"/>
                <a:gd name="T53" fmla="*/ 115 h 916"/>
                <a:gd name="T54" fmla="*/ 19 w 1511"/>
                <a:gd name="T55" fmla="*/ 66 h 916"/>
                <a:gd name="T56" fmla="*/ 0 w 1511"/>
                <a:gd name="T57" fmla="*/ 18 h 916"/>
                <a:gd name="T58" fmla="*/ 55 w 1511"/>
                <a:gd name="T59" fmla="*/ 11 h 916"/>
                <a:gd name="T60" fmla="*/ 109 w 1511"/>
                <a:gd name="T61" fmla="*/ 5 h 916"/>
                <a:gd name="T62" fmla="*/ 220 w 1511"/>
                <a:gd name="T63" fmla="*/ 0 h 916"/>
                <a:gd name="T64" fmla="*/ 331 w 1511"/>
                <a:gd name="T65" fmla="*/ 5 h 916"/>
                <a:gd name="T66" fmla="*/ 438 w 1511"/>
                <a:gd name="T67" fmla="*/ 17 h 916"/>
                <a:gd name="T68" fmla="*/ 491 w 1511"/>
                <a:gd name="T69" fmla="*/ 27 h 916"/>
                <a:gd name="T70" fmla="*/ 543 w 1511"/>
                <a:gd name="T71" fmla="*/ 38 h 916"/>
                <a:gd name="T72" fmla="*/ 645 w 1511"/>
                <a:gd name="T73" fmla="*/ 66 h 916"/>
                <a:gd name="T74" fmla="*/ 743 w 1511"/>
                <a:gd name="T75" fmla="*/ 102 h 916"/>
                <a:gd name="T76" fmla="*/ 791 w 1511"/>
                <a:gd name="T77" fmla="*/ 124 h 916"/>
                <a:gd name="T78" fmla="*/ 838 w 1511"/>
                <a:gd name="T79" fmla="*/ 146 h 916"/>
                <a:gd name="T80" fmla="*/ 884 w 1511"/>
                <a:gd name="T81" fmla="*/ 170 h 916"/>
                <a:gd name="T82" fmla="*/ 928 w 1511"/>
                <a:gd name="T83" fmla="*/ 196 h 916"/>
                <a:gd name="T84" fmla="*/ 973 w 1511"/>
                <a:gd name="T85" fmla="*/ 224 h 916"/>
                <a:gd name="T86" fmla="*/ 1015 w 1511"/>
                <a:gd name="T87" fmla="*/ 253 h 916"/>
                <a:gd name="T88" fmla="*/ 1057 w 1511"/>
                <a:gd name="T89" fmla="*/ 283 h 916"/>
                <a:gd name="T90" fmla="*/ 1096 w 1511"/>
                <a:gd name="T91" fmla="*/ 316 h 916"/>
                <a:gd name="T92" fmla="*/ 1135 w 1511"/>
                <a:gd name="T93" fmla="*/ 349 h 916"/>
                <a:gd name="T94" fmla="*/ 1173 w 1511"/>
                <a:gd name="T95" fmla="*/ 384 h 916"/>
                <a:gd name="T96" fmla="*/ 1245 w 1511"/>
                <a:gd name="T97" fmla="*/ 457 h 916"/>
                <a:gd name="T98" fmla="*/ 1311 w 1511"/>
                <a:gd name="T99" fmla="*/ 537 h 916"/>
                <a:gd name="T100" fmla="*/ 1371 w 1511"/>
                <a:gd name="T101" fmla="*/ 621 h 916"/>
                <a:gd name="T102" fmla="*/ 1398 w 1511"/>
                <a:gd name="T103" fmla="*/ 665 h 916"/>
                <a:gd name="T104" fmla="*/ 1424 w 1511"/>
                <a:gd name="T105" fmla="*/ 710 h 916"/>
                <a:gd name="T106" fmla="*/ 1448 w 1511"/>
                <a:gd name="T107" fmla="*/ 755 h 916"/>
                <a:gd name="T108" fmla="*/ 1472 w 1511"/>
                <a:gd name="T109" fmla="*/ 802 h 916"/>
                <a:gd name="T110" fmla="*/ 1492 w 1511"/>
                <a:gd name="T111" fmla="*/ 850 h 916"/>
                <a:gd name="T112" fmla="*/ 1511 w 1511"/>
                <a:gd name="T113" fmla="*/ 898 h 9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11" h="916">
                  <a:moveTo>
                    <a:pt x="1511" y="898"/>
                  </a:moveTo>
                  <a:lnTo>
                    <a:pt x="1457" y="907"/>
                  </a:lnTo>
                  <a:lnTo>
                    <a:pt x="1403" y="912"/>
                  </a:lnTo>
                  <a:lnTo>
                    <a:pt x="1290" y="916"/>
                  </a:lnTo>
                  <a:lnTo>
                    <a:pt x="1180" y="912"/>
                  </a:lnTo>
                  <a:lnTo>
                    <a:pt x="1074" y="900"/>
                  </a:lnTo>
                  <a:lnTo>
                    <a:pt x="1021" y="889"/>
                  </a:lnTo>
                  <a:lnTo>
                    <a:pt x="969" y="878"/>
                  </a:lnTo>
                  <a:lnTo>
                    <a:pt x="866" y="850"/>
                  </a:lnTo>
                  <a:lnTo>
                    <a:pt x="769" y="814"/>
                  </a:lnTo>
                  <a:lnTo>
                    <a:pt x="721" y="793"/>
                  </a:lnTo>
                  <a:lnTo>
                    <a:pt x="674" y="770"/>
                  </a:lnTo>
                  <a:lnTo>
                    <a:pt x="627" y="746"/>
                  </a:lnTo>
                  <a:lnTo>
                    <a:pt x="582" y="721"/>
                  </a:lnTo>
                  <a:lnTo>
                    <a:pt x="539" y="694"/>
                  </a:lnTo>
                  <a:lnTo>
                    <a:pt x="497" y="663"/>
                  </a:lnTo>
                  <a:lnTo>
                    <a:pt x="454" y="633"/>
                  </a:lnTo>
                  <a:lnTo>
                    <a:pt x="414" y="602"/>
                  </a:lnTo>
                  <a:lnTo>
                    <a:pt x="375" y="567"/>
                  </a:lnTo>
                  <a:lnTo>
                    <a:pt x="337" y="533"/>
                  </a:lnTo>
                  <a:lnTo>
                    <a:pt x="267" y="459"/>
                  </a:lnTo>
                  <a:lnTo>
                    <a:pt x="200" y="379"/>
                  </a:lnTo>
                  <a:lnTo>
                    <a:pt x="140" y="295"/>
                  </a:lnTo>
                  <a:lnTo>
                    <a:pt x="113" y="251"/>
                  </a:lnTo>
                  <a:lnTo>
                    <a:pt x="86" y="206"/>
                  </a:lnTo>
                  <a:lnTo>
                    <a:pt x="62" y="161"/>
                  </a:lnTo>
                  <a:lnTo>
                    <a:pt x="40" y="115"/>
                  </a:lnTo>
                  <a:lnTo>
                    <a:pt x="19" y="66"/>
                  </a:lnTo>
                  <a:lnTo>
                    <a:pt x="0" y="18"/>
                  </a:lnTo>
                  <a:lnTo>
                    <a:pt x="55" y="11"/>
                  </a:lnTo>
                  <a:lnTo>
                    <a:pt x="109" y="5"/>
                  </a:lnTo>
                  <a:lnTo>
                    <a:pt x="220" y="0"/>
                  </a:lnTo>
                  <a:lnTo>
                    <a:pt x="331" y="5"/>
                  </a:lnTo>
                  <a:lnTo>
                    <a:pt x="438" y="17"/>
                  </a:lnTo>
                  <a:lnTo>
                    <a:pt x="491" y="27"/>
                  </a:lnTo>
                  <a:lnTo>
                    <a:pt x="543" y="38"/>
                  </a:lnTo>
                  <a:lnTo>
                    <a:pt x="645" y="66"/>
                  </a:lnTo>
                  <a:lnTo>
                    <a:pt x="743" y="102"/>
                  </a:lnTo>
                  <a:lnTo>
                    <a:pt x="791" y="124"/>
                  </a:lnTo>
                  <a:lnTo>
                    <a:pt x="838" y="146"/>
                  </a:lnTo>
                  <a:lnTo>
                    <a:pt x="884" y="170"/>
                  </a:lnTo>
                  <a:lnTo>
                    <a:pt x="928" y="196"/>
                  </a:lnTo>
                  <a:lnTo>
                    <a:pt x="973" y="224"/>
                  </a:lnTo>
                  <a:lnTo>
                    <a:pt x="1015" y="253"/>
                  </a:lnTo>
                  <a:lnTo>
                    <a:pt x="1057" y="283"/>
                  </a:lnTo>
                  <a:lnTo>
                    <a:pt x="1096" y="316"/>
                  </a:lnTo>
                  <a:lnTo>
                    <a:pt x="1135" y="349"/>
                  </a:lnTo>
                  <a:lnTo>
                    <a:pt x="1173" y="384"/>
                  </a:lnTo>
                  <a:lnTo>
                    <a:pt x="1245" y="457"/>
                  </a:lnTo>
                  <a:lnTo>
                    <a:pt x="1311" y="537"/>
                  </a:lnTo>
                  <a:lnTo>
                    <a:pt x="1371" y="621"/>
                  </a:lnTo>
                  <a:lnTo>
                    <a:pt x="1398" y="665"/>
                  </a:lnTo>
                  <a:lnTo>
                    <a:pt x="1424" y="710"/>
                  </a:lnTo>
                  <a:lnTo>
                    <a:pt x="1448" y="755"/>
                  </a:lnTo>
                  <a:lnTo>
                    <a:pt x="1472" y="802"/>
                  </a:lnTo>
                  <a:lnTo>
                    <a:pt x="1492" y="850"/>
                  </a:lnTo>
                  <a:lnTo>
                    <a:pt x="1511" y="898"/>
                  </a:lnTo>
                </a:path>
              </a:pathLst>
            </a:custGeom>
            <a:noFill/>
            <a:ln w="6350">
              <a:solidFill>
                <a:schemeClr val="hlink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0" name="Freeform 58"/>
            <p:cNvSpPr/>
            <p:nvPr/>
          </p:nvSpPr>
          <p:spPr bwMode="auto">
            <a:xfrm>
              <a:off x="1192" y="2665"/>
              <a:ext cx="229" cy="645"/>
            </a:xfrm>
            <a:custGeom>
              <a:gdLst>
                <a:gd name="T0" fmla="*/ 0 w 622"/>
                <a:gd name="T1" fmla="*/ 842 h 1746"/>
                <a:gd name="T2" fmla="*/ 3 w 622"/>
                <a:gd name="T3" fmla="*/ 781 h 1746"/>
                <a:gd name="T4" fmla="*/ 7 w 622"/>
                <a:gd name="T5" fmla="*/ 720 h 1746"/>
                <a:gd name="T6" fmla="*/ 15 w 622"/>
                <a:gd name="T7" fmla="*/ 660 h 1746"/>
                <a:gd name="T8" fmla="*/ 25 w 622"/>
                <a:gd name="T9" fmla="*/ 602 h 1746"/>
                <a:gd name="T10" fmla="*/ 39 w 622"/>
                <a:gd name="T11" fmla="*/ 543 h 1746"/>
                <a:gd name="T12" fmla="*/ 54 w 622"/>
                <a:gd name="T13" fmla="*/ 486 h 1746"/>
                <a:gd name="T14" fmla="*/ 82 w 622"/>
                <a:gd name="T15" fmla="*/ 402 h 1746"/>
                <a:gd name="T16" fmla="*/ 126 w 622"/>
                <a:gd name="T17" fmla="*/ 293 h 1746"/>
                <a:gd name="T18" fmla="*/ 151 w 622"/>
                <a:gd name="T19" fmla="*/ 242 h 1746"/>
                <a:gd name="T20" fmla="*/ 180 w 622"/>
                <a:gd name="T21" fmla="*/ 191 h 1746"/>
                <a:gd name="T22" fmla="*/ 210 w 622"/>
                <a:gd name="T23" fmla="*/ 141 h 1746"/>
                <a:gd name="T24" fmla="*/ 242 w 622"/>
                <a:gd name="T25" fmla="*/ 93 h 1746"/>
                <a:gd name="T26" fmla="*/ 275 w 622"/>
                <a:gd name="T27" fmla="*/ 45 h 1746"/>
                <a:gd name="T28" fmla="*/ 311 w 622"/>
                <a:gd name="T29" fmla="*/ 0 h 1746"/>
                <a:gd name="T30" fmla="*/ 363 w 622"/>
                <a:gd name="T31" fmla="*/ 69 h 1746"/>
                <a:gd name="T32" fmla="*/ 411 w 622"/>
                <a:gd name="T33" fmla="*/ 141 h 1746"/>
                <a:gd name="T34" fmla="*/ 441 w 622"/>
                <a:gd name="T35" fmla="*/ 191 h 1746"/>
                <a:gd name="T36" fmla="*/ 482 w 622"/>
                <a:gd name="T37" fmla="*/ 268 h 1746"/>
                <a:gd name="T38" fmla="*/ 506 w 622"/>
                <a:gd name="T39" fmla="*/ 320 h 1746"/>
                <a:gd name="T40" fmla="*/ 529 w 622"/>
                <a:gd name="T41" fmla="*/ 374 h 1746"/>
                <a:gd name="T42" fmla="*/ 548 w 622"/>
                <a:gd name="T43" fmla="*/ 429 h 1746"/>
                <a:gd name="T44" fmla="*/ 566 w 622"/>
                <a:gd name="T45" fmla="*/ 486 h 1746"/>
                <a:gd name="T46" fmla="*/ 581 w 622"/>
                <a:gd name="T47" fmla="*/ 543 h 1746"/>
                <a:gd name="T48" fmla="*/ 595 w 622"/>
                <a:gd name="T49" fmla="*/ 602 h 1746"/>
                <a:gd name="T50" fmla="*/ 605 w 622"/>
                <a:gd name="T51" fmla="*/ 660 h 1746"/>
                <a:gd name="T52" fmla="*/ 616 w 622"/>
                <a:gd name="T53" fmla="*/ 750 h 1746"/>
                <a:gd name="T54" fmla="*/ 620 w 622"/>
                <a:gd name="T55" fmla="*/ 811 h 1746"/>
                <a:gd name="T56" fmla="*/ 622 w 622"/>
                <a:gd name="T57" fmla="*/ 872 h 1746"/>
                <a:gd name="T58" fmla="*/ 620 w 622"/>
                <a:gd name="T59" fmla="*/ 935 h 1746"/>
                <a:gd name="T60" fmla="*/ 616 w 622"/>
                <a:gd name="T61" fmla="*/ 996 h 1746"/>
                <a:gd name="T62" fmla="*/ 610 w 622"/>
                <a:gd name="T63" fmla="*/ 1056 h 1746"/>
                <a:gd name="T64" fmla="*/ 601 w 622"/>
                <a:gd name="T65" fmla="*/ 1116 h 1746"/>
                <a:gd name="T66" fmla="*/ 589 w 622"/>
                <a:gd name="T67" fmla="*/ 1175 h 1746"/>
                <a:gd name="T68" fmla="*/ 575 w 622"/>
                <a:gd name="T69" fmla="*/ 1232 h 1746"/>
                <a:gd name="T70" fmla="*/ 557 w 622"/>
                <a:gd name="T71" fmla="*/ 1289 h 1746"/>
                <a:gd name="T72" fmla="*/ 518 w 622"/>
                <a:gd name="T73" fmla="*/ 1399 h 1746"/>
                <a:gd name="T74" fmla="*/ 482 w 622"/>
                <a:gd name="T75" fmla="*/ 1478 h 1746"/>
                <a:gd name="T76" fmla="*/ 455 w 622"/>
                <a:gd name="T77" fmla="*/ 1529 h 1746"/>
                <a:gd name="T78" fmla="*/ 426 w 622"/>
                <a:gd name="T79" fmla="*/ 1581 h 1746"/>
                <a:gd name="T80" fmla="*/ 396 w 622"/>
                <a:gd name="T81" fmla="*/ 1629 h 1746"/>
                <a:gd name="T82" fmla="*/ 363 w 622"/>
                <a:gd name="T83" fmla="*/ 1677 h 1746"/>
                <a:gd name="T84" fmla="*/ 329 w 622"/>
                <a:gd name="T85" fmla="*/ 1723 h 1746"/>
                <a:gd name="T86" fmla="*/ 275 w 622"/>
                <a:gd name="T87" fmla="*/ 1699 h 1746"/>
                <a:gd name="T88" fmla="*/ 242 w 622"/>
                <a:gd name="T89" fmla="*/ 1653 h 1746"/>
                <a:gd name="T90" fmla="*/ 193 w 622"/>
                <a:gd name="T91" fmla="*/ 1581 h 1746"/>
                <a:gd name="T92" fmla="*/ 151 w 622"/>
                <a:gd name="T93" fmla="*/ 1504 h 1746"/>
                <a:gd name="T94" fmla="*/ 126 w 622"/>
                <a:gd name="T95" fmla="*/ 1453 h 1746"/>
                <a:gd name="T96" fmla="*/ 103 w 622"/>
                <a:gd name="T97" fmla="*/ 1399 h 1746"/>
                <a:gd name="T98" fmla="*/ 82 w 622"/>
                <a:gd name="T99" fmla="*/ 1344 h 1746"/>
                <a:gd name="T100" fmla="*/ 63 w 622"/>
                <a:gd name="T101" fmla="*/ 1289 h 1746"/>
                <a:gd name="T102" fmla="*/ 46 w 622"/>
                <a:gd name="T103" fmla="*/ 1232 h 1746"/>
                <a:gd name="T104" fmla="*/ 31 w 622"/>
                <a:gd name="T105" fmla="*/ 1175 h 1746"/>
                <a:gd name="T106" fmla="*/ 21 w 622"/>
                <a:gd name="T107" fmla="*/ 1116 h 1746"/>
                <a:gd name="T108" fmla="*/ 12 w 622"/>
                <a:gd name="T109" fmla="*/ 1056 h 1746"/>
                <a:gd name="T110" fmla="*/ 3 w 622"/>
                <a:gd name="T111" fmla="*/ 966 h 1746"/>
                <a:gd name="T112" fmla="*/ 0 w 622"/>
                <a:gd name="T113" fmla="*/ 904 h 1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22" h="1746">
                  <a:moveTo>
                    <a:pt x="0" y="872"/>
                  </a:moveTo>
                  <a:lnTo>
                    <a:pt x="0" y="842"/>
                  </a:lnTo>
                  <a:lnTo>
                    <a:pt x="0" y="811"/>
                  </a:lnTo>
                  <a:lnTo>
                    <a:pt x="3" y="781"/>
                  </a:lnTo>
                  <a:lnTo>
                    <a:pt x="4" y="750"/>
                  </a:lnTo>
                  <a:lnTo>
                    <a:pt x="7" y="720"/>
                  </a:lnTo>
                  <a:lnTo>
                    <a:pt x="12" y="690"/>
                  </a:lnTo>
                  <a:lnTo>
                    <a:pt x="15" y="660"/>
                  </a:lnTo>
                  <a:lnTo>
                    <a:pt x="21" y="630"/>
                  </a:lnTo>
                  <a:lnTo>
                    <a:pt x="25" y="602"/>
                  </a:lnTo>
                  <a:lnTo>
                    <a:pt x="31" y="571"/>
                  </a:lnTo>
                  <a:lnTo>
                    <a:pt x="39" y="543"/>
                  </a:lnTo>
                  <a:lnTo>
                    <a:pt x="46" y="514"/>
                  </a:lnTo>
                  <a:lnTo>
                    <a:pt x="54" y="486"/>
                  </a:lnTo>
                  <a:lnTo>
                    <a:pt x="63" y="457"/>
                  </a:lnTo>
                  <a:lnTo>
                    <a:pt x="82" y="402"/>
                  </a:lnTo>
                  <a:lnTo>
                    <a:pt x="103" y="347"/>
                  </a:lnTo>
                  <a:lnTo>
                    <a:pt x="126" y="293"/>
                  </a:lnTo>
                  <a:lnTo>
                    <a:pt x="139" y="268"/>
                  </a:lnTo>
                  <a:lnTo>
                    <a:pt x="151" y="242"/>
                  </a:lnTo>
                  <a:lnTo>
                    <a:pt x="165" y="215"/>
                  </a:lnTo>
                  <a:lnTo>
                    <a:pt x="180" y="191"/>
                  </a:lnTo>
                  <a:lnTo>
                    <a:pt x="193" y="165"/>
                  </a:lnTo>
                  <a:lnTo>
                    <a:pt x="210" y="141"/>
                  </a:lnTo>
                  <a:lnTo>
                    <a:pt x="225" y="117"/>
                  </a:lnTo>
                  <a:lnTo>
                    <a:pt x="242" y="93"/>
                  </a:lnTo>
                  <a:lnTo>
                    <a:pt x="258" y="69"/>
                  </a:lnTo>
                  <a:lnTo>
                    <a:pt x="275" y="45"/>
                  </a:lnTo>
                  <a:lnTo>
                    <a:pt x="293" y="23"/>
                  </a:lnTo>
                  <a:lnTo>
                    <a:pt x="311" y="0"/>
                  </a:lnTo>
                  <a:lnTo>
                    <a:pt x="345" y="45"/>
                  </a:lnTo>
                  <a:lnTo>
                    <a:pt x="363" y="69"/>
                  </a:lnTo>
                  <a:lnTo>
                    <a:pt x="380" y="93"/>
                  </a:lnTo>
                  <a:lnTo>
                    <a:pt x="411" y="141"/>
                  </a:lnTo>
                  <a:lnTo>
                    <a:pt x="426" y="165"/>
                  </a:lnTo>
                  <a:lnTo>
                    <a:pt x="441" y="191"/>
                  </a:lnTo>
                  <a:lnTo>
                    <a:pt x="469" y="242"/>
                  </a:lnTo>
                  <a:lnTo>
                    <a:pt x="482" y="268"/>
                  </a:lnTo>
                  <a:lnTo>
                    <a:pt x="494" y="293"/>
                  </a:lnTo>
                  <a:lnTo>
                    <a:pt x="506" y="320"/>
                  </a:lnTo>
                  <a:lnTo>
                    <a:pt x="518" y="347"/>
                  </a:lnTo>
                  <a:lnTo>
                    <a:pt x="529" y="374"/>
                  </a:lnTo>
                  <a:lnTo>
                    <a:pt x="539" y="402"/>
                  </a:lnTo>
                  <a:lnTo>
                    <a:pt x="548" y="429"/>
                  </a:lnTo>
                  <a:lnTo>
                    <a:pt x="557" y="457"/>
                  </a:lnTo>
                  <a:lnTo>
                    <a:pt x="566" y="486"/>
                  </a:lnTo>
                  <a:lnTo>
                    <a:pt x="575" y="514"/>
                  </a:lnTo>
                  <a:lnTo>
                    <a:pt x="581" y="543"/>
                  </a:lnTo>
                  <a:lnTo>
                    <a:pt x="589" y="571"/>
                  </a:lnTo>
                  <a:lnTo>
                    <a:pt x="595" y="602"/>
                  </a:lnTo>
                  <a:lnTo>
                    <a:pt x="601" y="630"/>
                  </a:lnTo>
                  <a:lnTo>
                    <a:pt x="605" y="660"/>
                  </a:lnTo>
                  <a:lnTo>
                    <a:pt x="610" y="690"/>
                  </a:lnTo>
                  <a:lnTo>
                    <a:pt x="616" y="750"/>
                  </a:lnTo>
                  <a:lnTo>
                    <a:pt x="619" y="781"/>
                  </a:lnTo>
                  <a:lnTo>
                    <a:pt x="620" y="811"/>
                  </a:lnTo>
                  <a:lnTo>
                    <a:pt x="622" y="842"/>
                  </a:lnTo>
                  <a:lnTo>
                    <a:pt x="622" y="872"/>
                  </a:lnTo>
                  <a:lnTo>
                    <a:pt x="622" y="904"/>
                  </a:lnTo>
                  <a:lnTo>
                    <a:pt x="620" y="935"/>
                  </a:lnTo>
                  <a:lnTo>
                    <a:pt x="619" y="966"/>
                  </a:lnTo>
                  <a:lnTo>
                    <a:pt x="616" y="996"/>
                  </a:lnTo>
                  <a:lnTo>
                    <a:pt x="613" y="1026"/>
                  </a:lnTo>
                  <a:lnTo>
                    <a:pt x="610" y="1056"/>
                  </a:lnTo>
                  <a:lnTo>
                    <a:pt x="605" y="1086"/>
                  </a:lnTo>
                  <a:lnTo>
                    <a:pt x="601" y="1116"/>
                  </a:lnTo>
                  <a:lnTo>
                    <a:pt x="595" y="1144"/>
                  </a:lnTo>
                  <a:lnTo>
                    <a:pt x="589" y="1175"/>
                  </a:lnTo>
                  <a:lnTo>
                    <a:pt x="581" y="1203"/>
                  </a:lnTo>
                  <a:lnTo>
                    <a:pt x="575" y="1232"/>
                  </a:lnTo>
                  <a:lnTo>
                    <a:pt x="566" y="1260"/>
                  </a:lnTo>
                  <a:lnTo>
                    <a:pt x="557" y="1289"/>
                  </a:lnTo>
                  <a:lnTo>
                    <a:pt x="539" y="1344"/>
                  </a:lnTo>
                  <a:lnTo>
                    <a:pt x="518" y="1399"/>
                  </a:lnTo>
                  <a:lnTo>
                    <a:pt x="494" y="1453"/>
                  </a:lnTo>
                  <a:lnTo>
                    <a:pt x="482" y="1478"/>
                  </a:lnTo>
                  <a:lnTo>
                    <a:pt x="469" y="1504"/>
                  </a:lnTo>
                  <a:lnTo>
                    <a:pt x="455" y="1529"/>
                  </a:lnTo>
                  <a:lnTo>
                    <a:pt x="441" y="1555"/>
                  </a:lnTo>
                  <a:lnTo>
                    <a:pt x="426" y="1581"/>
                  </a:lnTo>
                  <a:lnTo>
                    <a:pt x="411" y="1605"/>
                  </a:lnTo>
                  <a:lnTo>
                    <a:pt x="396" y="1629"/>
                  </a:lnTo>
                  <a:lnTo>
                    <a:pt x="380" y="1653"/>
                  </a:lnTo>
                  <a:lnTo>
                    <a:pt x="363" y="1677"/>
                  </a:lnTo>
                  <a:lnTo>
                    <a:pt x="345" y="1699"/>
                  </a:lnTo>
                  <a:lnTo>
                    <a:pt x="329" y="1723"/>
                  </a:lnTo>
                  <a:lnTo>
                    <a:pt x="311" y="1746"/>
                  </a:lnTo>
                  <a:lnTo>
                    <a:pt x="275" y="1699"/>
                  </a:lnTo>
                  <a:lnTo>
                    <a:pt x="258" y="1677"/>
                  </a:lnTo>
                  <a:lnTo>
                    <a:pt x="242" y="1653"/>
                  </a:lnTo>
                  <a:lnTo>
                    <a:pt x="210" y="1605"/>
                  </a:lnTo>
                  <a:lnTo>
                    <a:pt x="193" y="1581"/>
                  </a:lnTo>
                  <a:lnTo>
                    <a:pt x="180" y="1555"/>
                  </a:lnTo>
                  <a:lnTo>
                    <a:pt x="151" y="1504"/>
                  </a:lnTo>
                  <a:lnTo>
                    <a:pt x="139" y="1478"/>
                  </a:lnTo>
                  <a:lnTo>
                    <a:pt x="126" y="1453"/>
                  </a:lnTo>
                  <a:lnTo>
                    <a:pt x="114" y="1426"/>
                  </a:lnTo>
                  <a:lnTo>
                    <a:pt x="103" y="1399"/>
                  </a:lnTo>
                  <a:lnTo>
                    <a:pt x="91" y="1372"/>
                  </a:lnTo>
                  <a:lnTo>
                    <a:pt x="82" y="1344"/>
                  </a:lnTo>
                  <a:lnTo>
                    <a:pt x="72" y="1316"/>
                  </a:lnTo>
                  <a:lnTo>
                    <a:pt x="63" y="1289"/>
                  </a:lnTo>
                  <a:lnTo>
                    <a:pt x="54" y="1260"/>
                  </a:lnTo>
                  <a:lnTo>
                    <a:pt x="46" y="1232"/>
                  </a:lnTo>
                  <a:lnTo>
                    <a:pt x="39" y="1203"/>
                  </a:lnTo>
                  <a:lnTo>
                    <a:pt x="31" y="1175"/>
                  </a:lnTo>
                  <a:lnTo>
                    <a:pt x="25" y="1144"/>
                  </a:lnTo>
                  <a:lnTo>
                    <a:pt x="21" y="1116"/>
                  </a:lnTo>
                  <a:lnTo>
                    <a:pt x="15" y="1086"/>
                  </a:lnTo>
                  <a:lnTo>
                    <a:pt x="12" y="1056"/>
                  </a:lnTo>
                  <a:lnTo>
                    <a:pt x="4" y="996"/>
                  </a:lnTo>
                  <a:lnTo>
                    <a:pt x="3" y="966"/>
                  </a:lnTo>
                  <a:lnTo>
                    <a:pt x="0" y="935"/>
                  </a:lnTo>
                  <a:lnTo>
                    <a:pt x="0" y="904"/>
                  </a:lnTo>
                  <a:lnTo>
                    <a:pt x="0" y="872"/>
                  </a:lnTo>
                  <a:close/>
                </a:path>
              </a:pathLst>
            </a:custGeom>
            <a:solidFill>
              <a:srgbClr val="92D050"/>
            </a:solidFill>
            <a:ln w="6350">
              <a:solidFill>
                <a:schemeClr val="hlink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1" name="Freeform 59"/>
            <p:cNvSpPr/>
            <p:nvPr/>
          </p:nvSpPr>
          <p:spPr bwMode="auto">
            <a:xfrm>
              <a:off x="1191" y="2665"/>
              <a:ext cx="230" cy="644"/>
            </a:xfrm>
            <a:custGeom>
              <a:gdLst>
                <a:gd name="T0" fmla="*/ 0 w 624"/>
                <a:gd name="T1" fmla="*/ 872 h 1745"/>
                <a:gd name="T2" fmla="*/ 2 w 624"/>
                <a:gd name="T3" fmla="*/ 811 h 1745"/>
                <a:gd name="T4" fmla="*/ 6 w 624"/>
                <a:gd name="T5" fmla="*/ 750 h 1745"/>
                <a:gd name="T6" fmla="*/ 12 w 624"/>
                <a:gd name="T7" fmla="*/ 690 h 1745"/>
                <a:gd name="T8" fmla="*/ 23 w 624"/>
                <a:gd name="T9" fmla="*/ 630 h 1745"/>
                <a:gd name="T10" fmla="*/ 33 w 624"/>
                <a:gd name="T11" fmla="*/ 571 h 1745"/>
                <a:gd name="T12" fmla="*/ 48 w 624"/>
                <a:gd name="T13" fmla="*/ 514 h 1745"/>
                <a:gd name="T14" fmla="*/ 83 w 624"/>
                <a:gd name="T15" fmla="*/ 402 h 1745"/>
                <a:gd name="T16" fmla="*/ 128 w 624"/>
                <a:gd name="T17" fmla="*/ 293 h 1745"/>
                <a:gd name="T18" fmla="*/ 182 w 624"/>
                <a:gd name="T19" fmla="*/ 191 h 1745"/>
                <a:gd name="T20" fmla="*/ 210 w 624"/>
                <a:gd name="T21" fmla="*/ 141 h 1745"/>
                <a:gd name="T22" fmla="*/ 244 w 624"/>
                <a:gd name="T23" fmla="*/ 92 h 1745"/>
                <a:gd name="T24" fmla="*/ 313 w 624"/>
                <a:gd name="T25" fmla="*/ 0 h 1745"/>
                <a:gd name="T26" fmla="*/ 347 w 624"/>
                <a:gd name="T27" fmla="*/ 45 h 1745"/>
                <a:gd name="T28" fmla="*/ 382 w 624"/>
                <a:gd name="T29" fmla="*/ 92 h 1745"/>
                <a:gd name="T30" fmla="*/ 413 w 624"/>
                <a:gd name="T31" fmla="*/ 141 h 1745"/>
                <a:gd name="T32" fmla="*/ 443 w 624"/>
                <a:gd name="T33" fmla="*/ 191 h 1745"/>
                <a:gd name="T34" fmla="*/ 457 w 624"/>
                <a:gd name="T35" fmla="*/ 215 h 1745"/>
                <a:gd name="T36" fmla="*/ 471 w 624"/>
                <a:gd name="T37" fmla="*/ 241 h 1745"/>
                <a:gd name="T38" fmla="*/ 496 w 624"/>
                <a:gd name="T39" fmla="*/ 293 h 1745"/>
                <a:gd name="T40" fmla="*/ 520 w 624"/>
                <a:gd name="T41" fmla="*/ 347 h 1745"/>
                <a:gd name="T42" fmla="*/ 541 w 624"/>
                <a:gd name="T43" fmla="*/ 402 h 1745"/>
                <a:gd name="T44" fmla="*/ 559 w 624"/>
                <a:gd name="T45" fmla="*/ 457 h 1745"/>
                <a:gd name="T46" fmla="*/ 576 w 624"/>
                <a:gd name="T47" fmla="*/ 514 h 1745"/>
                <a:gd name="T48" fmla="*/ 591 w 624"/>
                <a:gd name="T49" fmla="*/ 571 h 1745"/>
                <a:gd name="T50" fmla="*/ 603 w 624"/>
                <a:gd name="T51" fmla="*/ 630 h 1745"/>
                <a:gd name="T52" fmla="*/ 612 w 624"/>
                <a:gd name="T53" fmla="*/ 690 h 1745"/>
                <a:gd name="T54" fmla="*/ 618 w 624"/>
                <a:gd name="T55" fmla="*/ 750 h 1745"/>
                <a:gd name="T56" fmla="*/ 622 w 624"/>
                <a:gd name="T57" fmla="*/ 811 h 1745"/>
                <a:gd name="T58" fmla="*/ 624 w 624"/>
                <a:gd name="T59" fmla="*/ 872 h 1745"/>
                <a:gd name="T60" fmla="*/ 622 w 624"/>
                <a:gd name="T61" fmla="*/ 934 h 1745"/>
                <a:gd name="T62" fmla="*/ 618 w 624"/>
                <a:gd name="T63" fmla="*/ 996 h 1745"/>
                <a:gd name="T64" fmla="*/ 612 w 624"/>
                <a:gd name="T65" fmla="*/ 1056 h 1745"/>
                <a:gd name="T66" fmla="*/ 603 w 624"/>
                <a:gd name="T67" fmla="*/ 1116 h 1745"/>
                <a:gd name="T68" fmla="*/ 591 w 624"/>
                <a:gd name="T69" fmla="*/ 1175 h 1745"/>
                <a:gd name="T70" fmla="*/ 576 w 624"/>
                <a:gd name="T71" fmla="*/ 1232 h 1745"/>
                <a:gd name="T72" fmla="*/ 541 w 624"/>
                <a:gd name="T73" fmla="*/ 1344 h 1745"/>
                <a:gd name="T74" fmla="*/ 496 w 624"/>
                <a:gd name="T75" fmla="*/ 1453 h 1745"/>
                <a:gd name="T76" fmla="*/ 443 w 624"/>
                <a:gd name="T77" fmla="*/ 1555 h 1745"/>
                <a:gd name="T78" fmla="*/ 413 w 624"/>
                <a:gd name="T79" fmla="*/ 1605 h 1745"/>
                <a:gd name="T80" fmla="*/ 382 w 624"/>
                <a:gd name="T81" fmla="*/ 1653 h 1745"/>
                <a:gd name="T82" fmla="*/ 313 w 624"/>
                <a:gd name="T83" fmla="*/ 1745 h 1745"/>
                <a:gd name="T84" fmla="*/ 277 w 624"/>
                <a:gd name="T85" fmla="*/ 1699 h 1745"/>
                <a:gd name="T86" fmla="*/ 244 w 624"/>
                <a:gd name="T87" fmla="*/ 1653 h 1745"/>
                <a:gd name="T88" fmla="*/ 210 w 624"/>
                <a:gd name="T89" fmla="*/ 1605 h 1745"/>
                <a:gd name="T90" fmla="*/ 182 w 624"/>
                <a:gd name="T91" fmla="*/ 1555 h 1745"/>
                <a:gd name="T92" fmla="*/ 167 w 624"/>
                <a:gd name="T93" fmla="*/ 1529 h 1745"/>
                <a:gd name="T94" fmla="*/ 153 w 624"/>
                <a:gd name="T95" fmla="*/ 1504 h 1745"/>
                <a:gd name="T96" fmla="*/ 128 w 624"/>
                <a:gd name="T97" fmla="*/ 1453 h 1745"/>
                <a:gd name="T98" fmla="*/ 105 w 624"/>
                <a:gd name="T99" fmla="*/ 1399 h 1745"/>
                <a:gd name="T100" fmla="*/ 83 w 624"/>
                <a:gd name="T101" fmla="*/ 1344 h 1745"/>
                <a:gd name="T102" fmla="*/ 65 w 624"/>
                <a:gd name="T103" fmla="*/ 1289 h 1745"/>
                <a:gd name="T104" fmla="*/ 48 w 624"/>
                <a:gd name="T105" fmla="*/ 1232 h 1745"/>
                <a:gd name="T106" fmla="*/ 33 w 624"/>
                <a:gd name="T107" fmla="*/ 1175 h 1745"/>
                <a:gd name="T108" fmla="*/ 23 w 624"/>
                <a:gd name="T109" fmla="*/ 1116 h 1745"/>
                <a:gd name="T110" fmla="*/ 12 w 624"/>
                <a:gd name="T111" fmla="*/ 1056 h 1745"/>
                <a:gd name="T112" fmla="*/ 6 w 624"/>
                <a:gd name="T113" fmla="*/ 996 h 1745"/>
                <a:gd name="T114" fmla="*/ 2 w 624"/>
                <a:gd name="T115" fmla="*/ 934 h 1745"/>
                <a:gd name="T116" fmla="*/ 0 w 624"/>
                <a:gd name="T117" fmla="*/ 872 h 17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24" h="1745">
                  <a:moveTo>
                    <a:pt x="0" y="872"/>
                  </a:moveTo>
                  <a:lnTo>
                    <a:pt x="2" y="811"/>
                  </a:lnTo>
                  <a:lnTo>
                    <a:pt x="6" y="750"/>
                  </a:lnTo>
                  <a:lnTo>
                    <a:pt x="12" y="690"/>
                  </a:lnTo>
                  <a:lnTo>
                    <a:pt x="23" y="630"/>
                  </a:lnTo>
                  <a:lnTo>
                    <a:pt x="33" y="571"/>
                  </a:lnTo>
                  <a:lnTo>
                    <a:pt x="48" y="514"/>
                  </a:lnTo>
                  <a:lnTo>
                    <a:pt x="83" y="402"/>
                  </a:lnTo>
                  <a:lnTo>
                    <a:pt x="128" y="293"/>
                  </a:lnTo>
                  <a:lnTo>
                    <a:pt x="182" y="191"/>
                  </a:lnTo>
                  <a:lnTo>
                    <a:pt x="210" y="141"/>
                  </a:lnTo>
                  <a:lnTo>
                    <a:pt x="244" y="92"/>
                  </a:lnTo>
                  <a:lnTo>
                    <a:pt x="313" y="0"/>
                  </a:lnTo>
                  <a:lnTo>
                    <a:pt x="347" y="45"/>
                  </a:lnTo>
                  <a:lnTo>
                    <a:pt x="382" y="92"/>
                  </a:lnTo>
                  <a:lnTo>
                    <a:pt x="413" y="141"/>
                  </a:lnTo>
                  <a:lnTo>
                    <a:pt x="443" y="191"/>
                  </a:lnTo>
                  <a:lnTo>
                    <a:pt x="457" y="215"/>
                  </a:lnTo>
                  <a:lnTo>
                    <a:pt x="471" y="241"/>
                  </a:lnTo>
                  <a:lnTo>
                    <a:pt x="496" y="293"/>
                  </a:lnTo>
                  <a:lnTo>
                    <a:pt x="520" y="347"/>
                  </a:lnTo>
                  <a:lnTo>
                    <a:pt x="541" y="402"/>
                  </a:lnTo>
                  <a:lnTo>
                    <a:pt x="559" y="457"/>
                  </a:lnTo>
                  <a:lnTo>
                    <a:pt x="576" y="514"/>
                  </a:lnTo>
                  <a:lnTo>
                    <a:pt x="591" y="571"/>
                  </a:lnTo>
                  <a:lnTo>
                    <a:pt x="603" y="630"/>
                  </a:lnTo>
                  <a:lnTo>
                    <a:pt x="612" y="690"/>
                  </a:lnTo>
                  <a:lnTo>
                    <a:pt x="618" y="750"/>
                  </a:lnTo>
                  <a:lnTo>
                    <a:pt x="622" y="811"/>
                  </a:lnTo>
                  <a:lnTo>
                    <a:pt x="624" y="872"/>
                  </a:lnTo>
                  <a:lnTo>
                    <a:pt x="622" y="934"/>
                  </a:lnTo>
                  <a:lnTo>
                    <a:pt x="618" y="996"/>
                  </a:lnTo>
                  <a:lnTo>
                    <a:pt x="612" y="1056"/>
                  </a:lnTo>
                  <a:lnTo>
                    <a:pt x="603" y="1116"/>
                  </a:lnTo>
                  <a:lnTo>
                    <a:pt x="591" y="1175"/>
                  </a:lnTo>
                  <a:lnTo>
                    <a:pt x="576" y="1232"/>
                  </a:lnTo>
                  <a:lnTo>
                    <a:pt x="541" y="1344"/>
                  </a:lnTo>
                  <a:lnTo>
                    <a:pt x="496" y="1453"/>
                  </a:lnTo>
                  <a:lnTo>
                    <a:pt x="443" y="1555"/>
                  </a:lnTo>
                  <a:lnTo>
                    <a:pt x="413" y="1605"/>
                  </a:lnTo>
                  <a:lnTo>
                    <a:pt x="382" y="1653"/>
                  </a:lnTo>
                  <a:lnTo>
                    <a:pt x="313" y="1745"/>
                  </a:lnTo>
                  <a:lnTo>
                    <a:pt x="277" y="1699"/>
                  </a:lnTo>
                  <a:lnTo>
                    <a:pt x="244" y="1653"/>
                  </a:lnTo>
                  <a:lnTo>
                    <a:pt x="210" y="1605"/>
                  </a:lnTo>
                  <a:lnTo>
                    <a:pt x="182" y="1555"/>
                  </a:lnTo>
                  <a:lnTo>
                    <a:pt x="167" y="1529"/>
                  </a:lnTo>
                  <a:lnTo>
                    <a:pt x="153" y="1504"/>
                  </a:lnTo>
                  <a:lnTo>
                    <a:pt x="128" y="1453"/>
                  </a:lnTo>
                  <a:lnTo>
                    <a:pt x="105" y="1399"/>
                  </a:lnTo>
                  <a:lnTo>
                    <a:pt x="83" y="1344"/>
                  </a:lnTo>
                  <a:lnTo>
                    <a:pt x="65" y="1289"/>
                  </a:lnTo>
                  <a:lnTo>
                    <a:pt x="48" y="1232"/>
                  </a:lnTo>
                  <a:lnTo>
                    <a:pt x="33" y="1175"/>
                  </a:lnTo>
                  <a:lnTo>
                    <a:pt x="23" y="1116"/>
                  </a:lnTo>
                  <a:lnTo>
                    <a:pt x="12" y="1056"/>
                  </a:lnTo>
                  <a:lnTo>
                    <a:pt x="6" y="996"/>
                  </a:lnTo>
                  <a:lnTo>
                    <a:pt x="2" y="934"/>
                  </a:lnTo>
                  <a:lnTo>
                    <a:pt x="0" y="872"/>
                  </a:lnTo>
                </a:path>
              </a:pathLst>
            </a:custGeom>
            <a:noFill/>
            <a:ln w="6350">
              <a:solidFill>
                <a:schemeClr val="hlink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2" name="Freeform 60"/>
            <p:cNvSpPr/>
            <p:nvPr/>
          </p:nvSpPr>
          <p:spPr bwMode="auto">
            <a:xfrm>
              <a:off x="1223" y="2665"/>
              <a:ext cx="166" cy="152"/>
            </a:xfrm>
            <a:custGeom>
              <a:gdLst>
                <a:gd name="T0" fmla="*/ 451 w 451"/>
                <a:gd name="T1" fmla="*/ 396 h 412"/>
                <a:gd name="T2" fmla="*/ 424 w 451"/>
                <a:gd name="T3" fmla="*/ 399 h 412"/>
                <a:gd name="T4" fmla="*/ 397 w 451"/>
                <a:gd name="T5" fmla="*/ 403 h 412"/>
                <a:gd name="T6" fmla="*/ 370 w 451"/>
                <a:gd name="T7" fmla="*/ 406 h 412"/>
                <a:gd name="T8" fmla="*/ 343 w 451"/>
                <a:gd name="T9" fmla="*/ 408 h 412"/>
                <a:gd name="T10" fmla="*/ 314 w 451"/>
                <a:gd name="T11" fmla="*/ 411 h 412"/>
                <a:gd name="T12" fmla="*/ 287 w 451"/>
                <a:gd name="T13" fmla="*/ 412 h 412"/>
                <a:gd name="T14" fmla="*/ 230 w 451"/>
                <a:gd name="T15" fmla="*/ 412 h 412"/>
                <a:gd name="T16" fmla="*/ 202 w 451"/>
                <a:gd name="T17" fmla="*/ 412 h 412"/>
                <a:gd name="T18" fmla="*/ 172 w 451"/>
                <a:gd name="T19" fmla="*/ 411 h 412"/>
                <a:gd name="T20" fmla="*/ 143 w 451"/>
                <a:gd name="T21" fmla="*/ 409 h 412"/>
                <a:gd name="T22" fmla="*/ 114 w 451"/>
                <a:gd name="T23" fmla="*/ 408 h 412"/>
                <a:gd name="T24" fmla="*/ 84 w 451"/>
                <a:gd name="T25" fmla="*/ 405 h 412"/>
                <a:gd name="T26" fmla="*/ 56 w 451"/>
                <a:gd name="T27" fmla="*/ 402 h 412"/>
                <a:gd name="T28" fmla="*/ 27 w 451"/>
                <a:gd name="T29" fmla="*/ 397 h 412"/>
                <a:gd name="T30" fmla="*/ 0 w 451"/>
                <a:gd name="T31" fmla="*/ 393 h 412"/>
                <a:gd name="T32" fmla="*/ 21 w 451"/>
                <a:gd name="T33" fmla="*/ 340 h 412"/>
                <a:gd name="T34" fmla="*/ 32 w 451"/>
                <a:gd name="T35" fmla="*/ 313 h 412"/>
                <a:gd name="T36" fmla="*/ 44 w 451"/>
                <a:gd name="T37" fmla="*/ 287 h 412"/>
                <a:gd name="T38" fmla="*/ 69 w 451"/>
                <a:gd name="T39" fmla="*/ 236 h 412"/>
                <a:gd name="T40" fmla="*/ 83 w 451"/>
                <a:gd name="T41" fmla="*/ 212 h 412"/>
                <a:gd name="T42" fmla="*/ 96 w 451"/>
                <a:gd name="T43" fmla="*/ 186 h 412"/>
                <a:gd name="T44" fmla="*/ 111 w 451"/>
                <a:gd name="T45" fmla="*/ 162 h 412"/>
                <a:gd name="T46" fmla="*/ 126 w 451"/>
                <a:gd name="T47" fmla="*/ 138 h 412"/>
                <a:gd name="T48" fmla="*/ 157 w 451"/>
                <a:gd name="T49" fmla="*/ 90 h 412"/>
                <a:gd name="T50" fmla="*/ 191 w 451"/>
                <a:gd name="T51" fmla="*/ 45 h 412"/>
                <a:gd name="T52" fmla="*/ 208 w 451"/>
                <a:gd name="T53" fmla="*/ 23 h 412"/>
                <a:gd name="T54" fmla="*/ 226 w 451"/>
                <a:gd name="T55" fmla="*/ 0 h 412"/>
                <a:gd name="T56" fmla="*/ 244 w 451"/>
                <a:gd name="T57" fmla="*/ 23 h 412"/>
                <a:gd name="T58" fmla="*/ 260 w 451"/>
                <a:gd name="T59" fmla="*/ 45 h 412"/>
                <a:gd name="T60" fmla="*/ 277 w 451"/>
                <a:gd name="T61" fmla="*/ 68 h 412"/>
                <a:gd name="T62" fmla="*/ 293 w 451"/>
                <a:gd name="T63" fmla="*/ 92 h 412"/>
                <a:gd name="T64" fmla="*/ 310 w 451"/>
                <a:gd name="T65" fmla="*/ 114 h 412"/>
                <a:gd name="T66" fmla="*/ 325 w 451"/>
                <a:gd name="T67" fmla="*/ 138 h 412"/>
                <a:gd name="T68" fmla="*/ 340 w 451"/>
                <a:gd name="T69" fmla="*/ 162 h 412"/>
                <a:gd name="T70" fmla="*/ 355 w 451"/>
                <a:gd name="T71" fmla="*/ 188 h 412"/>
                <a:gd name="T72" fmla="*/ 369 w 451"/>
                <a:gd name="T73" fmla="*/ 212 h 412"/>
                <a:gd name="T74" fmla="*/ 382 w 451"/>
                <a:gd name="T75" fmla="*/ 238 h 412"/>
                <a:gd name="T76" fmla="*/ 408 w 451"/>
                <a:gd name="T77" fmla="*/ 289 h 412"/>
                <a:gd name="T78" fmla="*/ 420 w 451"/>
                <a:gd name="T79" fmla="*/ 314 h 412"/>
                <a:gd name="T80" fmla="*/ 430 w 451"/>
                <a:gd name="T81" fmla="*/ 341 h 412"/>
                <a:gd name="T82" fmla="*/ 441 w 451"/>
                <a:gd name="T83" fmla="*/ 368 h 412"/>
                <a:gd name="T84" fmla="*/ 451 w 451"/>
                <a:gd name="T85" fmla="*/ 396 h 4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51" h="412">
                  <a:moveTo>
                    <a:pt x="451" y="396"/>
                  </a:moveTo>
                  <a:lnTo>
                    <a:pt x="424" y="399"/>
                  </a:lnTo>
                  <a:lnTo>
                    <a:pt x="397" y="403"/>
                  </a:lnTo>
                  <a:lnTo>
                    <a:pt x="370" y="406"/>
                  </a:lnTo>
                  <a:lnTo>
                    <a:pt x="343" y="408"/>
                  </a:lnTo>
                  <a:lnTo>
                    <a:pt x="314" y="411"/>
                  </a:lnTo>
                  <a:lnTo>
                    <a:pt x="287" y="412"/>
                  </a:lnTo>
                  <a:lnTo>
                    <a:pt x="230" y="412"/>
                  </a:lnTo>
                  <a:lnTo>
                    <a:pt x="202" y="412"/>
                  </a:lnTo>
                  <a:lnTo>
                    <a:pt x="172" y="411"/>
                  </a:lnTo>
                  <a:lnTo>
                    <a:pt x="143" y="409"/>
                  </a:lnTo>
                  <a:lnTo>
                    <a:pt x="114" y="408"/>
                  </a:lnTo>
                  <a:lnTo>
                    <a:pt x="84" y="405"/>
                  </a:lnTo>
                  <a:lnTo>
                    <a:pt x="56" y="402"/>
                  </a:lnTo>
                  <a:lnTo>
                    <a:pt x="27" y="397"/>
                  </a:lnTo>
                  <a:lnTo>
                    <a:pt x="0" y="393"/>
                  </a:lnTo>
                  <a:lnTo>
                    <a:pt x="21" y="340"/>
                  </a:lnTo>
                  <a:lnTo>
                    <a:pt x="32" y="313"/>
                  </a:lnTo>
                  <a:lnTo>
                    <a:pt x="44" y="287"/>
                  </a:lnTo>
                  <a:lnTo>
                    <a:pt x="69" y="236"/>
                  </a:lnTo>
                  <a:lnTo>
                    <a:pt x="83" y="212"/>
                  </a:lnTo>
                  <a:lnTo>
                    <a:pt x="96" y="186"/>
                  </a:lnTo>
                  <a:lnTo>
                    <a:pt x="111" y="162"/>
                  </a:lnTo>
                  <a:lnTo>
                    <a:pt x="126" y="138"/>
                  </a:lnTo>
                  <a:lnTo>
                    <a:pt x="157" y="90"/>
                  </a:lnTo>
                  <a:lnTo>
                    <a:pt x="191" y="45"/>
                  </a:lnTo>
                  <a:lnTo>
                    <a:pt x="208" y="23"/>
                  </a:lnTo>
                  <a:lnTo>
                    <a:pt x="226" y="0"/>
                  </a:lnTo>
                  <a:lnTo>
                    <a:pt x="244" y="23"/>
                  </a:lnTo>
                  <a:lnTo>
                    <a:pt x="260" y="45"/>
                  </a:lnTo>
                  <a:lnTo>
                    <a:pt x="277" y="68"/>
                  </a:lnTo>
                  <a:lnTo>
                    <a:pt x="293" y="92"/>
                  </a:lnTo>
                  <a:lnTo>
                    <a:pt x="310" y="114"/>
                  </a:lnTo>
                  <a:lnTo>
                    <a:pt x="325" y="138"/>
                  </a:lnTo>
                  <a:lnTo>
                    <a:pt x="340" y="162"/>
                  </a:lnTo>
                  <a:lnTo>
                    <a:pt x="355" y="188"/>
                  </a:lnTo>
                  <a:lnTo>
                    <a:pt x="369" y="212"/>
                  </a:lnTo>
                  <a:lnTo>
                    <a:pt x="382" y="238"/>
                  </a:lnTo>
                  <a:lnTo>
                    <a:pt x="408" y="289"/>
                  </a:lnTo>
                  <a:lnTo>
                    <a:pt x="420" y="314"/>
                  </a:lnTo>
                  <a:lnTo>
                    <a:pt x="430" y="341"/>
                  </a:lnTo>
                  <a:lnTo>
                    <a:pt x="441" y="368"/>
                  </a:lnTo>
                  <a:lnTo>
                    <a:pt x="451" y="396"/>
                  </a:lnTo>
                  <a:close/>
                </a:path>
              </a:pathLst>
            </a:custGeom>
            <a:solidFill>
              <a:srgbClr val="6CA62C"/>
            </a:solidFill>
            <a:ln w="6350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3" name="Freeform 61"/>
            <p:cNvSpPr/>
            <p:nvPr/>
          </p:nvSpPr>
          <p:spPr bwMode="auto">
            <a:xfrm>
              <a:off x="1223" y="2665"/>
              <a:ext cx="166" cy="152"/>
            </a:xfrm>
            <a:custGeom>
              <a:gdLst>
                <a:gd name="T0" fmla="*/ 451 w 451"/>
                <a:gd name="T1" fmla="*/ 394 h 412"/>
                <a:gd name="T2" fmla="*/ 397 w 451"/>
                <a:gd name="T3" fmla="*/ 403 h 412"/>
                <a:gd name="T4" fmla="*/ 343 w 451"/>
                <a:gd name="T5" fmla="*/ 408 h 412"/>
                <a:gd name="T6" fmla="*/ 230 w 451"/>
                <a:gd name="T7" fmla="*/ 412 h 412"/>
                <a:gd name="T8" fmla="*/ 114 w 451"/>
                <a:gd name="T9" fmla="*/ 408 h 412"/>
                <a:gd name="T10" fmla="*/ 56 w 451"/>
                <a:gd name="T11" fmla="*/ 402 h 412"/>
                <a:gd name="T12" fmla="*/ 0 w 451"/>
                <a:gd name="T13" fmla="*/ 393 h 412"/>
                <a:gd name="T14" fmla="*/ 21 w 451"/>
                <a:gd name="T15" fmla="*/ 340 h 412"/>
                <a:gd name="T16" fmla="*/ 44 w 451"/>
                <a:gd name="T17" fmla="*/ 287 h 412"/>
                <a:gd name="T18" fmla="*/ 69 w 451"/>
                <a:gd name="T19" fmla="*/ 236 h 412"/>
                <a:gd name="T20" fmla="*/ 96 w 451"/>
                <a:gd name="T21" fmla="*/ 186 h 412"/>
                <a:gd name="T22" fmla="*/ 157 w 451"/>
                <a:gd name="T23" fmla="*/ 90 h 412"/>
                <a:gd name="T24" fmla="*/ 190 w 451"/>
                <a:gd name="T25" fmla="*/ 45 h 412"/>
                <a:gd name="T26" fmla="*/ 226 w 451"/>
                <a:gd name="T27" fmla="*/ 0 h 412"/>
                <a:gd name="T28" fmla="*/ 260 w 451"/>
                <a:gd name="T29" fmla="*/ 45 h 412"/>
                <a:gd name="T30" fmla="*/ 293 w 451"/>
                <a:gd name="T31" fmla="*/ 92 h 412"/>
                <a:gd name="T32" fmla="*/ 325 w 451"/>
                <a:gd name="T33" fmla="*/ 138 h 412"/>
                <a:gd name="T34" fmla="*/ 353 w 451"/>
                <a:gd name="T35" fmla="*/ 186 h 412"/>
                <a:gd name="T36" fmla="*/ 382 w 451"/>
                <a:gd name="T37" fmla="*/ 238 h 412"/>
                <a:gd name="T38" fmla="*/ 408 w 451"/>
                <a:gd name="T39" fmla="*/ 289 h 412"/>
                <a:gd name="T40" fmla="*/ 430 w 451"/>
                <a:gd name="T41" fmla="*/ 341 h 412"/>
                <a:gd name="T42" fmla="*/ 451 w 451"/>
                <a:gd name="T43" fmla="*/ 394 h 4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1" h="412">
                  <a:moveTo>
                    <a:pt x="451" y="394"/>
                  </a:moveTo>
                  <a:lnTo>
                    <a:pt x="397" y="403"/>
                  </a:lnTo>
                  <a:lnTo>
                    <a:pt x="343" y="408"/>
                  </a:lnTo>
                  <a:lnTo>
                    <a:pt x="230" y="412"/>
                  </a:lnTo>
                  <a:lnTo>
                    <a:pt x="114" y="408"/>
                  </a:lnTo>
                  <a:lnTo>
                    <a:pt x="56" y="402"/>
                  </a:lnTo>
                  <a:lnTo>
                    <a:pt x="0" y="393"/>
                  </a:lnTo>
                  <a:lnTo>
                    <a:pt x="21" y="340"/>
                  </a:lnTo>
                  <a:lnTo>
                    <a:pt x="44" y="287"/>
                  </a:lnTo>
                  <a:lnTo>
                    <a:pt x="69" y="236"/>
                  </a:lnTo>
                  <a:lnTo>
                    <a:pt x="96" y="186"/>
                  </a:lnTo>
                  <a:lnTo>
                    <a:pt x="157" y="90"/>
                  </a:lnTo>
                  <a:lnTo>
                    <a:pt x="190" y="45"/>
                  </a:lnTo>
                  <a:lnTo>
                    <a:pt x="226" y="0"/>
                  </a:lnTo>
                  <a:lnTo>
                    <a:pt x="260" y="45"/>
                  </a:lnTo>
                  <a:lnTo>
                    <a:pt x="293" y="92"/>
                  </a:lnTo>
                  <a:lnTo>
                    <a:pt x="325" y="138"/>
                  </a:lnTo>
                  <a:lnTo>
                    <a:pt x="353" y="186"/>
                  </a:lnTo>
                  <a:lnTo>
                    <a:pt x="382" y="238"/>
                  </a:lnTo>
                  <a:lnTo>
                    <a:pt x="408" y="289"/>
                  </a:lnTo>
                  <a:lnTo>
                    <a:pt x="430" y="341"/>
                  </a:lnTo>
                  <a:lnTo>
                    <a:pt x="451" y="394"/>
                  </a:lnTo>
                </a:path>
              </a:pathLst>
            </a:custGeom>
            <a:noFill/>
            <a:ln w="6350">
              <a:solidFill>
                <a:schemeClr val="hlink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4" name="Freeform 62"/>
            <p:cNvSpPr/>
            <p:nvPr/>
          </p:nvSpPr>
          <p:spPr bwMode="auto">
            <a:xfrm>
              <a:off x="800" y="1800"/>
              <a:ext cx="1016" cy="1017"/>
            </a:xfrm>
            <a:custGeom>
              <a:gdLst>
                <a:gd name="T0" fmla="*/ 2745 w 2752"/>
                <a:gd name="T1" fmla="*/ 1518 h 2754"/>
                <a:gd name="T2" fmla="*/ 2709 w 2752"/>
                <a:gd name="T3" fmla="*/ 1722 h 2754"/>
                <a:gd name="T4" fmla="*/ 2644 w 2752"/>
                <a:gd name="T5" fmla="*/ 1913 h 2754"/>
                <a:gd name="T6" fmla="*/ 2552 w 2752"/>
                <a:gd name="T7" fmla="*/ 2091 h 2754"/>
                <a:gd name="T8" fmla="*/ 2438 w 2752"/>
                <a:gd name="T9" fmla="*/ 2253 h 2754"/>
                <a:gd name="T10" fmla="*/ 2301 w 2752"/>
                <a:gd name="T11" fmla="*/ 2396 h 2754"/>
                <a:gd name="T12" fmla="*/ 2145 w 2752"/>
                <a:gd name="T13" fmla="*/ 2519 h 2754"/>
                <a:gd name="T14" fmla="*/ 1972 w 2752"/>
                <a:gd name="T15" fmla="*/ 2619 h 2754"/>
                <a:gd name="T16" fmla="*/ 1786 w 2752"/>
                <a:gd name="T17" fmla="*/ 2692 h 2754"/>
                <a:gd name="T18" fmla="*/ 1586 w 2752"/>
                <a:gd name="T19" fmla="*/ 2739 h 2754"/>
                <a:gd name="T20" fmla="*/ 1375 w 2752"/>
                <a:gd name="T21" fmla="*/ 2754 h 2754"/>
                <a:gd name="T22" fmla="*/ 1166 w 2752"/>
                <a:gd name="T23" fmla="*/ 2739 h 2754"/>
                <a:gd name="T24" fmla="*/ 966 w 2752"/>
                <a:gd name="T25" fmla="*/ 2692 h 2754"/>
                <a:gd name="T26" fmla="*/ 778 w 2752"/>
                <a:gd name="T27" fmla="*/ 2619 h 2754"/>
                <a:gd name="T28" fmla="*/ 607 w 2752"/>
                <a:gd name="T29" fmla="*/ 2519 h 2754"/>
                <a:gd name="T30" fmla="*/ 451 w 2752"/>
                <a:gd name="T31" fmla="*/ 2396 h 2754"/>
                <a:gd name="T32" fmla="*/ 314 w 2752"/>
                <a:gd name="T33" fmla="*/ 2253 h 2754"/>
                <a:gd name="T34" fmla="*/ 198 w 2752"/>
                <a:gd name="T35" fmla="*/ 2091 h 2754"/>
                <a:gd name="T36" fmla="*/ 108 w 2752"/>
                <a:gd name="T37" fmla="*/ 1913 h 2754"/>
                <a:gd name="T38" fmla="*/ 43 w 2752"/>
                <a:gd name="T39" fmla="*/ 1722 h 2754"/>
                <a:gd name="T40" fmla="*/ 7 w 2752"/>
                <a:gd name="T41" fmla="*/ 1518 h 2754"/>
                <a:gd name="T42" fmla="*/ 1 w 2752"/>
                <a:gd name="T43" fmla="*/ 1307 h 2754"/>
                <a:gd name="T44" fmla="*/ 28 w 2752"/>
                <a:gd name="T45" fmla="*/ 1100 h 2754"/>
                <a:gd name="T46" fmla="*/ 82 w 2752"/>
                <a:gd name="T47" fmla="*/ 904 h 2754"/>
                <a:gd name="T48" fmla="*/ 165 w 2752"/>
                <a:gd name="T49" fmla="*/ 721 h 2754"/>
                <a:gd name="T50" fmla="*/ 273 w 2752"/>
                <a:gd name="T51" fmla="*/ 554 h 2754"/>
                <a:gd name="T52" fmla="*/ 403 w 2752"/>
                <a:gd name="T53" fmla="*/ 404 h 2754"/>
                <a:gd name="T54" fmla="*/ 553 w 2752"/>
                <a:gd name="T55" fmla="*/ 274 h 2754"/>
                <a:gd name="T56" fmla="*/ 720 w 2752"/>
                <a:gd name="T57" fmla="*/ 167 h 2754"/>
                <a:gd name="T58" fmla="*/ 903 w 2752"/>
                <a:gd name="T59" fmla="*/ 85 h 2754"/>
                <a:gd name="T60" fmla="*/ 1099 w 2752"/>
                <a:gd name="T61" fmla="*/ 29 h 2754"/>
                <a:gd name="T62" fmla="*/ 1305 w 2752"/>
                <a:gd name="T63" fmla="*/ 3 h 2754"/>
                <a:gd name="T64" fmla="*/ 1517 w 2752"/>
                <a:gd name="T65" fmla="*/ 8 h 2754"/>
                <a:gd name="T66" fmla="*/ 1719 w 2752"/>
                <a:gd name="T67" fmla="*/ 44 h 2754"/>
                <a:gd name="T68" fmla="*/ 1912 w 2752"/>
                <a:gd name="T69" fmla="*/ 109 h 2754"/>
                <a:gd name="T70" fmla="*/ 2089 w 2752"/>
                <a:gd name="T71" fmla="*/ 200 h 2754"/>
                <a:gd name="T72" fmla="*/ 2252 w 2752"/>
                <a:gd name="T73" fmla="*/ 315 h 2754"/>
                <a:gd name="T74" fmla="*/ 2394 w 2752"/>
                <a:gd name="T75" fmla="*/ 452 h 2754"/>
                <a:gd name="T76" fmla="*/ 2516 w 2752"/>
                <a:gd name="T77" fmla="*/ 608 h 2754"/>
                <a:gd name="T78" fmla="*/ 2615 w 2752"/>
                <a:gd name="T79" fmla="*/ 781 h 2754"/>
                <a:gd name="T80" fmla="*/ 2691 w 2752"/>
                <a:gd name="T81" fmla="*/ 969 h 2754"/>
                <a:gd name="T82" fmla="*/ 2736 w 2752"/>
                <a:gd name="T83" fmla="*/ 1167 h 2754"/>
                <a:gd name="T84" fmla="*/ 2752 w 2752"/>
                <a:gd name="T85" fmla="*/ 1378 h 27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752" h="2754">
                  <a:moveTo>
                    <a:pt x="2752" y="1378"/>
                  </a:moveTo>
                  <a:lnTo>
                    <a:pt x="2751" y="1449"/>
                  </a:lnTo>
                  <a:lnTo>
                    <a:pt x="2745" y="1518"/>
                  </a:lnTo>
                  <a:lnTo>
                    <a:pt x="2736" y="1587"/>
                  </a:lnTo>
                  <a:lnTo>
                    <a:pt x="2724" y="1655"/>
                  </a:lnTo>
                  <a:lnTo>
                    <a:pt x="2709" y="1722"/>
                  </a:lnTo>
                  <a:lnTo>
                    <a:pt x="2691" y="1787"/>
                  </a:lnTo>
                  <a:lnTo>
                    <a:pt x="2668" y="1850"/>
                  </a:lnTo>
                  <a:lnTo>
                    <a:pt x="2644" y="1913"/>
                  </a:lnTo>
                  <a:lnTo>
                    <a:pt x="2615" y="1975"/>
                  </a:lnTo>
                  <a:lnTo>
                    <a:pt x="2585" y="2034"/>
                  </a:lnTo>
                  <a:lnTo>
                    <a:pt x="2552" y="2091"/>
                  </a:lnTo>
                  <a:lnTo>
                    <a:pt x="2516" y="2148"/>
                  </a:lnTo>
                  <a:lnTo>
                    <a:pt x="2479" y="2201"/>
                  </a:lnTo>
                  <a:lnTo>
                    <a:pt x="2438" y="2253"/>
                  </a:lnTo>
                  <a:lnTo>
                    <a:pt x="2394" y="2303"/>
                  </a:lnTo>
                  <a:lnTo>
                    <a:pt x="2349" y="2351"/>
                  </a:lnTo>
                  <a:lnTo>
                    <a:pt x="2301" y="2396"/>
                  </a:lnTo>
                  <a:lnTo>
                    <a:pt x="2252" y="2440"/>
                  </a:lnTo>
                  <a:lnTo>
                    <a:pt x="2199" y="2480"/>
                  </a:lnTo>
                  <a:lnTo>
                    <a:pt x="2145" y="2519"/>
                  </a:lnTo>
                  <a:lnTo>
                    <a:pt x="2089" y="2556"/>
                  </a:lnTo>
                  <a:lnTo>
                    <a:pt x="2032" y="2589"/>
                  </a:lnTo>
                  <a:lnTo>
                    <a:pt x="1972" y="2619"/>
                  </a:lnTo>
                  <a:lnTo>
                    <a:pt x="1912" y="2646"/>
                  </a:lnTo>
                  <a:lnTo>
                    <a:pt x="1849" y="2671"/>
                  </a:lnTo>
                  <a:lnTo>
                    <a:pt x="1786" y="2692"/>
                  </a:lnTo>
                  <a:lnTo>
                    <a:pt x="1719" y="2710"/>
                  </a:lnTo>
                  <a:lnTo>
                    <a:pt x="1653" y="2727"/>
                  </a:lnTo>
                  <a:lnTo>
                    <a:pt x="1586" y="2739"/>
                  </a:lnTo>
                  <a:lnTo>
                    <a:pt x="1517" y="2747"/>
                  </a:lnTo>
                  <a:lnTo>
                    <a:pt x="1446" y="2753"/>
                  </a:lnTo>
                  <a:lnTo>
                    <a:pt x="1375" y="2754"/>
                  </a:lnTo>
                  <a:lnTo>
                    <a:pt x="1305" y="2753"/>
                  </a:lnTo>
                  <a:lnTo>
                    <a:pt x="1235" y="2747"/>
                  </a:lnTo>
                  <a:lnTo>
                    <a:pt x="1166" y="2739"/>
                  </a:lnTo>
                  <a:lnTo>
                    <a:pt x="1099" y="2727"/>
                  </a:lnTo>
                  <a:lnTo>
                    <a:pt x="1032" y="2710"/>
                  </a:lnTo>
                  <a:lnTo>
                    <a:pt x="966" y="2692"/>
                  </a:lnTo>
                  <a:lnTo>
                    <a:pt x="903" y="2671"/>
                  </a:lnTo>
                  <a:lnTo>
                    <a:pt x="840" y="2646"/>
                  </a:lnTo>
                  <a:lnTo>
                    <a:pt x="778" y="2619"/>
                  </a:lnTo>
                  <a:lnTo>
                    <a:pt x="720" y="2589"/>
                  </a:lnTo>
                  <a:lnTo>
                    <a:pt x="663" y="2556"/>
                  </a:lnTo>
                  <a:lnTo>
                    <a:pt x="607" y="2519"/>
                  </a:lnTo>
                  <a:lnTo>
                    <a:pt x="553" y="2480"/>
                  </a:lnTo>
                  <a:lnTo>
                    <a:pt x="500" y="2440"/>
                  </a:lnTo>
                  <a:lnTo>
                    <a:pt x="451" y="2396"/>
                  </a:lnTo>
                  <a:lnTo>
                    <a:pt x="403" y="2351"/>
                  </a:lnTo>
                  <a:lnTo>
                    <a:pt x="358" y="2303"/>
                  </a:lnTo>
                  <a:lnTo>
                    <a:pt x="314" y="2253"/>
                  </a:lnTo>
                  <a:lnTo>
                    <a:pt x="273" y="2201"/>
                  </a:lnTo>
                  <a:lnTo>
                    <a:pt x="234" y="2148"/>
                  </a:lnTo>
                  <a:lnTo>
                    <a:pt x="198" y="2091"/>
                  </a:lnTo>
                  <a:lnTo>
                    <a:pt x="165" y="2034"/>
                  </a:lnTo>
                  <a:lnTo>
                    <a:pt x="135" y="1975"/>
                  </a:lnTo>
                  <a:lnTo>
                    <a:pt x="108" y="1913"/>
                  </a:lnTo>
                  <a:lnTo>
                    <a:pt x="82" y="1850"/>
                  </a:lnTo>
                  <a:lnTo>
                    <a:pt x="61" y="1787"/>
                  </a:lnTo>
                  <a:lnTo>
                    <a:pt x="43" y="1722"/>
                  </a:lnTo>
                  <a:lnTo>
                    <a:pt x="28" y="1655"/>
                  </a:lnTo>
                  <a:lnTo>
                    <a:pt x="15" y="1587"/>
                  </a:lnTo>
                  <a:lnTo>
                    <a:pt x="7" y="1518"/>
                  </a:lnTo>
                  <a:lnTo>
                    <a:pt x="1" y="1449"/>
                  </a:lnTo>
                  <a:lnTo>
                    <a:pt x="0" y="1378"/>
                  </a:lnTo>
                  <a:lnTo>
                    <a:pt x="1" y="1307"/>
                  </a:lnTo>
                  <a:lnTo>
                    <a:pt x="7" y="1237"/>
                  </a:lnTo>
                  <a:lnTo>
                    <a:pt x="15" y="1167"/>
                  </a:lnTo>
                  <a:lnTo>
                    <a:pt x="28" y="1100"/>
                  </a:lnTo>
                  <a:lnTo>
                    <a:pt x="43" y="1034"/>
                  </a:lnTo>
                  <a:lnTo>
                    <a:pt x="61" y="969"/>
                  </a:lnTo>
                  <a:lnTo>
                    <a:pt x="82" y="904"/>
                  </a:lnTo>
                  <a:lnTo>
                    <a:pt x="108" y="841"/>
                  </a:lnTo>
                  <a:lnTo>
                    <a:pt x="135" y="781"/>
                  </a:lnTo>
                  <a:lnTo>
                    <a:pt x="165" y="721"/>
                  </a:lnTo>
                  <a:lnTo>
                    <a:pt x="198" y="664"/>
                  </a:lnTo>
                  <a:lnTo>
                    <a:pt x="234" y="608"/>
                  </a:lnTo>
                  <a:lnTo>
                    <a:pt x="273" y="554"/>
                  </a:lnTo>
                  <a:lnTo>
                    <a:pt x="314" y="501"/>
                  </a:lnTo>
                  <a:lnTo>
                    <a:pt x="358" y="452"/>
                  </a:lnTo>
                  <a:lnTo>
                    <a:pt x="403" y="404"/>
                  </a:lnTo>
                  <a:lnTo>
                    <a:pt x="451" y="358"/>
                  </a:lnTo>
                  <a:lnTo>
                    <a:pt x="500" y="315"/>
                  </a:lnTo>
                  <a:lnTo>
                    <a:pt x="553" y="274"/>
                  </a:lnTo>
                  <a:lnTo>
                    <a:pt x="607" y="237"/>
                  </a:lnTo>
                  <a:lnTo>
                    <a:pt x="663" y="200"/>
                  </a:lnTo>
                  <a:lnTo>
                    <a:pt x="720" y="167"/>
                  </a:lnTo>
                  <a:lnTo>
                    <a:pt x="778" y="137"/>
                  </a:lnTo>
                  <a:lnTo>
                    <a:pt x="840" y="109"/>
                  </a:lnTo>
                  <a:lnTo>
                    <a:pt x="903" y="85"/>
                  </a:lnTo>
                  <a:lnTo>
                    <a:pt x="966" y="62"/>
                  </a:lnTo>
                  <a:lnTo>
                    <a:pt x="1032" y="44"/>
                  </a:lnTo>
                  <a:lnTo>
                    <a:pt x="1099" y="29"/>
                  </a:lnTo>
                  <a:lnTo>
                    <a:pt x="1166" y="17"/>
                  </a:lnTo>
                  <a:lnTo>
                    <a:pt x="1235" y="8"/>
                  </a:lnTo>
                  <a:lnTo>
                    <a:pt x="1305" y="3"/>
                  </a:lnTo>
                  <a:lnTo>
                    <a:pt x="1375" y="0"/>
                  </a:lnTo>
                  <a:lnTo>
                    <a:pt x="1446" y="3"/>
                  </a:lnTo>
                  <a:lnTo>
                    <a:pt x="1517" y="8"/>
                  </a:lnTo>
                  <a:lnTo>
                    <a:pt x="1586" y="17"/>
                  </a:lnTo>
                  <a:lnTo>
                    <a:pt x="1653" y="29"/>
                  </a:lnTo>
                  <a:lnTo>
                    <a:pt x="1719" y="44"/>
                  </a:lnTo>
                  <a:lnTo>
                    <a:pt x="1786" y="62"/>
                  </a:lnTo>
                  <a:lnTo>
                    <a:pt x="1849" y="85"/>
                  </a:lnTo>
                  <a:lnTo>
                    <a:pt x="1912" y="109"/>
                  </a:lnTo>
                  <a:lnTo>
                    <a:pt x="1972" y="137"/>
                  </a:lnTo>
                  <a:lnTo>
                    <a:pt x="2032" y="167"/>
                  </a:lnTo>
                  <a:lnTo>
                    <a:pt x="2089" y="200"/>
                  </a:lnTo>
                  <a:lnTo>
                    <a:pt x="2145" y="237"/>
                  </a:lnTo>
                  <a:lnTo>
                    <a:pt x="2199" y="274"/>
                  </a:lnTo>
                  <a:lnTo>
                    <a:pt x="2252" y="315"/>
                  </a:lnTo>
                  <a:lnTo>
                    <a:pt x="2301" y="358"/>
                  </a:lnTo>
                  <a:lnTo>
                    <a:pt x="2349" y="404"/>
                  </a:lnTo>
                  <a:lnTo>
                    <a:pt x="2394" y="452"/>
                  </a:lnTo>
                  <a:lnTo>
                    <a:pt x="2438" y="501"/>
                  </a:lnTo>
                  <a:lnTo>
                    <a:pt x="2479" y="554"/>
                  </a:lnTo>
                  <a:lnTo>
                    <a:pt x="2516" y="608"/>
                  </a:lnTo>
                  <a:lnTo>
                    <a:pt x="2552" y="664"/>
                  </a:lnTo>
                  <a:lnTo>
                    <a:pt x="2585" y="721"/>
                  </a:lnTo>
                  <a:lnTo>
                    <a:pt x="2615" y="781"/>
                  </a:lnTo>
                  <a:lnTo>
                    <a:pt x="2644" y="841"/>
                  </a:lnTo>
                  <a:lnTo>
                    <a:pt x="2668" y="904"/>
                  </a:lnTo>
                  <a:lnTo>
                    <a:pt x="2691" y="969"/>
                  </a:lnTo>
                  <a:lnTo>
                    <a:pt x="2709" y="1034"/>
                  </a:lnTo>
                  <a:lnTo>
                    <a:pt x="2724" y="1100"/>
                  </a:lnTo>
                  <a:lnTo>
                    <a:pt x="2736" y="1167"/>
                  </a:lnTo>
                  <a:lnTo>
                    <a:pt x="2745" y="1237"/>
                  </a:lnTo>
                  <a:lnTo>
                    <a:pt x="2751" y="1307"/>
                  </a:lnTo>
                  <a:lnTo>
                    <a:pt x="2752" y="1378"/>
                  </a:lnTo>
                </a:path>
              </a:pathLst>
            </a:custGeom>
            <a:noFill/>
            <a:ln w="19050">
              <a:solidFill>
                <a:srgbClr val="92D050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5" name="Freeform 63"/>
            <p:cNvSpPr/>
            <p:nvPr/>
          </p:nvSpPr>
          <p:spPr bwMode="auto">
            <a:xfrm>
              <a:off x="1191" y="2479"/>
              <a:ext cx="1016" cy="1017"/>
            </a:xfrm>
            <a:custGeom>
              <a:gdLst>
                <a:gd name="T0" fmla="*/ 8 w 2752"/>
                <a:gd name="T1" fmla="*/ 1236 h 2754"/>
                <a:gd name="T2" fmla="*/ 44 w 2752"/>
                <a:gd name="T3" fmla="*/ 1033 h 2754"/>
                <a:gd name="T4" fmla="*/ 108 w 2752"/>
                <a:gd name="T5" fmla="*/ 841 h 2754"/>
                <a:gd name="T6" fmla="*/ 200 w 2752"/>
                <a:gd name="T7" fmla="*/ 663 h 2754"/>
                <a:gd name="T8" fmla="*/ 314 w 2752"/>
                <a:gd name="T9" fmla="*/ 501 h 2754"/>
                <a:gd name="T10" fmla="*/ 451 w 2752"/>
                <a:gd name="T11" fmla="*/ 358 h 2754"/>
                <a:gd name="T12" fmla="*/ 607 w 2752"/>
                <a:gd name="T13" fmla="*/ 235 h 2754"/>
                <a:gd name="T14" fmla="*/ 780 w 2752"/>
                <a:gd name="T15" fmla="*/ 136 h 2754"/>
                <a:gd name="T16" fmla="*/ 968 w 2752"/>
                <a:gd name="T17" fmla="*/ 62 h 2754"/>
                <a:gd name="T18" fmla="*/ 1167 w 2752"/>
                <a:gd name="T19" fmla="*/ 15 h 2754"/>
                <a:gd name="T20" fmla="*/ 1377 w 2752"/>
                <a:gd name="T21" fmla="*/ 0 h 2754"/>
                <a:gd name="T22" fmla="*/ 1586 w 2752"/>
                <a:gd name="T23" fmla="*/ 15 h 2754"/>
                <a:gd name="T24" fmla="*/ 1786 w 2752"/>
                <a:gd name="T25" fmla="*/ 62 h 2754"/>
                <a:gd name="T26" fmla="*/ 1974 w 2752"/>
                <a:gd name="T27" fmla="*/ 136 h 2754"/>
                <a:gd name="T28" fmla="*/ 2147 w 2752"/>
                <a:gd name="T29" fmla="*/ 235 h 2754"/>
                <a:gd name="T30" fmla="*/ 2301 w 2752"/>
                <a:gd name="T31" fmla="*/ 358 h 2754"/>
                <a:gd name="T32" fmla="*/ 2438 w 2752"/>
                <a:gd name="T33" fmla="*/ 501 h 2754"/>
                <a:gd name="T34" fmla="*/ 2554 w 2752"/>
                <a:gd name="T35" fmla="*/ 663 h 2754"/>
                <a:gd name="T36" fmla="*/ 2644 w 2752"/>
                <a:gd name="T37" fmla="*/ 841 h 2754"/>
                <a:gd name="T38" fmla="*/ 2709 w 2752"/>
                <a:gd name="T39" fmla="*/ 1033 h 2754"/>
                <a:gd name="T40" fmla="*/ 2745 w 2752"/>
                <a:gd name="T41" fmla="*/ 1236 h 2754"/>
                <a:gd name="T42" fmla="*/ 2751 w 2752"/>
                <a:gd name="T43" fmla="*/ 1447 h 2754"/>
                <a:gd name="T44" fmla="*/ 2725 w 2752"/>
                <a:gd name="T45" fmla="*/ 1654 h 2754"/>
                <a:gd name="T46" fmla="*/ 2670 w 2752"/>
                <a:gd name="T47" fmla="*/ 1850 h 2754"/>
                <a:gd name="T48" fmla="*/ 2587 w 2752"/>
                <a:gd name="T49" fmla="*/ 2033 h 2754"/>
                <a:gd name="T50" fmla="*/ 2479 w 2752"/>
                <a:gd name="T51" fmla="*/ 2200 h 2754"/>
                <a:gd name="T52" fmla="*/ 2350 w 2752"/>
                <a:gd name="T53" fmla="*/ 2351 h 2754"/>
                <a:gd name="T54" fmla="*/ 2201 w 2752"/>
                <a:gd name="T55" fmla="*/ 2480 h 2754"/>
                <a:gd name="T56" fmla="*/ 2032 w 2752"/>
                <a:gd name="T57" fmla="*/ 2587 h 2754"/>
                <a:gd name="T58" fmla="*/ 1850 w 2752"/>
                <a:gd name="T59" fmla="*/ 2670 h 2754"/>
                <a:gd name="T60" fmla="*/ 1654 w 2752"/>
                <a:gd name="T61" fmla="*/ 2725 h 2754"/>
                <a:gd name="T62" fmla="*/ 1448 w 2752"/>
                <a:gd name="T63" fmla="*/ 2752 h 2754"/>
                <a:gd name="T64" fmla="*/ 1236 w 2752"/>
                <a:gd name="T65" fmla="*/ 2746 h 2754"/>
                <a:gd name="T66" fmla="*/ 1033 w 2752"/>
                <a:gd name="T67" fmla="*/ 2710 h 2754"/>
                <a:gd name="T68" fmla="*/ 840 w 2752"/>
                <a:gd name="T69" fmla="*/ 2646 h 2754"/>
                <a:gd name="T70" fmla="*/ 663 w 2752"/>
                <a:gd name="T71" fmla="*/ 2554 h 2754"/>
                <a:gd name="T72" fmla="*/ 502 w 2752"/>
                <a:gd name="T73" fmla="*/ 2440 h 2754"/>
                <a:gd name="T74" fmla="*/ 358 w 2752"/>
                <a:gd name="T75" fmla="*/ 2303 h 2754"/>
                <a:gd name="T76" fmla="*/ 236 w 2752"/>
                <a:gd name="T77" fmla="*/ 2146 h 2754"/>
                <a:gd name="T78" fmla="*/ 137 w 2752"/>
                <a:gd name="T79" fmla="*/ 1973 h 2754"/>
                <a:gd name="T80" fmla="*/ 63 w 2752"/>
                <a:gd name="T81" fmla="*/ 1787 h 2754"/>
                <a:gd name="T82" fmla="*/ 17 w 2752"/>
                <a:gd name="T83" fmla="*/ 1587 h 2754"/>
                <a:gd name="T84" fmla="*/ 0 w 2752"/>
                <a:gd name="T85" fmla="*/ 1376 h 27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752" h="2754">
                  <a:moveTo>
                    <a:pt x="0" y="1376"/>
                  </a:moveTo>
                  <a:lnTo>
                    <a:pt x="3" y="1306"/>
                  </a:lnTo>
                  <a:lnTo>
                    <a:pt x="8" y="1236"/>
                  </a:lnTo>
                  <a:lnTo>
                    <a:pt x="17" y="1167"/>
                  </a:lnTo>
                  <a:lnTo>
                    <a:pt x="29" y="1100"/>
                  </a:lnTo>
                  <a:lnTo>
                    <a:pt x="44" y="1033"/>
                  </a:lnTo>
                  <a:lnTo>
                    <a:pt x="63" y="967"/>
                  </a:lnTo>
                  <a:lnTo>
                    <a:pt x="84" y="904"/>
                  </a:lnTo>
                  <a:lnTo>
                    <a:pt x="108" y="841"/>
                  </a:lnTo>
                  <a:lnTo>
                    <a:pt x="137" y="779"/>
                  </a:lnTo>
                  <a:lnTo>
                    <a:pt x="167" y="721"/>
                  </a:lnTo>
                  <a:lnTo>
                    <a:pt x="200" y="663"/>
                  </a:lnTo>
                  <a:lnTo>
                    <a:pt x="236" y="608"/>
                  </a:lnTo>
                  <a:lnTo>
                    <a:pt x="274" y="554"/>
                  </a:lnTo>
                  <a:lnTo>
                    <a:pt x="314" y="501"/>
                  </a:lnTo>
                  <a:lnTo>
                    <a:pt x="358" y="451"/>
                  </a:lnTo>
                  <a:lnTo>
                    <a:pt x="404" y="403"/>
                  </a:lnTo>
                  <a:lnTo>
                    <a:pt x="451" y="358"/>
                  </a:lnTo>
                  <a:lnTo>
                    <a:pt x="502" y="315"/>
                  </a:lnTo>
                  <a:lnTo>
                    <a:pt x="553" y="274"/>
                  </a:lnTo>
                  <a:lnTo>
                    <a:pt x="607" y="235"/>
                  </a:lnTo>
                  <a:lnTo>
                    <a:pt x="663" y="199"/>
                  </a:lnTo>
                  <a:lnTo>
                    <a:pt x="720" y="166"/>
                  </a:lnTo>
                  <a:lnTo>
                    <a:pt x="780" y="136"/>
                  </a:lnTo>
                  <a:lnTo>
                    <a:pt x="840" y="108"/>
                  </a:lnTo>
                  <a:lnTo>
                    <a:pt x="903" y="83"/>
                  </a:lnTo>
                  <a:lnTo>
                    <a:pt x="968" y="62"/>
                  </a:lnTo>
                  <a:lnTo>
                    <a:pt x="1033" y="44"/>
                  </a:lnTo>
                  <a:lnTo>
                    <a:pt x="1099" y="29"/>
                  </a:lnTo>
                  <a:lnTo>
                    <a:pt x="1167" y="15"/>
                  </a:lnTo>
                  <a:lnTo>
                    <a:pt x="1236" y="8"/>
                  </a:lnTo>
                  <a:lnTo>
                    <a:pt x="1306" y="2"/>
                  </a:lnTo>
                  <a:lnTo>
                    <a:pt x="1377" y="0"/>
                  </a:lnTo>
                  <a:lnTo>
                    <a:pt x="1448" y="2"/>
                  </a:lnTo>
                  <a:lnTo>
                    <a:pt x="1517" y="8"/>
                  </a:lnTo>
                  <a:lnTo>
                    <a:pt x="1586" y="15"/>
                  </a:lnTo>
                  <a:lnTo>
                    <a:pt x="1654" y="29"/>
                  </a:lnTo>
                  <a:lnTo>
                    <a:pt x="1721" y="44"/>
                  </a:lnTo>
                  <a:lnTo>
                    <a:pt x="1786" y="62"/>
                  </a:lnTo>
                  <a:lnTo>
                    <a:pt x="1850" y="83"/>
                  </a:lnTo>
                  <a:lnTo>
                    <a:pt x="1912" y="108"/>
                  </a:lnTo>
                  <a:lnTo>
                    <a:pt x="1974" y="136"/>
                  </a:lnTo>
                  <a:lnTo>
                    <a:pt x="2032" y="166"/>
                  </a:lnTo>
                  <a:lnTo>
                    <a:pt x="2089" y="199"/>
                  </a:lnTo>
                  <a:lnTo>
                    <a:pt x="2147" y="235"/>
                  </a:lnTo>
                  <a:lnTo>
                    <a:pt x="2201" y="274"/>
                  </a:lnTo>
                  <a:lnTo>
                    <a:pt x="2252" y="315"/>
                  </a:lnTo>
                  <a:lnTo>
                    <a:pt x="2301" y="358"/>
                  </a:lnTo>
                  <a:lnTo>
                    <a:pt x="2350" y="403"/>
                  </a:lnTo>
                  <a:lnTo>
                    <a:pt x="2395" y="451"/>
                  </a:lnTo>
                  <a:lnTo>
                    <a:pt x="2438" y="501"/>
                  </a:lnTo>
                  <a:lnTo>
                    <a:pt x="2479" y="554"/>
                  </a:lnTo>
                  <a:lnTo>
                    <a:pt x="2518" y="608"/>
                  </a:lnTo>
                  <a:lnTo>
                    <a:pt x="2554" y="663"/>
                  </a:lnTo>
                  <a:lnTo>
                    <a:pt x="2587" y="721"/>
                  </a:lnTo>
                  <a:lnTo>
                    <a:pt x="2617" y="779"/>
                  </a:lnTo>
                  <a:lnTo>
                    <a:pt x="2644" y="841"/>
                  </a:lnTo>
                  <a:lnTo>
                    <a:pt x="2670" y="904"/>
                  </a:lnTo>
                  <a:lnTo>
                    <a:pt x="2691" y="967"/>
                  </a:lnTo>
                  <a:lnTo>
                    <a:pt x="2709" y="1033"/>
                  </a:lnTo>
                  <a:lnTo>
                    <a:pt x="2725" y="1100"/>
                  </a:lnTo>
                  <a:lnTo>
                    <a:pt x="2737" y="1167"/>
                  </a:lnTo>
                  <a:lnTo>
                    <a:pt x="2745" y="1236"/>
                  </a:lnTo>
                  <a:lnTo>
                    <a:pt x="2751" y="1306"/>
                  </a:lnTo>
                  <a:lnTo>
                    <a:pt x="2752" y="1376"/>
                  </a:lnTo>
                  <a:lnTo>
                    <a:pt x="2751" y="1447"/>
                  </a:lnTo>
                  <a:lnTo>
                    <a:pt x="2745" y="1518"/>
                  </a:lnTo>
                  <a:lnTo>
                    <a:pt x="2737" y="1587"/>
                  </a:lnTo>
                  <a:lnTo>
                    <a:pt x="2725" y="1654"/>
                  </a:lnTo>
                  <a:lnTo>
                    <a:pt x="2709" y="1721"/>
                  </a:lnTo>
                  <a:lnTo>
                    <a:pt x="2691" y="1787"/>
                  </a:lnTo>
                  <a:lnTo>
                    <a:pt x="2670" y="1850"/>
                  </a:lnTo>
                  <a:lnTo>
                    <a:pt x="2644" y="1913"/>
                  </a:lnTo>
                  <a:lnTo>
                    <a:pt x="2617" y="1973"/>
                  </a:lnTo>
                  <a:lnTo>
                    <a:pt x="2587" y="2033"/>
                  </a:lnTo>
                  <a:lnTo>
                    <a:pt x="2554" y="2091"/>
                  </a:lnTo>
                  <a:lnTo>
                    <a:pt x="2518" y="2146"/>
                  </a:lnTo>
                  <a:lnTo>
                    <a:pt x="2479" y="2200"/>
                  </a:lnTo>
                  <a:lnTo>
                    <a:pt x="2438" y="2253"/>
                  </a:lnTo>
                  <a:lnTo>
                    <a:pt x="2395" y="2303"/>
                  </a:lnTo>
                  <a:lnTo>
                    <a:pt x="2350" y="2351"/>
                  </a:lnTo>
                  <a:lnTo>
                    <a:pt x="2301" y="2396"/>
                  </a:lnTo>
                  <a:lnTo>
                    <a:pt x="2252" y="2440"/>
                  </a:lnTo>
                  <a:lnTo>
                    <a:pt x="2201" y="2480"/>
                  </a:lnTo>
                  <a:lnTo>
                    <a:pt x="2147" y="2518"/>
                  </a:lnTo>
                  <a:lnTo>
                    <a:pt x="2089" y="2554"/>
                  </a:lnTo>
                  <a:lnTo>
                    <a:pt x="2032" y="2587"/>
                  </a:lnTo>
                  <a:lnTo>
                    <a:pt x="1974" y="2617"/>
                  </a:lnTo>
                  <a:lnTo>
                    <a:pt x="1912" y="2646"/>
                  </a:lnTo>
                  <a:lnTo>
                    <a:pt x="1850" y="2670"/>
                  </a:lnTo>
                  <a:lnTo>
                    <a:pt x="1786" y="2692"/>
                  </a:lnTo>
                  <a:lnTo>
                    <a:pt x="1721" y="2710"/>
                  </a:lnTo>
                  <a:lnTo>
                    <a:pt x="1654" y="2725"/>
                  </a:lnTo>
                  <a:lnTo>
                    <a:pt x="1586" y="2737"/>
                  </a:lnTo>
                  <a:lnTo>
                    <a:pt x="1517" y="2746"/>
                  </a:lnTo>
                  <a:lnTo>
                    <a:pt x="1448" y="2752"/>
                  </a:lnTo>
                  <a:lnTo>
                    <a:pt x="1377" y="2754"/>
                  </a:lnTo>
                  <a:lnTo>
                    <a:pt x="1306" y="2752"/>
                  </a:lnTo>
                  <a:lnTo>
                    <a:pt x="1236" y="2746"/>
                  </a:lnTo>
                  <a:lnTo>
                    <a:pt x="1167" y="2737"/>
                  </a:lnTo>
                  <a:lnTo>
                    <a:pt x="1099" y="2725"/>
                  </a:lnTo>
                  <a:lnTo>
                    <a:pt x="1033" y="2710"/>
                  </a:lnTo>
                  <a:lnTo>
                    <a:pt x="968" y="2692"/>
                  </a:lnTo>
                  <a:lnTo>
                    <a:pt x="903" y="2670"/>
                  </a:lnTo>
                  <a:lnTo>
                    <a:pt x="840" y="2646"/>
                  </a:lnTo>
                  <a:lnTo>
                    <a:pt x="780" y="2617"/>
                  </a:lnTo>
                  <a:lnTo>
                    <a:pt x="720" y="2587"/>
                  </a:lnTo>
                  <a:lnTo>
                    <a:pt x="663" y="2554"/>
                  </a:lnTo>
                  <a:lnTo>
                    <a:pt x="607" y="2518"/>
                  </a:lnTo>
                  <a:lnTo>
                    <a:pt x="553" y="2480"/>
                  </a:lnTo>
                  <a:lnTo>
                    <a:pt x="502" y="2440"/>
                  </a:lnTo>
                  <a:lnTo>
                    <a:pt x="451" y="2396"/>
                  </a:lnTo>
                  <a:lnTo>
                    <a:pt x="404" y="2351"/>
                  </a:lnTo>
                  <a:lnTo>
                    <a:pt x="358" y="2303"/>
                  </a:lnTo>
                  <a:lnTo>
                    <a:pt x="314" y="2253"/>
                  </a:lnTo>
                  <a:lnTo>
                    <a:pt x="274" y="2200"/>
                  </a:lnTo>
                  <a:lnTo>
                    <a:pt x="236" y="2146"/>
                  </a:lnTo>
                  <a:lnTo>
                    <a:pt x="200" y="2091"/>
                  </a:lnTo>
                  <a:lnTo>
                    <a:pt x="167" y="2033"/>
                  </a:lnTo>
                  <a:lnTo>
                    <a:pt x="137" y="1973"/>
                  </a:lnTo>
                  <a:lnTo>
                    <a:pt x="108" y="1913"/>
                  </a:lnTo>
                  <a:lnTo>
                    <a:pt x="84" y="1850"/>
                  </a:lnTo>
                  <a:lnTo>
                    <a:pt x="63" y="1787"/>
                  </a:lnTo>
                  <a:lnTo>
                    <a:pt x="44" y="1721"/>
                  </a:lnTo>
                  <a:lnTo>
                    <a:pt x="29" y="1654"/>
                  </a:lnTo>
                  <a:lnTo>
                    <a:pt x="17" y="1587"/>
                  </a:lnTo>
                  <a:lnTo>
                    <a:pt x="8" y="1518"/>
                  </a:lnTo>
                  <a:lnTo>
                    <a:pt x="3" y="1447"/>
                  </a:lnTo>
                  <a:lnTo>
                    <a:pt x="0" y="1376"/>
                  </a:lnTo>
                </a:path>
              </a:pathLst>
            </a:custGeom>
            <a:noFill/>
            <a:ln w="19050">
              <a:solidFill>
                <a:srgbClr val="92D050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6" name="Freeform 64"/>
            <p:cNvSpPr/>
            <p:nvPr/>
          </p:nvSpPr>
          <p:spPr bwMode="auto">
            <a:xfrm>
              <a:off x="405" y="2479"/>
              <a:ext cx="1016" cy="1017"/>
            </a:xfrm>
            <a:custGeom>
              <a:gdLst>
                <a:gd name="T0" fmla="*/ 7 w 2752"/>
                <a:gd name="T1" fmla="*/ 1236 h 2754"/>
                <a:gd name="T2" fmla="*/ 43 w 2752"/>
                <a:gd name="T3" fmla="*/ 1033 h 2754"/>
                <a:gd name="T4" fmla="*/ 108 w 2752"/>
                <a:gd name="T5" fmla="*/ 841 h 2754"/>
                <a:gd name="T6" fmla="*/ 199 w 2752"/>
                <a:gd name="T7" fmla="*/ 663 h 2754"/>
                <a:gd name="T8" fmla="*/ 314 w 2752"/>
                <a:gd name="T9" fmla="*/ 501 h 2754"/>
                <a:gd name="T10" fmla="*/ 450 w 2752"/>
                <a:gd name="T11" fmla="*/ 358 h 2754"/>
                <a:gd name="T12" fmla="*/ 607 w 2752"/>
                <a:gd name="T13" fmla="*/ 235 h 2754"/>
                <a:gd name="T14" fmla="*/ 780 w 2752"/>
                <a:gd name="T15" fmla="*/ 136 h 2754"/>
                <a:gd name="T16" fmla="*/ 966 w 2752"/>
                <a:gd name="T17" fmla="*/ 62 h 2754"/>
                <a:gd name="T18" fmla="*/ 1166 w 2752"/>
                <a:gd name="T19" fmla="*/ 15 h 2754"/>
                <a:gd name="T20" fmla="*/ 1375 w 2752"/>
                <a:gd name="T21" fmla="*/ 0 h 2754"/>
                <a:gd name="T22" fmla="*/ 1585 w 2752"/>
                <a:gd name="T23" fmla="*/ 15 h 2754"/>
                <a:gd name="T24" fmla="*/ 1785 w 2752"/>
                <a:gd name="T25" fmla="*/ 62 h 2754"/>
                <a:gd name="T26" fmla="*/ 1972 w 2752"/>
                <a:gd name="T27" fmla="*/ 136 h 2754"/>
                <a:gd name="T28" fmla="*/ 2145 w 2752"/>
                <a:gd name="T29" fmla="*/ 235 h 2754"/>
                <a:gd name="T30" fmla="*/ 2301 w 2752"/>
                <a:gd name="T31" fmla="*/ 358 h 2754"/>
                <a:gd name="T32" fmla="*/ 2438 w 2752"/>
                <a:gd name="T33" fmla="*/ 501 h 2754"/>
                <a:gd name="T34" fmla="*/ 2552 w 2752"/>
                <a:gd name="T35" fmla="*/ 663 h 2754"/>
                <a:gd name="T36" fmla="*/ 2644 w 2752"/>
                <a:gd name="T37" fmla="*/ 841 h 2754"/>
                <a:gd name="T38" fmla="*/ 2708 w 2752"/>
                <a:gd name="T39" fmla="*/ 1033 h 2754"/>
                <a:gd name="T40" fmla="*/ 2744 w 2752"/>
                <a:gd name="T41" fmla="*/ 1236 h 2754"/>
                <a:gd name="T42" fmla="*/ 2750 w 2752"/>
                <a:gd name="T43" fmla="*/ 1447 h 2754"/>
                <a:gd name="T44" fmla="*/ 2723 w 2752"/>
                <a:gd name="T45" fmla="*/ 1654 h 2754"/>
                <a:gd name="T46" fmla="*/ 2668 w 2752"/>
                <a:gd name="T47" fmla="*/ 1850 h 2754"/>
                <a:gd name="T48" fmla="*/ 2585 w 2752"/>
                <a:gd name="T49" fmla="*/ 2033 h 2754"/>
                <a:gd name="T50" fmla="*/ 2478 w 2752"/>
                <a:gd name="T51" fmla="*/ 2200 h 2754"/>
                <a:gd name="T52" fmla="*/ 2349 w 2752"/>
                <a:gd name="T53" fmla="*/ 2351 h 2754"/>
                <a:gd name="T54" fmla="*/ 2199 w 2752"/>
                <a:gd name="T55" fmla="*/ 2480 h 2754"/>
                <a:gd name="T56" fmla="*/ 2032 w 2752"/>
                <a:gd name="T57" fmla="*/ 2587 h 2754"/>
                <a:gd name="T58" fmla="*/ 1848 w 2752"/>
                <a:gd name="T59" fmla="*/ 2670 h 2754"/>
                <a:gd name="T60" fmla="*/ 1653 w 2752"/>
                <a:gd name="T61" fmla="*/ 2725 h 2754"/>
                <a:gd name="T62" fmla="*/ 1447 w 2752"/>
                <a:gd name="T63" fmla="*/ 2752 h 2754"/>
                <a:gd name="T64" fmla="*/ 1235 w 2752"/>
                <a:gd name="T65" fmla="*/ 2746 h 2754"/>
                <a:gd name="T66" fmla="*/ 1032 w 2752"/>
                <a:gd name="T67" fmla="*/ 2710 h 2754"/>
                <a:gd name="T68" fmla="*/ 840 w 2752"/>
                <a:gd name="T69" fmla="*/ 2646 h 2754"/>
                <a:gd name="T70" fmla="*/ 662 w 2752"/>
                <a:gd name="T71" fmla="*/ 2554 h 2754"/>
                <a:gd name="T72" fmla="*/ 500 w 2752"/>
                <a:gd name="T73" fmla="*/ 2440 h 2754"/>
                <a:gd name="T74" fmla="*/ 357 w 2752"/>
                <a:gd name="T75" fmla="*/ 2303 h 2754"/>
                <a:gd name="T76" fmla="*/ 234 w 2752"/>
                <a:gd name="T77" fmla="*/ 2146 h 2754"/>
                <a:gd name="T78" fmla="*/ 135 w 2752"/>
                <a:gd name="T79" fmla="*/ 1973 h 2754"/>
                <a:gd name="T80" fmla="*/ 61 w 2752"/>
                <a:gd name="T81" fmla="*/ 1787 h 2754"/>
                <a:gd name="T82" fmla="*/ 16 w 2752"/>
                <a:gd name="T83" fmla="*/ 1587 h 2754"/>
                <a:gd name="T84" fmla="*/ 0 w 2752"/>
                <a:gd name="T85" fmla="*/ 1376 h 27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752" h="2754">
                  <a:moveTo>
                    <a:pt x="0" y="1376"/>
                  </a:moveTo>
                  <a:lnTo>
                    <a:pt x="1" y="1306"/>
                  </a:lnTo>
                  <a:lnTo>
                    <a:pt x="7" y="1236"/>
                  </a:lnTo>
                  <a:lnTo>
                    <a:pt x="16" y="1167"/>
                  </a:lnTo>
                  <a:lnTo>
                    <a:pt x="28" y="1100"/>
                  </a:lnTo>
                  <a:lnTo>
                    <a:pt x="43" y="1033"/>
                  </a:lnTo>
                  <a:lnTo>
                    <a:pt x="61" y="967"/>
                  </a:lnTo>
                  <a:lnTo>
                    <a:pt x="84" y="904"/>
                  </a:lnTo>
                  <a:lnTo>
                    <a:pt x="108" y="841"/>
                  </a:lnTo>
                  <a:lnTo>
                    <a:pt x="135" y="779"/>
                  </a:lnTo>
                  <a:lnTo>
                    <a:pt x="165" y="721"/>
                  </a:lnTo>
                  <a:lnTo>
                    <a:pt x="199" y="663"/>
                  </a:lnTo>
                  <a:lnTo>
                    <a:pt x="234" y="608"/>
                  </a:lnTo>
                  <a:lnTo>
                    <a:pt x="273" y="554"/>
                  </a:lnTo>
                  <a:lnTo>
                    <a:pt x="314" y="501"/>
                  </a:lnTo>
                  <a:lnTo>
                    <a:pt x="357" y="451"/>
                  </a:lnTo>
                  <a:lnTo>
                    <a:pt x="402" y="403"/>
                  </a:lnTo>
                  <a:lnTo>
                    <a:pt x="450" y="358"/>
                  </a:lnTo>
                  <a:lnTo>
                    <a:pt x="500" y="315"/>
                  </a:lnTo>
                  <a:lnTo>
                    <a:pt x="553" y="274"/>
                  </a:lnTo>
                  <a:lnTo>
                    <a:pt x="607" y="235"/>
                  </a:lnTo>
                  <a:lnTo>
                    <a:pt x="662" y="199"/>
                  </a:lnTo>
                  <a:lnTo>
                    <a:pt x="720" y="166"/>
                  </a:lnTo>
                  <a:lnTo>
                    <a:pt x="780" y="136"/>
                  </a:lnTo>
                  <a:lnTo>
                    <a:pt x="840" y="108"/>
                  </a:lnTo>
                  <a:lnTo>
                    <a:pt x="903" y="83"/>
                  </a:lnTo>
                  <a:lnTo>
                    <a:pt x="966" y="62"/>
                  </a:lnTo>
                  <a:lnTo>
                    <a:pt x="1032" y="44"/>
                  </a:lnTo>
                  <a:lnTo>
                    <a:pt x="1098" y="29"/>
                  </a:lnTo>
                  <a:lnTo>
                    <a:pt x="1166" y="15"/>
                  </a:lnTo>
                  <a:lnTo>
                    <a:pt x="1235" y="8"/>
                  </a:lnTo>
                  <a:lnTo>
                    <a:pt x="1304" y="2"/>
                  </a:lnTo>
                  <a:lnTo>
                    <a:pt x="1375" y="0"/>
                  </a:lnTo>
                  <a:lnTo>
                    <a:pt x="1447" y="2"/>
                  </a:lnTo>
                  <a:lnTo>
                    <a:pt x="1516" y="8"/>
                  </a:lnTo>
                  <a:lnTo>
                    <a:pt x="1585" y="15"/>
                  </a:lnTo>
                  <a:lnTo>
                    <a:pt x="1653" y="29"/>
                  </a:lnTo>
                  <a:lnTo>
                    <a:pt x="1719" y="44"/>
                  </a:lnTo>
                  <a:lnTo>
                    <a:pt x="1785" y="62"/>
                  </a:lnTo>
                  <a:lnTo>
                    <a:pt x="1848" y="83"/>
                  </a:lnTo>
                  <a:lnTo>
                    <a:pt x="1912" y="108"/>
                  </a:lnTo>
                  <a:lnTo>
                    <a:pt x="1972" y="136"/>
                  </a:lnTo>
                  <a:lnTo>
                    <a:pt x="2032" y="166"/>
                  </a:lnTo>
                  <a:lnTo>
                    <a:pt x="2089" y="199"/>
                  </a:lnTo>
                  <a:lnTo>
                    <a:pt x="2145" y="235"/>
                  </a:lnTo>
                  <a:lnTo>
                    <a:pt x="2199" y="274"/>
                  </a:lnTo>
                  <a:lnTo>
                    <a:pt x="2251" y="315"/>
                  </a:lnTo>
                  <a:lnTo>
                    <a:pt x="2301" y="358"/>
                  </a:lnTo>
                  <a:lnTo>
                    <a:pt x="2349" y="403"/>
                  </a:lnTo>
                  <a:lnTo>
                    <a:pt x="2394" y="451"/>
                  </a:lnTo>
                  <a:lnTo>
                    <a:pt x="2438" y="501"/>
                  </a:lnTo>
                  <a:lnTo>
                    <a:pt x="2478" y="554"/>
                  </a:lnTo>
                  <a:lnTo>
                    <a:pt x="2516" y="608"/>
                  </a:lnTo>
                  <a:lnTo>
                    <a:pt x="2552" y="663"/>
                  </a:lnTo>
                  <a:lnTo>
                    <a:pt x="2585" y="721"/>
                  </a:lnTo>
                  <a:lnTo>
                    <a:pt x="2617" y="779"/>
                  </a:lnTo>
                  <a:lnTo>
                    <a:pt x="2644" y="841"/>
                  </a:lnTo>
                  <a:lnTo>
                    <a:pt x="2668" y="904"/>
                  </a:lnTo>
                  <a:lnTo>
                    <a:pt x="2690" y="967"/>
                  </a:lnTo>
                  <a:lnTo>
                    <a:pt x="2708" y="1033"/>
                  </a:lnTo>
                  <a:lnTo>
                    <a:pt x="2723" y="1100"/>
                  </a:lnTo>
                  <a:lnTo>
                    <a:pt x="2735" y="1167"/>
                  </a:lnTo>
                  <a:lnTo>
                    <a:pt x="2744" y="1236"/>
                  </a:lnTo>
                  <a:lnTo>
                    <a:pt x="2750" y="1306"/>
                  </a:lnTo>
                  <a:lnTo>
                    <a:pt x="2752" y="1376"/>
                  </a:lnTo>
                  <a:lnTo>
                    <a:pt x="2750" y="1447"/>
                  </a:lnTo>
                  <a:lnTo>
                    <a:pt x="2744" y="1518"/>
                  </a:lnTo>
                  <a:lnTo>
                    <a:pt x="2735" y="1587"/>
                  </a:lnTo>
                  <a:lnTo>
                    <a:pt x="2723" y="1654"/>
                  </a:lnTo>
                  <a:lnTo>
                    <a:pt x="2708" y="1721"/>
                  </a:lnTo>
                  <a:lnTo>
                    <a:pt x="2690" y="1787"/>
                  </a:lnTo>
                  <a:lnTo>
                    <a:pt x="2668" y="1850"/>
                  </a:lnTo>
                  <a:lnTo>
                    <a:pt x="2644" y="1913"/>
                  </a:lnTo>
                  <a:lnTo>
                    <a:pt x="2617" y="1973"/>
                  </a:lnTo>
                  <a:lnTo>
                    <a:pt x="2585" y="2033"/>
                  </a:lnTo>
                  <a:lnTo>
                    <a:pt x="2552" y="2091"/>
                  </a:lnTo>
                  <a:lnTo>
                    <a:pt x="2516" y="2146"/>
                  </a:lnTo>
                  <a:lnTo>
                    <a:pt x="2478" y="2200"/>
                  </a:lnTo>
                  <a:lnTo>
                    <a:pt x="2438" y="2253"/>
                  </a:lnTo>
                  <a:lnTo>
                    <a:pt x="2394" y="2303"/>
                  </a:lnTo>
                  <a:lnTo>
                    <a:pt x="2349" y="2351"/>
                  </a:lnTo>
                  <a:lnTo>
                    <a:pt x="2301" y="2396"/>
                  </a:lnTo>
                  <a:lnTo>
                    <a:pt x="2251" y="2440"/>
                  </a:lnTo>
                  <a:lnTo>
                    <a:pt x="2199" y="2480"/>
                  </a:lnTo>
                  <a:lnTo>
                    <a:pt x="2145" y="2518"/>
                  </a:lnTo>
                  <a:lnTo>
                    <a:pt x="2089" y="2554"/>
                  </a:lnTo>
                  <a:lnTo>
                    <a:pt x="2032" y="2587"/>
                  </a:lnTo>
                  <a:lnTo>
                    <a:pt x="1972" y="2617"/>
                  </a:lnTo>
                  <a:lnTo>
                    <a:pt x="1912" y="2646"/>
                  </a:lnTo>
                  <a:lnTo>
                    <a:pt x="1848" y="2670"/>
                  </a:lnTo>
                  <a:lnTo>
                    <a:pt x="1785" y="2692"/>
                  </a:lnTo>
                  <a:lnTo>
                    <a:pt x="1719" y="2710"/>
                  </a:lnTo>
                  <a:lnTo>
                    <a:pt x="1653" y="2725"/>
                  </a:lnTo>
                  <a:lnTo>
                    <a:pt x="1585" y="2737"/>
                  </a:lnTo>
                  <a:lnTo>
                    <a:pt x="1516" y="2746"/>
                  </a:lnTo>
                  <a:lnTo>
                    <a:pt x="1447" y="2752"/>
                  </a:lnTo>
                  <a:lnTo>
                    <a:pt x="1375" y="2754"/>
                  </a:lnTo>
                  <a:lnTo>
                    <a:pt x="1304" y="2752"/>
                  </a:lnTo>
                  <a:lnTo>
                    <a:pt x="1235" y="2746"/>
                  </a:lnTo>
                  <a:lnTo>
                    <a:pt x="1166" y="2737"/>
                  </a:lnTo>
                  <a:lnTo>
                    <a:pt x="1098" y="2725"/>
                  </a:lnTo>
                  <a:lnTo>
                    <a:pt x="1032" y="2710"/>
                  </a:lnTo>
                  <a:lnTo>
                    <a:pt x="966" y="2692"/>
                  </a:lnTo>
                  <a:lnTo>
                    <a:pt x="903" y="2670"/>
                  </a:lnTo>
                  <a:lnTo>
                    <a:pt x="840" y="2646"/>
                  </a:lnTo>
                  <a:lnTo>
                    <a:pt x="780" y="2617"/>
                  </a:lnTo>
                  <a:lnTo>
                    <a:pt x="720" y="2587"/>
                  </a:lnTo>
                  <a:lnTo>
                    <a:pt x="662" y="2554"/>
                  </a:lnTo>
                  <a:lnTo>
                    <a:pt x="607" y="2518"/>
                  </a:lnTo>
                  <a:lnTo>
                    <a:pt x="553" y="2480"/>
                  </a:lnTo>
                  <a:lnTo>
                    <a:pt x="500" y="2440"/>
                  </a:lnTo>
                  <a:lnTo>
                    <a:pt x="450" y="2396"/>
                  </a:lnTo>
                  <a:lnTo>
                    <a:pt x="402" y="2351"/>
                  </a:lnTo>
                  <a:lnTo>
                    <a:pt x="357" y="2303"/>
                  </a:lnTo>
                  <a:lnTo>
                    <a:pt x="314" y="2253"/>
                  </a:lnTo>
                  <a:lnTo>
                    <a:pt x="273" y="2200"/>
                  </a:lnTo>
                  <a:lnTo>
                    <a:pt x="234" y="2146"/>
                  </a:lnTo>
                  <a:lnTo>
                    <a:pt x="199" y="2091"/>
                  </a:lnTo>
                  <a:lnTo>
                    <a:pt x="165" y="2033"/>
                  </a:lnTo>
                  <a:lnTo>
                    <a:pt x="135" y="1973"/>
                  </a:lnTo>
                  <a:lnTo>
                    <a:pt x="108" y="1913"/>
                  </a:lnTo>
                  <a:lnTo>
                    <a:pt x="84" y="1850"/>
                  </a:lnTo>
                  <a:lnTo>
                    <a:pt x="61" y="1787"/>
                  </a:lnTo>
                  <a:lnTo>
                    <a:pt x="43" y="1721"/>
                  </a:lnTo>
                  <a:lnTo>
                    <a:pt x="28" y="1654"/>
                  </a:lnTo>
                  <a:lnTo>
                    <a:pt x="16" y="1587"/>
                  </a:lnTo>
                  <a:lnTo>
                    <a:pt x="7" y="1518"/>
                  </a:lnTo>
                  <a:lnTo>
                    <a:pt x="1" y="1447"/>
                  </a:lnTo>
                  <a:lnTo>
                    <a:pt x="0" y="1376"/>
                  </a:lnTo>
                </a:path>
              </a:pathLst>
            </a:custGeom>
            <a:noFill/>
            <a:ln w="19050">
              <a:solidFill>
                <a:srgbClr val="92D050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pic>
        <p:nvPicPr>
          <p:cNvPr id="37" name="Picture 66" descr="W020061017472387407874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44000" y="3226715"/>
            <a:ext cx="3151556" cy="189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353" y="3226715"/>
            <a:ext cx="3367304" cy="189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588121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661516" y="908050"/>
            <a:ext cx="2630845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四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资源的评价</a:t>
            </a:r>
          </a:p>
        </p:txBody>
      </p:sp>
      <p:sp>
        <p:nvSpPr>
          <p:cNvPr id="42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二、旅游资源评价的内容</a:t>
            </a:r>
          </a:p>
        </p:txBody>
      </p:sp>
      <p:sp>
        <p:nvSpPr>
          <p:cNvPr id="21" name="文本框 99"/>
          <p:cNvSpPr txBox="1">
            <a:spLocks noChangeArrowheads="1"/>
          </p:cNvSpPr>
          <p:nvPr/>
        </p:nvSpPr>
        <p:spPr bwMode="auto">
          <a:xfrm>
            <a:off x="479425" y="2185988"/>
            <a:ext cx="5080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306388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b="1">
                <a:latin typeface="微软雅黑" panose="020b0503020204020204" pitchFamily="34" charset="-122"/>
              </a:rPr>
              <a:t>（</a:t>
            </a:r>
            <a:r>
              <a:rPr lang="zh-CN" altLang="en-US" b="1">
                <a:latin typeface="微软雅黑" panose="020b0503020204020204" pitchFamily="34" charset="-122"/>
              </a:rPr>
              <a:t>二</a:t>
            </a:r>
            <a:r>
              <a:rPr lang="zh-CN" altLang="zh-CN" b="1">
                <a:latin typeface="微软雅黑" panose="020b0503020204020204" pitchFamily="34" charset="-122"/>
              </a:rPr>
              <a:t>）</a:t>
            </a:r>
            <a:r>
              <a:rPr lang="zh-CN" altLang="en-US" b="1">
                <a:latin typeface="微软雅黑" panose="020b0503020204020204" pitchFamily="34" charset="-122"/>
              </a:rPr>
              <a:t>旅游资源环境的评价</a:t>
            </a:r>
            <a:endParaRPr lang="zh-CN" altLang="zh-CN" b="1">
              <a:latin typeface="微软雅黑" panose="020b0503020204020204" pitchFamily="34" charset="-122"/>
            </a:endParaRPr>
          </a:p>
        </p:txBody>
      </p:sp>
      <p:grpSp>
        <p:nvGrpSpPr>
          <p:cNvPr id="39" name="Group 31"/>
          <p:cNvGrpSpPr/>
          <p:nvPr/>
        </p:nvGrpSpPr>
        <p:grpSpPr>
          <a:xfrm>
            <a:off x="3646046" y="2913211"/>
            <a:ext cx="5734999" cy="2952000"/>
            <a:chOff x="748" y="1979"/>
            <a:chExt cx="4211" cy="1823"/>
          </a:xfrm>
        </p:grpSpPr>
        <p:sp>
          <p:nvSpPr>
            <p:cNvPr id="40" name="Rectangle 30"/>
            <p:cNvSpPr>
              <a:spLocks noChangeArrowheads="1"/>
            </p:cNvSpPr>
            <p:nvPr/>
          </p:nvSpPr>
          <p:spPr bwMode="auto">
            <a:xfrm>
              <a:off x="748" y="1988"/>
              <a:ext cx="3810" cy="1814"/>
            </a:xfrm>
            <a:prstGeom prst="rect">
              <a:avLst/>
            </a:prstGeom>
            <a:noFill/>
            <a:ln w="9525">
              <a:solidFill>
                <a:srgbClr val="92D05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CC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黑体" panose="02010609060101010101" pitchFamily="49" charset="-122"/>
              </a:endParaRPr>
            </a:p>
          </p:txBody>
        </p:sp>
        <p:sp>
          <p:nvSpPr>
            <p:cNvPr id="41" name="Rectangle 12"/>
            <p:cNvSpPr>
              <a:spLocks noChangeArrowheads="1"/>
            </p:cNvSpPr>
            <p:nvPr/>
          </p:nvSpPr>
          <p:spPr bwMode="auto">
            <a:xfrm>
              <a:off x="1082" y="2277"/>
              <a:ext cx="1043" cy="209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96633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kumimoji="1" lang="zh-CN" altLang="en-US" sz="1600" b="1">
                  <a:latin typeface="+mn-ea"/>
                </a:rPr>
                <a:t>自然环境</a:t>
              </a:r>
            </a:p>
          </p:txBody>
        </p:sp>
        <p:sp>
          <p:nvSpPr>
            <p:cNvPr id="43" name="Rectangle 13"/>
            <p:cNvSpPr>
              <a:spLocks noChangeArrowheads="1"/>
            </p:cNvSpPr>
            <p:nvPr/>
          </p:nvSpPr>
          <p:spPr bwMode="auto">
            <a:xfrm>
              <a:off x="1117" y="3259"/>
              <a:ext cx="1012" cy="209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96633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 b="1">
                  <a:latin typeface="+mn-ea"/>
                </a:rPr>
                <a:t>社会环境</a:t>
              </a:r>
            </a:p>
          </p:txBody>
        </p:sp>
        <p:sp>
          <p:nvSpPr>
            <p:cNvPr id="44" name="Rectangle 14"/>
            <p:cNvSpPr>
              <a:spLocks noChangeArrowheads="1"/>
            </p:cNvSpPr>
            <p:nvPr/>
          </p:nvSpPr>
          <p:spPr bwMode="auto">
            <a:xfrm>
              <a:off x="3233" y="2286"/>
              <a:ext cx="1012" cy="209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96633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 b="1">
                  <a:latin typeface="+mn-ea"/>
                </a:rPr>
                <a:t>经济环境</a:t>
              </a:r>
            </a:p>
          </p:txBody>
        </p:sp>
        <p:sp>
          <p:nvSpPr>
            <p:cNvPr id="45" name="Rectangle 15"/>
            <p:cNvSpPr>
              <a:spLocks noChangeArrowheads="1"/>
            </p:cNvSpPr>
            <p:nvPr/>
          </p:nvSpPr>
          <p:spPr bwMode="auto">
            <a:xfrm>
              <a:off x="3009" y="3267"/>
              <a:ext cx="1950" cy="209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96633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 b="1">
                  <a:latin typeface="+mn-ea"/>
                </a:rPr>
                <a:t>环境容量和承载力</a:t>
              </a:r>
            </a:p>
          </p:txBody>
        </p:sp>
        <p:grpSp>
          <p:nvGrpSpPr>
            <p:cNvPr id="46" name="Group 29"/>
            <p:cNvGrpSpPr/>
            <p:nvPr/>
          </p:nvGrpSpPr>
          <p:grpSpPr>
            <a:xfrm>
              <a:off x="748" y="1979"/>
              <a:ext cx="3810" cy="1813"/>
              <a:chOff x="642" y="1348"/>
              <a:chExt cx="5112" cy="2710"/>
            </a:xfrm>
          </p:grpSpPr>
          <p:sp>
            <p:nvSpPr>
              <p:cNvPr id="47" name="Line 26" descr="绿色大理石"/>
              <p:cNvSpPr>
                <a:spLocks noChangeShapeType="1"/>
              </p:cNvSpPr>
              <p:nvPr/>
            </p:nvSpPr>
            <p:spPr bwMode="auto">
              <a:xfrm>
                <a:off x="642" y="2703"/>
                <a:ext cx="5112" cy="0"/>
              </a:xfrm>
              <a:prstGeom prst="line">
                <a:avLst/>
              </a:prstGeom>
              <a:noFill/>
              <a:ln w="38100">
                <a:solidFill>
                  <a:srgbClr val="92D050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8" name="Line 27" descr="绿色大理石"/>
              <p:cNvSpPr>
                <a:spLocks noChangeShapeType="1"/>
              </p:cNvSpPr>
              <p:nvPr/>
            </p:nvSpPr>
            <p:spPr bwMode="auto">
              <a:xfrm flipH="1">
                <a:off x="3158" y="1348"/>
                <a:ext cx="0" cy="2710"/>
              </a:xfrm>
              <a:prstGeom prst="line">
                <a:avLst/>
              </a:prstGeom>
              <a:noFill/>
              <a:ln w="38100">
                <a:solidFill>
                  <a:srgbClr val="92D050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9" name="AutoShape 28" descr="绿色大理石"/>
              <p:cNvSpPr>
                <a:spLocks noChangeArrowheads="1"/>
              </p:cNvSpPr>
              <p:nvPr/>
            </p:nvSpPr>
            <p:spPr bwMode="auto">
              <a:xfrm>
                <a:off x="2526" y="2087"/>
                <a:ext cx="1222" cy="1222"/>
              </a:xfrm>
              <a:prstGeom prst="diamond">
                <a:avLst/>
              </a:prstGeom>
              <a:solidFill>
                <a:srgbClr val="FFC000"/>
              </a:solidFill>
              <a:ln w="6350">
                <a:noFill/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</p:grpSp>
      </p:grpSp>
      <p:pic>
        <p:nvPicPr>
          <p:cNvPr id="50" name="图片 4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6696" y="4458774"/>
            <a:ext cx="2354322" cy="1333243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6696" y="2927784"/>
            <a:ext cx="2354322" cy="1357977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613" y="2879011"/>
            <a:ext cx="2675356" cy="1388965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412" y="4458775"/>
            <a:ext cx="2742641" cy="154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69152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661516" y="908050"/>
            <a:ext cx="2630845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四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资源的评价</a:t>
            </a:r>
          </a:p>
        </p:txBody>
      </p:sp>
      <p:sp>
        <p:nvSpPr>
          <p:cNvPr id="42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二、旅游资源评价的内容</a:t>
            </a:r>
          </a:p>
        </p:txBody>
      </p:sp>
      <p:sp>
        <p:nvSpPr>
          <p:cNvPr id="21" name="文本框 99"/>
          <p:cNvSpPr txBox="1">
            <a:spLocks noChangeArrowheads="1"/>
          </p:cNvSpPr>
          <p:nvPr/>
        </p:nvSpPr>
        <p:spPr bwMode="auto">
          <a:xfrm>
            <a:off x="479425" y="2185988"/>
            <a:ext cx="5080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306388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b="1">
                <a:latin typeface="微软雅黑" panose="020b0503020204020204" pitchFamily="34" charset="-122"/>
              </a:rPr>
              <a:t>（</a:t>
            </a:r>
            <a:r>
              <a:rPr lang="zh-CN" altLang="en-US" b="1">
                <a:latin typeface="微软雅黑" panose="020b0503020204020204" pitchFamily="34" charset="-122"/>
              </a:rPr>
              <a:t>三</a:t>
            </a:r>
            <a:r>
              <a:rPr lang="zh-CN" altLang="zh-CN" b="1">
                <a:latin typeface="微软雅黑" panose="020b0503020204020204" pitchFamily="34" charset="-122"/>
              </a:rPr>
              <a:t>）</a:t>
            </a:r>
            <a:r>
              <a:rPr lang="zh-CN" altLang="en-US" b="1">
                <a:latin typeface="微软雅黑" panose="020b0503020204020204" pitchFamily="34" charset="-122"/>
              </a:rPr>
              <a:t>旅游资源开发条件的评价</a:t>
            </a:r>
            <a:endParaRPr lang="zh-CN" altLang="zh-CN" b="1">
              <a:latin typeface="微软雅黑" panose="020b0503020204020204" pitchFamily="34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482401" y="2761618"/>
            <a:ext cx="5217418" cy="3247073"/>
          </a:xfrm>
          <a:prstGeom prst="roundRect">
            <a:avLst/>
          </a:prstGeom>
          <a:solidFill>
            <a:srgbClr val="FFECAF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Rectangle 110"/>
          <p:cNvSpPr>
            <a:spLocks noChangeArrowheads="1"/>
          </p:cNvSpPr>
          <p:nvPr/>
        </p:nvSpPr>
        <p:spPr bwMode="auto">
          <a:xfrm>
            <a:off x="1059802" y="3237845"/>
            <a:ext cx="161805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1600" b="1">
                <a:latin typeface="+mn-ea"/>
              </a:rPr>
              <a:t>区位条件</a:t>
            </a:r>
            <a:r>
              <a:rPr kumimoji="1" lang="en-US" altLang="zh-CN" sz="1600" b="1">
                <a:latin typeface="+mn-ea"/>
              </a:rPr>
              <a:t> </a:t>
            </a:r>
          </a:p>
        </p:txBody>
      </p:sp>
      <p:sp>
        <p:nvSpPr>
          <p:cNvPr id="22" name="Rectangle 114"/>
          <p:cNvSpPr>
            <a:spLocks noChangeArrowheads="1"/>
          </p:cNvSpPr>
          <p:nvPr/>
        </p:nvSpPr>
        <p:spPr bwMode="auto">
          <a:xfrm>
            <a:off x="1070202" y="4778585"/>
            <a:ext cx="161805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1600" b="1">
                <a:latin typeface="+mn-ea"/>
              </a:rPr>
              <a:t>客源条件</a:t>
            </a:r>
            <a:r>
              <a:rPr kumimoji="1" lang="en-US" altLang="zh-CN" sz="1600" b="1">
                <a:latin typeface="+mn-ea"/>
              </a:rPr>
              <a:t> </a:t>
            </a:r>
          </a:p>
        </p:txBody>
      </p:sp>
      <p:sp>
        <p:nvSpPr>
          <p:cNvPr id="23" name="Rectangle 115"/>
          <p:cNvSpPr>
            <a:spLocks noChangeArrowheads="1"/>
          </p:cNvSpPr>
          <p:nvPr/>
        </p:nvSpPr>
        <p:spPr bwMode="auto">
          <a:xfrm>
            <a:off x="3852486" y="4778585"/>
            <a:ext cx="161805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1600" b="1">
                <a:latin typeface="+mn-ea"/>
              </a:rPr>
              <a:t>投资条件</a:t>
            </a:r>
            <a:r>
              <a:rPr kumimoji="1" lang="en-US" altLang="zh-CN" sz="1600" b="1">
                <a:latin typeface="+mn-ea"/>
              </a:rPr>
              <a:t> </a:t>
            </a:r>
          </a:p>
        </p:txBody>
      </p:sp>
      <p:sp>
        <p:nvSpPr>
          <p:cNvPr id="24" name="Rectangle 116"/>
          <p:cNvSpPr>
            <a:spLocks noChangeArrowheads="1"/>
          </p:cNvSpPr>
          <p:nvPr/>
        </p:nvSpPr>
        <p:spPr bwMode="auto">
          <a:xfrm>
            <a:off x="3852486" y="3237845"/>
            <a:ext cx="204906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1600" b="1">
                <a:latin typeface="+mn-ea"/>
              </a:rPr>
              <a:t>建设施工条件</a:t>
            </a:r>
            <a:r>
              <a:rPr kumimoji="1" lang="en-US" altLang="zh-CN" sz="1600" b="1">
                <a:latin typeface="+mn-ea"/>
              </a:rPr>
              <a:t> 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871120" y="3155094"/>
            <a:ext cx="1261368" cy="504056"/>
            <a:chOff x="1870472" y="2843473"/>
            <a:chExt cx="1261368" cy="504056"/>
          </a:xfrm>
        </p:grpSpPr>
        <p:sp>
          <p:nvSpPr>
            <p:cNvPr id="26" name="矩形 25"/>
            <p:cNvSpPr/>
            <p:nvPr/>
          </p:nvSpPr>
          <p:spPr>
            <a:xfrm>
              <a:off x="1870472" y="2843473"/>
              <a:ext cx="144016" cy="50405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27" name="直接箭头连接符 26"/>
            <p:cNvCxnSpPr/>
            <p:nvPr/>
          </p:nvCxnSpPr>
          <p:spPr>
            <a:xfrm>
              <a:off x="1870472" y="3347529"/>
              <a:ext cx="1261368" cy="0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组合 27"/>
          <p:cNvGrpSpPr/>
          <p:nvPr/>
        </p:nvGrpSpPr>
        <p:grpSpPr>
          <a:xfrm>
            <a:off x="3504361" y="3155094"/>
            <a:ext cx="1872208" cy="517950"/>
            <a:chOff x="1870472" y="2843473"/>
            <a:chExt cx="1872208" cy="517950"/>
          </a:xfrm>
        </p:grpSpPr>
        <p:sp>
          <p:nvSpPr>
            <p:cNvPr id="29" name="矩形 28"/>
            <p:cNvSpPr/>
            <p:nvPr/>
          </p:nvSpPr>
          <p:spPr>
            <a:xfrm>
              <a:off x="1870472" y="2843473"/>
              <a:ext cx="144016" cy="50405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30" name="直接箭头连接符 29"/>
            <p:cNvCxnSpPr/>
            <p:nvPr/>
          </p:nvCxnSpPr>
          <p:spPr>
            <a:xfrm>
              <a:off x="1870472" y="3347529"/>
              <a:ext cx="1872208" cy="13894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组合 30"/>
          <p:cNvGrpSpPr/>
          <p:nvPr/>
        </p:nvGrpSpPr>
        <p:grpSpPr>
          <a:xfrm>
            <a:off x="871120" y="4695834"/>
            <a:ext cx="1261368" cy="504056"/>
            <a:chOff x="1870472" y="2843473"/>
            <a:chExt cx="1261368" cy="504056"/>
          </a:xfrm>
        </p:grpSpPr>
        <p:sp>
          <p:nvSpPr>
            <p:cNvPr id="32" name="矩形 31"/>
            <p:cNvSpPr/>
            <p:nvPr/>
          </p:nvSpPr>
          <p:spPr>
            <a:xfrm>
              <a:off x="1870472" y="2843473"/>
              <a:ext cx="144016" cy="50405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33" name="直接箭头连接符 32"/>
            <p:cNvCxnSpPr/>
            <p:nvPr/>
          </p:nvCxnSpPr>
          <p:spPr>
            <a:xfrm>
              <a:off x="1870472" y="3347529"/>
              <a:ext cx="1261368" cy="0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组合 33"/>
          <p:cNvGrpSpPr/>
          <p:nvPr/>
        </p:nvGrpSpPr>
        <p:grpSpPr>
          <a:xfrm>
            <a:off x="3504361" y="4695834"/>
            <a:ext cx="1872208" cy="504056"/>
            <a:chOff x="1870472" y="2843473"/>
            <a:chExt cx="1872208" cy="504056"/>
          </a:xfrm>
        </p:grpSpPr>
        <p:sp>
          <p:nvSpPr>
            <p:cNvPr id="35" name="矩形 34"/>
            <p:cNvSpPr/>
            <p:nvPr/>
          </p:nvSpPr>
          <p:spPr>
            <a:xfrm>
              <a:off x="1870472" y="2843473"/>
              <a:ext cx="144016" cy="504056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36" name="直接箭头连接符 35"/>
            <p:cNvCxnSpPr/>
            <p:nvPr/>
          </p:nvCxnSpPr>
          <p:spPr>
            <a:xfrm>
              <a:off x="1870472" y="3347529"/>
              <a:ext cx="1872208" cy="0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图片 3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002" y="1989000"/>
            <a:ext cx="5508998" cy="1760514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6417" y="3939184"/>
            <a:ext cx="5485583" cy="198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927005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4661516" y="908050"/>
            <a:ext cx="2630845" cy="36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四</a:t>
            </a:r>
            <a:r>
              <a:rPr lang="zh-CN" altLang="zh-CN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节  旅游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资源的评价</a:t>
            </a:r>
          </a:p>
        </p:txBody>
      </p:sp>
      <p:sp>
        <p:nvSpPr>
          <p:cNvPr id="42" name="文本框 3"/>
          <p:cNvSpPr txBox="1">
            <a:spLocks noChangeArrowheads="1"/>
          </p:cNvSpPr>
          <p:nvPr/>
        </p:nvSpPr>
        <p:spPr bwMode="auto">
          <a:xfrm>
            <a:off x="354012" y="1491657"/>
            <a:ext cx="3976688" cy="400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latin typeface="微软雅黑" panose="020b0503020204020204" charset="-122"/>
                <a:ea typeface="微软雅黑"/>
              </a:rPr>
              <a:t>三、旅游资源评价的方法</a:t>
            </a:r>
          </a:p>
        </p:txBody>
      </p:sp>
      <p:sp>
        <p:nvSpPr>
          <p:cNvPr id="21" name="文本框 99"/>
          <p:cNvSpPr txBox="1">
            <a:spLocks noChangeArrowheads="1"/>
          </p:cNvSpPr>
          <p:nvPr/>
        </p:nvSpPr>
        <p:spPr bwMode="auto">
          <a:xfrm>
            <a:off x="449064" y="2152458"/>
            <a:ext cx="5080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306388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b="1">
                <a:latin typeface="微软雅黑" panose="020b0503020204020204" pitchFamily="34" charset="-122"/>
              </a:rPr>
              <a:t>（</a:t>
            </a:r>
            <a:r>
              <a:rPr lang="zh-CN" altLang="en-US" b="1">
                <a:latin typeface="微软雅黑" panose="020b0503020204020204" pitchFamily="34" charset="-122"/>
              </a:rPr>
              <a:t>一</a:t>
            </a:r>
            <a:r>
              <a:rPr lang="zh-CN" altLang="zh-CN" b="1">
                <a:latin typeface="微软雅黑" panose="020b0503020204020204" pitchFamily="34" charset="-122"/>
              </a:rPr>
              <a:t>）</a:t>
            </a:r>
            <a:r>
              <a:rPr lang="zh-CN" altLang="en-US" b="1">
                <a:latin typeface="微软雅黑" panose="020b0503020204020204" pitchFamily="34" charset="-122"/>
              </a:rPr>
              <a:t>定性评价法</a:t>
            </a:r>
            <a:endParaRPr lang="zh-CN" altLang="zh-CN" b="1">
              <a:latin typeface="微软雅黑" panose="020b0503020204020204" pitchFamily="34" charset="-122"/>
            </a:endParaRPr>
          </a:p>
        </p:txBody>
      </p:sp>
      <p:sp>
        <p:nvSpPr>
          <p:cNvPr id="39" name="Text Box 9"/>
          <p:cNvSpPr txBox="1">
            <a:spLocks noChangeArrowheads="1"/>
          </p:cNvSpPr>
          <p:nvPr/>
        </p:nvSpPr>
        <p:spPr bwMode="auto">
          <a:xfrm>
            <a:off x="509207" y="3806093"/>
            <a:ext cx="1656575" cy="433977"/>
          </a:xfrm>
          <a:prstGeom prst="rect">
            <a:avLst/>
          </a:prstGeom>
          <a:solidFill>
            <a:srgbClr val="C00000"/>
          </a:solidFill>
          <a:ln>
            <a:noFill/>
          </a:ln>
          <a:effectLst/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669925" indent="-325438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022350" indent="-350838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39850" indent="-315913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681163" indent="-339725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138363" indent="-33972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595563" indent="-33972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052763" indent="-33972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509963" indent="-33972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800" b="1">
                <a:solidFill>
                  <a:schemeClr val="bg1"/>
                </a:solidFill>
                <a:ea typeface="+mn-ea"/>
                <a:cs typeface="Times New Roman" panose="02020603050405020304" pitchFamily="18" charset="0"/>
              </a:rPr>
              <a:t>定性评价方法</a:t>
            </a:r>
          </a:p>
        </p:txBody>
      </p:sp>
      <p:sp>
        <p:nvSpPr>
          <p:cNvPr id="40" name="Text Box 21"/>
          <p:cNvSpPr txBox="1">
            <a:spLocks noChangeArrowheads="1"/>
          </p:cNvSpPr>
          <p:nvPr/>
        </p:nvSpPr>
        <p:spPr bwMode="auto">
          <a:xfrm>
            <a:off x="2850048" y="2838153"/>
            <a:ext cx="207406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一般体验性评价</a:t>
            </a:r>
          </a:p>
        </p:txBody>
      </p:sp>
      <p:sp>
        <p:nvSpPr>
          <p:cNvPr id="41" name="Text Box 22"/>
          <p:cNvSpPr txBox="1">
            <a:spLocks noChangeArrowheads="1"/>
          </p:cNvSpPr>
          <p:nvPr/>
        </p:nvSpPr>
        <p:spPr bwMode="auto">
          <a:xfrm>
            <a:off x="2914937" y="3522219"/>
            <a:ext cx="194429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99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美感质量评价</a:t>
            </a:r>
          </a:p>
        </p:txBody>
      </p:sp>
      <p:sp>
        <p:nvSpPr>
          <p:cNvPr id="43" name="Text Box 23"/>
          <p:cNvSpPr txBox="1">
            <a:spLocks noChangeArrowheads="1"/>
          </p:cNvSpPr>
          <p:nvPr/>
        </p:nvSpPr>
        <p:spPr bwMode="auto">
          <a:xfrm>
            <a:off x="2942934" y="4364139"/>
            <a:ext cx="194429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99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三三六评价法</a:t>
            </a:r>
          </a:p>
        </p:txBody>
      </p:sp>
      <p:sp>
        <p:nvSpPr>
          <p:cNvPr id="44" name="Text Box 24"/>
          <p:cNvSpPr txBox="1">
            <a:spLocks noChangeArrowheads="1"/>
          </p:cNvSpPr>
          <p:nvPr/>
        </p:nvSpPr>
        <p:spPr bwMode="auto">
          <a:xfrm>
            <a:off x="2978532" y="5115872"/>
            <a:ext cx="297060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99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资源及环境综合评价法</a:t>
            </a:r>
          </a:p>
        </p:txBody>
      </p:sp>
      <p:sp>
        <p:nvSpPr>
          <p:cNvPr id="45" name="AutoShape 25"/>
          <p:cNvSpPr/>
          <p:nvPr/>
        </p:nvSpPr>
        <p:spPr bwMode="auto">
          <a:xfrm>
            <a:off x="2320716" y="2985242"/>
            <a:ext cx="377428" cy="2330384"/>
          </a:xfrm>
          <a:prstGeom prst="leftBrace">
            <a:avLst>
              <a:gd name="adj1" fmla="val 42929"/>
              <a:gd name="adj2" fmla="val 46462"/>
            </a:avLst>
          </a:prstGeom>
          <a:noFill/>
          <a:ln w="57150">
            <a:solidFill>
              <a:srgbClr val="FFC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+mn-ea"/>
            </a:endParaRPr>
          </a:p>
        </p:txBody>
      </p:sp>
      <p:sp>
        <p:nvSpPr>
          <p:cNvPr id="46" name="Text Box 14"/>
          <p:cNvSpPr txBox="1">
            <a:spLocks noChangeArrowheads="1"/>
          </p:cNvSpPr>
          <p:nvPr/>
        </p:nvSpPr>
        <p:spPr bwMode="auto">
          <a:xfrm>
            <a:off x="6155677" y="1946790"/>
            <a:ext cx="461665" cy="1754326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spcBef>
                <a:spcPct val="50000"/>
              </a:spcBef>
            </a:pPr>
            <a:r>
              <a:rPr lang="zh-CN" altLang="en-US" b="1" spc="3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美感质量评价</a:t>
            </a:r>
          </a:p>
        </p:txBody>
      </p:sp>
      <p:sp>
        <p:nvSpPr>
          <p:cNvPr id="47" name="Text Box 17"/>
          <p:cNvSpPr txBox="1">
            <a:spLocks noChangeArrowheads="1"/>
          </p:cNvSpPr>
          <p:nvPr/>
        </p:nvSpPr>
        <p:spPr bwMode="auto">
          <a:xfrm>
            <a:off x="7982558" y="2414604"/>
            <a:ext cx="290393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心理物理学派</a:t>
            </a:r>
          </a:p>
        </p:txBody>
      </p:sp>
      <p:sp>
        <p:nvSpPr>
          <p:cNvPr id="48" name="Text Box 18"/>
          <p:cNvSpPr txBox="1">
            <a:spLocks noChangeArrowheads="1"/>
          </p:cNvSpPr>
          <p:nvPr/>
        </p:nvSpPr>
        <p:spPr bwMode="auto">
          <a:xfrm>
            <a:off x="7979185" y="1900965"/>
            <a:ext cx="233243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专家学派</a:t>
            </a:r>
          </a:p>
        </p:txBody>
      </p:sp>
      <p:sp>
        <p:nvSpPr>
          <p:cNvPr id="49" name="Text Box 19"/>
          <p:cNvSpPr txBox="1">
            <a:spLocks noChangeArrowheads="1"/>
          </p:cNvSpPr>
          <p:nvPr/>
        </p:nvSpPr>
        <p:spPr bwMode="auto">
          <a:xfrm>
            <a:off x="7971600" y="2937008"/>
            <a:ext cx="2903934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认知学派或心理学派</a:t>
            </a:r>
          </a:p>
        </p:txBody>
      </p:sp>
      <p:sp>
        <p:nvSpPr>
          <p:cNvPr id="50" name="Text Box 20"/>
          <p:cNvSpPr txBox="1">
            <a:spLocks noChangeArrowheads="1"/>
          </p:cNvSpPr>
          <p:nvPr/>
        </p:nvSpPr>
        <p:spPr bwMode="auto">
          <a:xfrm>
            <a:off x="7982558" y="3459412"/>
            <a:ext cx="290393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经验学派或现象学派</a:t>
            </a:r>
          </a:p>
        </p:txBody>
      </p:sp>
      <p:grpSp>
        <p:nvGrpSpPr>
          <p:cNvPr id="51" name="Group 41"/>
          <p:cNvGrpSpPr/>
          <p:nvPr/>
        </p:nvGrpSpPr>
        <p:grpSpPr>
          <a:xfrm>
            <a:off x="6816746" y="2108714"/>
            <a:ext cx="964406" cy="1419225"/>
            <a:chOff x="2154" y="2011"/>
            <a:chExt cx="810" cy="1192"/>
          </a:xfrm>
        </p:grpSpPr>
        <p:sp>
          <p:nvSpPr>
            <p:cNvPr id="52" name="Line 31"/>
            <p:cNvSpPr>
              <a:spLocks noChangeShapeType="1"/>
            </p:cNvSpPr>
            <p:nvPr/>
          </p:nvSpPr>
          <p:spPr bwMode="auto">
            <a:xfrm flipV="1">
              <a:off x="2154" y="2011"/>
              <a:ext cx="635" cy="512"/>
            </a:xfrm>
            <a:prstGeom prst="line">
              <a:avLst/>
            </a:prstGeom>
            <a:noFill/>
            <a:ln w="57150">
              <a:solidFill>
                <a:srgbClr val="FFD13F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53" name="Line 32"/>
            <p:cNvSpPr>
              <a:spLocks noChangeShapeType="1"/>
            </p:cNvSpPr>
            <p:nvPr/>
          </p:nvSpPr>
          <p:spPr bwMode="auto">
            <a:xfrm flipV="1">
              <a:off x="2154" y="2373"/>
              <a:ext cx="810" cy="150"/>
            </a:xfrm>
            <a:prstGeom prst="line">
              <a:avLst/>
            </a:prstGeom>
            <a:noFill/>
            <a:ln w="57150">
              <a:solidFill>
                <a:srgbClr val="FFD13F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54" name="Line 33"/>
            <p:cNvSpPr>
              <a:spLocks noChangeShapeType="1"/>
            </p:cNvSpPr>
            <p:nvPr/>
          </p:nvSpPr>
          <p:spPr bwMode="auto">
            <a:xfrm>
              <a:off x="2154" y="2522"/>
              <a:ext cx="810" cy="275"/>
            </a:xfrm>
            <a:prstGeom prst="line">
              <a:avLst/>
            </a:prstGeom>
            <a:noFill/>
            <a:ln w="57150">
              <a:solidFill>
                <a:srgbClr val="FFD13F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  <p:sp>
          <p:nvSpPr>
            <p:cNvPr id="55" name="Line 34"/>
            <p:cNvSpPr>
              <a:spLocks noChangeShapeType="1"/>
            </p:cNvSpPr>
            <p:nvPr/>
          </p:nvSpPr>
          <p:spPr bwMode="auto">
            <a:xfrm>
              <a:off x="2154" y="2523"/>
              <a:ext cx="635" cy="680"/>
            </a:xfrm>
            <a:prstGeom prst="line">
              <a:avLst/>
            </a:prstGeom>
            <a:noFill/>
            <a:ln w="57150">
              <a:solidFill>
                <a:srgbClr val="FFD13F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latin typeface="+mn-ea"/>
              </a:endParaRPr>
            </a:p>
          </p:txBody>
        </p:sp>
      </p:grpSp>
      <p:sp>
        <p:nvSpPr>
          <p:cNvPr id="56" name="矩形 55"/>
          <p:cNvSpPr/>
          <p:nvPr/>
        </p:nvSpPr>
        <p:spPr>
          <a:xfrm>
            <a:off x="6710029" y="2643210"/>
            <a:ext cx="144016" cy="132136"/>
          </a:xfrm>
          <a:prstGeom prst="rect">
            <a:avLst/>
          </a:prstGeom>
          <a:solidFill>
            <a:srgbClr val="FFD13F"/>
          </a:solidFill>
          <a:ln>
            <a:solidFill>
              <a:srgbClr val="FFD13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矩形 56"/>
          <p:cNvSpPr/>
          <p:nvPr/>
        </p:nvSpPr>
        <p:spPr>
          <a:xfrm>
            <a:off x="5917941" y="1900965"/>
            <a:ext cx="5328000" cy="1897001"/>
          </a:xfrm>
          <a:prstGeom prst="rect">
            <a:avLst/>
          </a:prstGeom>
          <a:noFill/>
          <a:ln w="1905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Text Box 14"/>
          <p:cNvSpPr txBox="1">
            <a:spLocks noChangeArrowheads="1"/>
          </p:cNvSpPr>
          <p:nvPr/>
        </p:nvSpPr>
        <p:spPr bwMode="auto">
          <a:xfrm>
            <a:off x="5986681" y="4341515"/>
            <a:ext cx="461665" cy="1754326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spcBef>
                <a:spcPct val="50000"/>
              </a:spcBef>
            </a:pPr>
            <a:r>
              <a:rPr lang="zh-CN" altLang="en-US" b="1" spc="3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三三六评价法</a:t>
            </a:r>
          </a:p>
        </p:txBody>
      </p:sp>
      <p:sp>
        <p:nvSpPr>
          <p:cNvPr id="76" name="AutoShape 20"/>
          <p:cNvSpPr>
            <a:spLocks noChangeArrowheads="1"/>
          </p:cNvSpPr>
          <p:nvPr/>
        </p:nvSpPr>
        <p:spPr bwMode="auto">
          <a:xfrm>
            <a:off x="7151073" y="4199842"/>
            <a:ext cx="1683544" cy="449878"/>
          </a:xfrm>
          <a:prstGeom prst="horizontalScroll">
            <a:avLst>
              <a:gd name="adj" fmla="val 125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 b="1">
                <a:solidFill>
                  <a:srgbClr val="595959"/>
                </a:solidFill>
                <a:latin typeface="+mn-ea"/>
              </a:rPr>
              <a:t>三大价值</a:t>
            </a:r>
          </a:p>
        </p:txBody>
      </p:sp>
      <p:sp>
        <p:nvSpPr>
          <p:cNvPr id="77" name="AutoShape 21"/>
          <p:cNvSpPr>
            <a:spLocks noChangeArrowheads="1"/>
          </p:cNvSpPr>
          <p:nvPr/>
        </p:nvSpPr>
        <p:spPr bwMode="auto">
          <a:xfrm>
            <a:off x="7178321" y="4979699"/>
            <a:ext cx="1676400" cy="449878"/>
          </a:xfrm>
          <a:prstGeom prst="horizontalScroll">
            <a:avLst>
              <a:gd name="adj" fmla="val 125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 b="1">
                <a:solidFill>
                  <a:srgbClr val="595959"/>
                </a:solidFill>
                <a:latin typeface="+mn-ea"/>
              </a:rPr>
              <a:t>三大效益 </a:t>
            </a:r>
          </a:p>
        </p:txBody>
      </p:sp>
      <p:sp>
        <p:nvSpPr>
          <p:cNvPr id="78" name="AutoShape 22"/>
          <p:cNvSpPr>
            <a:spLocks noChangeArrowheads="1"/>
          </p:cNvSpPr>
          <p:nvPr/>
        </p:nvSpPr>
        <p:spPr bwMode="auto">
          <a:xfrm>
            <a:off x="7178321" y="5799894"/>
            <a:ext cx="1676400" cy="449878"/>
          </a:xfrm>
          <a:prstGeom prst="horizontalScroll">
            <a:avLst>
              <a:gd name="adj" fmla="val 125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1600" b="1">
                <a:solidFill>
                  <a:srgbClr val="595959"/>
                </a:solidFill>
                <a:latin typeface="+mn-ea"/>
              </a:rPr>
              <a:t>六大条件 </a:t>
            </a:r>
          </a:p>
        </p:txBody>
      </p:sp>
      <p:sp>
        <p:nvSpPr>
          <p:cNvPr id="79" name="AutoShape 24"/>
          <p:cNvSpPr>
            <a:spLocks noChangeArrowheads="1"/>
          </p:cNvSpPr>
          <p:nvPr/>
        </p:nvSpPr>
        <p:spPr bwMode="auto">
          <a:xfrm>
            <a:off x="6640070" y="4276298"/>
            <a:ext cx="485775" cy="270272"/>
          </a:xfrm>
          <a:prstGeom prst="rightArrow">
            <a:avLst>
              <a:gd name="adj1" fmla="val 50000"/>
              <a:gd name="adj2" fmla="val 44934"/>
            </a:avLst>
          </a:prstGeom>
          <a:solidFill>
            <a:srgbClr val="FFD13F"/>
          </a:solidFill>
          <a:ln w="9525">
            <a:solidFill>
              <a:srgbClr val="FFD13F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80" name="AutoShape 27"/>
          <p:cNvSpPr>
            <a:spLocks noChangeArrowheads="1"/>
          </p:cNvSpPr>
          <p:nvPr/>
        </p:nvSpPr>
        <p:spPr bwMode="auto">
          <a:xfrm>
            <a:off x="6631735" y="5083542"/>
            <a:ext cx="485775" cy="270272"/>
          </a:xfrm>
          <a:prstGeom prst="rightArrow">
            <a:avLst>
              <a:gd name="adj1" fmla="val 50000"/>
              <a:gd name="adj2" fmla="val 44934"/>
            </a:avLst>
          </a:prstGeom>
          <a:solidFill>
            <a:srgbClr val="FFD13F"/>
          </a:solidFill>
          <a:ln w="9525">
            <a:solidFill>
              <a:srgbClr val="FFD13F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81" name="AutoShape 28"/>
          <p:cNvSpPr>
            <a:spLocks noChangeArrowheads="1"/>
          </p:cNvSpPr>
          <p:nvPr/>
        </p:nvSpPr>
        <p:spPr bwMode="auto">
          <a:xfrm>
            <a:off x="6640070" y="5896738"/>
            <a:ext cx="485775" cy="270272"/>
          </a:xfrm>
          <a:prstGeom prst="rightArrow">
            <a:avLst>
              <a:gd name="adj1" fmla="val 50000"/>
              <a:gd name="adj2" fmla="val 44934"/>
            </a:avLst>
          </a:prstGeom>
          <a:solidFill>
            <a:srgbClr val="FFD13F"/>
          </a:solidFill>
          <a:ln w="9525">
            <a:solidFill>
              <a:srgbClr val="FFD13F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82" name="矩形 81"/>
          <p:cNvSpPr/>
          <p:nvPr/>
        </p:nvSpPr>
        <p:spPr>
          <a:xfrm>
            <a:off x="5917941" y="4080588"/>
            <a:ext cx="5328000" cy="2325414"/>
          </a:xfrm>
          <a:prstGeom prst="rect">
            <a:avLst/>
          </a:prstGeom>
          <a:noFill/>
          <a:ln w="1905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矩形 85"/>
          <p:cNvSpPr/>
          <p:nvPr/>
        </p:nvSpPr>
        <p:spPr>
          <a:xfrm>
            <a:off x="8185586" y="4145249"/>
            <a:ext cx="3785838" cy="38870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文本框 86"/>
          <p:cNvSpPr txBox="1"/>
          <p:nvPr/>
        </p:nvSpPr>
        <p:spPr>
          <a:xfrm>
            <a:off x="8257594" y="4154934"/>
            <a:ext cx="3816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历史文化、艺术欣赏、科学研究</a:t>
            </a:r>
          </a:p>
        </p:txBody>
      </p:sp>
      <p:sp>
        <p:nvSpPr>
          <p:cNvPr id="88" name="文本框 87"/>
          <p:cNvSpPr txBox="1"/>
          <p:nvPr/>
        </p:nvSpPr>
        <p:spPr>
          <a:xfrm>
            <a:off x="8221941" y="4997235"/>
            <a:ext cx="3816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经济效益、社会效益、环境效益</a:t>
            </a:r>
          </a:p>
        </p:txBody>
      </p:sp>
      <p:sp>
        <p:nvSpPr>
          <p:cNvPr id="89" name="文本框 88"/>
          <p:cNvSpPr txBox="1"/>
          <p:nvPr/>
        </p:nvSpPr>
        <p:spPr>
          <a:xfrm>
            <a:off x="8221941" y="5575005"/>
            <a:ext cx="35245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地理交通、类型地域、容量条件、</a:t>
            </a:r>
            <a:endParaRPr kumimoji="1" lang="en-US" altLang="zh-CN" sz="1600">
              <a:solidFill>
                <a:srgbClr val="595959"/>
              </a:solidFill>
              <a:latin typeface="+mn-ea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1600">
                <a:solidFill>
                  <a:srgbClr val="595959"/>
                </a:solidFill>
                <a:latin typeface="+mn-ea"/>
              </a:rPr>
              <a:t>客源市场、开发投资、施工难易</a:t>
            </a:r>
          </a:p>
        </p:txBody>
      </p:sp>
    </p:spTree>
    <p:extLst>
      <p:ext uri="{BB962C8B-B14F-4D97-AF65-F5344CB8AC3E}">
        <p14:creationId xmlns:p14="http://schemas.microsoft.com/office/powerpoint/2010/main" val="425438592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https://d.book118.com/386013131025010032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1022204741"/>
  <p:tag name="MH_LIBRARY" val="GRAPHIC"/>
  <p:tag name="MH_ORDER" val="Rectangle 1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ixel">
  <a:themeElements>
    <a:clrScheme name="气流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主题​​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Office 主题​​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Theme">
  <a:themeElements>
    <a:clrScheme name="自定义 509">
      <a:dk1>
        <a:sysClr val="windowText" lastClr="000000"/>
      </a:dk1>
      <a:lt1>
        <a:sysClr val="window" lastClr="FFFFFF"/>
      </a:lt1>
      <a:dk2>
        <a:srgbClr val="9CC3AE"/>
      </a:dk2>
      <a:lt2>
        <a:srgbClr val="E7E6E6"/>
      </a:lt2>
      <a:accent1>
        <a:srgbClr val="114577"/>
      </a:accent1>
      <a:accent2>
        <a:srgbClr val="9CC3AE"/>
      </a:accent2>
      <a:accent3>
        <a:srgbClr val="114577"/>
      </a:accent3>
      <a:accent4>
        <a:srgbClr val="9CC3AE"/>
      </a:accent4>
      <a:accent5>
        <a:srgbClr val="114577"/>
      </a:accent5>
      <a:accent6>
        <a:srgbClr val="9CC3AE"/>
      </a:accent6>
      <a:hlink>
        <a:srgbClr val="114577"/>
      </a:hlink>
      <a:folHlink>
        <a:srgbClr val="9CC3AE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13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2">
      <vt:lpstr>Arial</vt:lpstr>
      <vt:lpstr>Calibri</vt:lpstr>
      <vt:lpstr>宋体</vt:lpstr>
      <vt:lpstr>Arial Black</vt:lpstr>
      <vt:lpstr>Times New Roman</vt:lpstr>
      <vt:lpstr>Wingdings</vt:lpstr>
      <vt:lpstr>DotumChe</vt:lpstr>
      <vt:lpstr>Gulim</vt:lpstr>
      <vt:lpstr>方正兰亭超细黑简体</vt:lpstr>
      <vt:lpstr>微软雅黑</vt:lpstr>
      <vt:lpstr>Agency FB</vt:lpstr>
      <vt:lpstr>华文中宋</vt:lpstr>
      <vt:lpstr>黑体</vt:lpstr>
      <vt:lpstr>汉仪菱心体简</vt:lpstr>
      <vt:lpstr>Calibri Light</vt:lpstr>
      <vt:lpstr>华文细黑</vt:lpstr>
      <vt:lpstr>微软雅黑 Light</vt:lpstr>
      <vt:lpstr>等线</vt:lpstr>
      <vt:lpstr>Office Theme</vt:lpstr>
      <vt:lpstr>旅游规划与开发Tourism Planning and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2024-08-31T01:21:10.369</cp:lastPrinted>
  <dcterms:created xsi:type="dcterms:W3CDTF">2024-08-30T17:21:10Z</dcterms:created>
  <dcterms:modified xsi:type="dcterms:W3CDTF">2024-08-30T17:21:13Z</dcterms:modified>
</cp:coreProperties>
</file>