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85C1A-5A46-44C9-B416-80FC7AC47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C8AE5-355B-455E-8FC3-B9EC9C976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80E79-F0F5-49EA-A800-50BE69112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9E9847-72F3-45E7-900B-6AD4B95DA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0FF528-8138-4B6A-9D73-E47CF7313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89EC80-12E9-4541-B8B1-E87103BA2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A1A98B-D976-47F5-BAFB-02BC639AC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610A70-9FE7-4EF2-84FD-2528F76AA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0B260-C500-463C-AE85-1B5415475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528BA-44E5-44A8-8D69-8C2995A3E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A1B42-7330-41A4-8D73-014C486EB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15030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围手术护理常规PPT\n## 1.围手术护理概述及其重要性\n### 1.1围手术护理的定义与目标\n### 1.2围手术护理的重要性及作用\n### 1.3围手术护理的实施者与协作\n## 2.围手术护理的术前准备\n### 2.1术前评估与护理诊断\n### 2.2术前教育与健康指导\n### 2.3术前准备与手术室环境\n## 3.围手术护理的术中配合\n### 3.1术中护理常规与监测\n### 3.2术中患者安全与舒适维护\n### 3.3术中紧急情况的预防与处理\n## 4.围手术护理的术后护理\n### 4.1术后病情观察与评估\n### 4.2术后疼痛管理与舒适护理\n### 4.3术后并发症的预防与护理\n## 5.围手术护理的特殊情况处理\n### 5.1老年患者的围手术护理\n### 5.2小儿患者的围手术护理\n### 5.3急诊手术的围手术护理\n## 6.围手术护理的质量监控与持续改进\n### 6.1围手术护理的质量评价标准与方法\n### 6.2围手术护理的持续改进策略与实践\n### 6.3围手术护理的护理教育与培训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围手术护理常规PPT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围手术护理概述及其重要性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手术前的护理：包括术前准备、健康教育、心理疏导等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手术后的护理：包括术后观察、疼痛管理、并发症预防等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围手术期的护理：包括术前、术中、术后的连续性护理</a:t>
                </a:r>
                <a:endParaRPr/>
              </a:p>
            </p:txBody>
          </p:sp>
          <p:sp>
            <p:nvSpPr>
              <p:cNvPr id="21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围手术护理是指在手术前后对患者进行全面、系统的护理干预</a:t>
                </a:r>
                <a:endParaRPr/>
              </a:p>
            </p:txBody>
          </p:sp>
          <p:sp>
            <p:nvSpPr>
              <p:cNvPr id="21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1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确保患者在手术过程中的安全与舒适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降低术后并发症的发生率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促进患者术后康复，提高生活质量</a:t>
                </a:r>
                <a:endParaRPr/>
              </a:p>
            </p:txBody>
          </p:sp>
          <p:sp>
            <p:nvSpPr>
              <p:cNvPr id="21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围手术护理的目标</a:t>
                </a:r>
                <a:endParaRPr/>
              </a:p>
            </p:txBody>
          </p:sp>
          <p:sp>
            <p:nvSpPr>
              <p:cNvPr id="21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围手术护理的定义与目标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围手术护理的重要性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手术是治疗疾病的重要手段，围手术护理是确保手术成功的关键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良好的围手术护理可以降低术后并发症的发生率，提高手术成功率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围手术护理有助于提高患者的满意度和信任度，降低医疗纠纷的风险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围手术护理的作用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全面的护理干预有助于减轻患者的心理压力，提高手术治疗的依从性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规范的护理操作可以降低手术过程中的风险，保障患者的安全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个性化的护理方案有助于促进患者的术后康复，提高生活质量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围手术护理的重要性及作用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4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4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4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围手术护理的实施者</a:t>
                </a:r>
                <a:endParaRPr/>
              </a:p>
            </p:txBody>
          </p:sp>
          <p:sp>
            <p:nvSpPr>
              <p:cNvPr id="24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护士：负责围手术护理的具体实施，包括术前准备、术中配合、术后护理等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医生：负责制定手术方案，指导护士进行围手术护理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患者及家属：参与围手术护理的过程，提供患者的信息和需求</a:t>
                </a:r>
                <a:endParaRPr/>
              </a:p>
            </p:txBody>
          </p:sp>
        </p:grpSp>
        <p:grpSp>
          <p:nvGrpSpPr>
            <p:cNvPr id="24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围手术护理的协作</a:t>
                </a:r>
                <a:endParaRPr/>
              </a:p>
            </p:txBody>
          </p:sp>
          <p:sp>
            <p:nvSpPr>
              <p:cNvPr id="2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护士与医生：医生提供手术方案，护士负责实施围手术护理，共同保障手术成功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护士与患者及家属：护士向患者及家属提供围手术护理的相关信息，取得患者的信任和配合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多学科团队：在围手术护理过程中，多学科团队共同参与，共同解决护理问题，提高护理效果</a:t>
                </a:r>
                <a:endParaRPr/>
              </a:p>
            </p:txBody>
          </p:sp>
          <p:sp>
            <p:nvSpPr>
              <p:cNvPr id="25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围手术护理的实施者与协作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围手术护理的术前准备</a:t>
            </a:r>
            <a:endParaRPr/>
          </a:p>
        </p:txBody>
      </p:sp>
      <p:sp>
        <p:nvSpPr>
          <p:cNvPr id="25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术前评估</a:t>
                </a:r>
                <a:endParaRPr/>
              </a:p>
            </p:txBody>
          </p:sp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生理评估：评估患者的身体状况，如心肺功能、肝肾功能、营养状况等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心理评估：评估患者的心理状况，如焦虑、抑郁、恐惧等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社会评估：评估患者的社会支持系统，如家庭、朋友、工作单位等</a:t>
                </a:r>
                <a:endParaRPr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</a:t>
                </a:r>
                <a:endParaRPr/>
              </a:p>
            </p:txBody>
          </p:sp>
          <p:sp>
            <p:nvSpPr>
              <p:cNvPr id="2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护理诊断是根据术前评估的结果，对患者的护理需求进行判断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护理诊断包括潜在的护理问题和实际的护理问题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护理诊断有助于制定个性化的护理计划，提高护理效果</a:t>
                </a:r>
                <a:endParaRPr/>
              </a:p>
            </p:txBody>
          </p:sp>
          <p:sp>
            <p:nvSpPr>
              <p:cNvPr id="2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术前评估与护理诊断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术前教育</a:t>
                </a:r>
                <a:endParaRPr/>
              </a:p>
            </p:txBody>
          </p:sp>
          <p:sp>
            <p:nvSpPr>
              <p:cNvPr id="2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向患者及家属介绍手术的相关知识，如手术目的、方法、可能的风险等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教会患者如何进行术前准备，如禁食、禁水、清洁皮肤等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教会患者如何进行术后康复，如活动、饮食、用药等</a:t>
                </a:r>
                <a:endParaRPr/>
              </a:p>
            </p:txBody>
          </p:sp>
          <p:sp>
            <p:nvSpPr>
              <p:cNvPr id="2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健康指导</a:t>
                </a:r>
                <a:endParaRPr/>
              </a:p>
            </p:txBody>
          </p:sp>
          <p:sp>
            <p:nvSpPr>
              <p:cNvPr id="2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提供患者术前健康指导，如戒烟、控制血糖、预防感染等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指导患者进行正确的呼吸训练，如深呼吸、有效咳嗽等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指导患者进行适量的床上活动，如翻身、屈伸肢体等</a:t>
                </a:r>
                <a:endParaRPr/>
              </a:p>
            </p:txBody>
          </p:sp>
          <p:sp>
            <p:nvSpPr>
              <p:cNvPr id="2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术前教育与健康指导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术前准备与手术室环境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术前准备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器械准备：根据手术要求，准备手术所需的器械和物品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药品准备：根据手术和患者情况，准备术中所需的药品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患者准备：做好患者的皮肤准备、禁食、禁水等工作</a:t>
                </a:r>
                <a:endParaRPr/>
              </a:p>
            </p:txBody>
          </p:sp>
          <p:pic>
            <p:nvPicPr>
              <p:cNvPr id="3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手术室环境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手术室布局合理，设备完善，符合无菌要求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手术室温度、湿度适宜，保持空气流通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手术室医护人员着装规范，严格执行无菌操作</a:t>
                </a:r>
                <a:endParaRPr/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围手术护理的术中配合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术中护理常规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严格执行无菌操作，保持手术台整洁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密切观察患者的生命体征，如心率、血压、呼吸等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及时提供手术所需的器械和物品，保证手术顺利进行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术中监测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对患者进行持续的生理监测，如心电监护、血压监测、血氧饱和度监测等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对患者进行心理监测，如观察患者的情绪变化，及时给予心理支持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对患者进行环境监测，如手术室内的温度、湿度、光照等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术中护理常规与监测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患者安全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确保患者在手术过程中的体位舒适，避免压疮的发生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严格执行手术操作规程，避免手术损伤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加强术中用药管理，防止药物过敏反应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患者舒适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提供患者温暖的手术环境，如使用保温毯、调节手术室温度等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减轻患者术中的疼痛，如采用无痛技术、给予镇痛药物等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关注患者的精神需求，如给予心理安慰、播放轻音乐等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术中患者安全与舒适维护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术中紧急情况的预防与处理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紧急情况预防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术前做好充分的应急预案，提高医护人员的应急能力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严格掌握手术适应症，避免不必要的手术风险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加强术中监测，及时发现异常情况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紧急情况处理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遇到紧急情况时，医护人员要保持冷静，迅速评估病情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根据病情采取相应的处理措施，如抢救、输血、止血等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及时向上级汇报，请求支援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https://d.book118.com/386015030010010050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围手术护理常规PPT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2024-09-15T02:47:26.415</cp:lastPrinted>
  <dcterms:created xsi:type="dcterms:W3CDTF">2024-09-14T18:47:26Z</dcterms:created>
  <dcterms:modified xsi:type="dcterms:W3CDTF">2024-09-14T18:47:28Z</dcterms:modified>
</cp:coreProperties>
</file>