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F89A9-A070-4D6B-AA92-605514877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E55C8-2661-4F70-BC6F-91E6B82C3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C2508-8101-4CDF-AAB0-77D45D3AE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814AE-5A91-4DC1-8119-211B0FB86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72418B-1317-4422-ABA3-09E530F8F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22DF8-E262-4DAF-8770-C2F242170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6A839D-6F9E-4583-B11F-626E3439A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0C391-5FD0-44BC-9411-17A01270B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818D8-59ED-4D6F-BABD-111928D9B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AFDC5-E9D0-4498-A7A3-89BE74889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4DC4B-3123-40C0-B443-1777E768D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2003501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小学教育质量提升的学校管理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教育质量提升策略与措施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学生全面发展促进措施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家校合作共育模式构建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校园文化建设与特色发展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学校管理对教育质量的影响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学校管理是影响小学教育质量的关键因素，优化学校管理是实现教育质量提升的重要途径。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教育质量是国家发展的重要基石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小学教育是国民教育体系的基础，其质量直接关系到国家人才培养和未来发展。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教育改革与发展的趋势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当前，全球范围内教育改革不断深入，提升小学教育质量是顺应时代潮流的必然要求。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本研究旨在探讨如何通过优化学校管理，提升小学教育质量，促进学生全面发展。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分析当前小学教育质量现状及存在的问题；探讨学校管理对小学教育质量的影响机制；提出优化学校管理的策略和建议；为教育实践者和政策制定者提供参考和借鉴。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学校管理现状及问题分析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当前学校管理普遍重视规范化、制度化，强调纪律和秩序，注重提高学生成绩和升学率。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08" r="2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多数学校采用层级式管理，校长负责全面工作，下设教导处、德育处、总务处等职能部门，各负其责。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在现行管理模式下，学校运转基本正常，教学质量得到基本保障，但学生综合素质和个性发展受到一定限制。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当前学校管理现状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030" b="220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428" b="74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管理理念落后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过于强调规范和纪律，忽视学生个性和创新能力的培养，不利于学生全面发展。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管理方式单一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层级式管理容易导致部门间沟通不畅，协作不力，影响工作效率。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管理效果不佳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尽管学校教学质量得到基本保障，但学生综合素质和个性发展受限，难以满足社会对多样化人才的需求。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管理理念陈旧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部分学校管理者缺乏先进的管理理念和方法，难以适应新时代教育发展的要求。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教师队伍素质参差不齐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部分教师缺乏创新意识和实践能力，难以在教学中充分发挥学生的主体作用，影响学校管理效果。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教育体制制约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当前教育体制过于强调考试成绩和升学率，导致学校管理围绕应试教育展开，忽视学生个性和创新能力的培养。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教育质量提升策略与措施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明确阶段性目标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根据学生年龄特点和认知规律，制定不同年级、不同学科的教育目标，确保教育教学的针对性和实效性。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确立全面发展目标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注重学生的德、智、体、美等多方面发展，培养具有创新精神和实践能力的合格人才。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强化目标导向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将教育目标贯穿于教育教学全过程，引导教师和学生围绕目标开展教与学活动，确保教育目标的实现。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958" r="13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625" r="12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制定明确的教育目标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构建以国家课程为主体、地方课程和校本课程为补充的课程体系，满足学生多样化的发展需求。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完善课程体系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更新教学内容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917" r="10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及时将最新的科学成果、社会动态和文化艺术纳入教学内容，增强教学内容的时代性和实用性。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增加实验、实训、社会实践等实践性教学环节的比重，提高学生的实践能力和创新精神。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优化课程设置与教学内容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引导学生主动思考、发现问题和解决问题，培养学生的自主学习能力和创新思维。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推行启发式教学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针对不同学生的特点和需求，实施个性化教学，确保每个学生都能得到适合自己的教育。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实施分层教学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鼓励学生之间的合作与交流，培养学生的团队协作精神和沟通能力。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加强合作学习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加强教师的职业道德教育和专业素养培训，提高教师的教育教学能力和水平。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提高教师素质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合理配置教师资源，确保各学科、各年级都有足够数量和质量的教师。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优化教师结构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鼓励教师进行教学研究和实践探索，为教师提供必要的支持和保障，激发教师的创新活力。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激励教师创新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强化师资队伍建设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学生全面发展促进措施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建立健全德育体系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制定完善的德育工作计划，明确德育目标、内容和方法，确保德育工作有章可循。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加强师德建设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提高教师职业道德水平，树立良好榜样，营造尊师重教的校园氛围。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开展丰富多彩的活动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组织各类主题班会、德育讲座、社会实践活动等，让学生在实践中培养良好的品德。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德育为先，培养良好品德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https://d.book118.com/386020035011010041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2024-09-07T17:58:37.326</cp:lastPrinted>
  <dcterms:created xsi:type="dcterms:W3CDTF">2024-09-07T09:58:37Z</dcterms:created>
  <dcterms:modified xsi:type="dcterms:W3CDTF">2024-09-07T09:58:39Z</dcterms:modified>
</cp:coreProperties>
</file>