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68216-FFB6-44EA-80A6-B452F70B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B70AA-B31E-4562-974A-8EB471A07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901F0-DA98-403B-9247-34E3816B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C7081-46F5-4CF5-A342-C7E9F1C4E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119D8-7A6A-4D1F-ACFC-5BB72B83A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10AFB-363F-4770-B208-BDCEB987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F6446-1D9D-4496-AF83-A6389302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0775D-9CD6-4283-A186-B930CE7CE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BCB7C-143D-4E90-93A8-82BEFF3CD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B7FB1-9C60-402C-964C-B8598A91D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49AEC-974E-41A8-B78F-F0E9FCC4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1012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孕产妇风险评估和管理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高危孕产妇的识别与处理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孕产妇风险评估和管理的挑战与对策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通过风险评估和管理，可以及早发现并处理孕产妇存在的健康问题，从而保障她们的身体健康和生命安全。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提高孕产妇健康水平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孕产妇死亡率是衡量一个国家或地区医疗卫生水平的重要指标之一。通过风险评估和管理，可以及时发现并处理孕产妇存在的危险因素，降低孕产妇死亡率。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降低孕产妇死亡率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优生优育是提高人口素质的重要手段之一。通过风险评估和管理，可以及早发现并处理影响胎儿生长发育的危险因素，保障胎儿的健康成长。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促进优生优育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包括孕产妇基本情况、既往病史、家族史、孕产史等方面的评估。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包括孕期保健、产前检查、高危孕产妇管理等方面的内容。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孕产妇风险管理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包括孕期营养、心理保健、自我监护等方面的内容。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包括妊娠高血压综合征、妊娠糖尿病等常见疾病的预防和处理。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孕产妇常见疾病的预防和处理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孕产妇风险评估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身高、体重、血压、心率等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B超、心电图等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基本情况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其他特殊检查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年龄、孕产史、家族史、生活习惯等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血常规、尿常规、生化检查、免疫学检查等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根据具体情况而定，如羊水穿刺、胎儿染色体检查等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将上述各项评估结果进行综合分析，得出风险等级和管理建议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利用B超、心电图等设备对孕产妇进行检查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采集孕产妇的血液、尿液等样本进行化验分析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通过问卷了解孕产妇的基本情况、生活习惯等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对孕产妇进行身高、体重、血压、心率等生理指标的测量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孕产妇各项生理指标正常，无严重疾病史和家族遗传病史，生活习惯良好。对于低风险孕产妇，可按照常规进行孕期保健和管理。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孕产妇存在某些生理指标异常或轻度疾病史，但无严重并发症。对于中风险孕产妇，需加强孕期监护和管理，定期进行相关检查，及时发现并处理潜在问题。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孕产妇存在严重疾病史、家族遗传病史或明显生理指标异常。对于高风险孕产妇，应制定个性化管理方案，加强孕期监护和治疗措施，降低母婴并发症的发生率。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孕产妇风险管理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加强孕期检查和监测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定期进行孕期检查，密切关注孕产妇身体状况和胎儿发育情况，及时发现并处理潜在风险。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建立完善的孕产妇风险评估体系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通过收集孕产妇基本信息、既往病史、家族史等，进行全面评估，识别潜在风险。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制定个性化风险管理计划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根据评估结果，为每位孕产妇制定针对性的风险管理计划，明确管理目标和措施。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健康教育和咨询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心理支持和辅导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营养指导和饮食调整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开展孕产期健康教育和咨询，提高孕产妇对风险的认识和自我保健能力。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根据孕产妇身体状况和营养需求，提供营养指导和饮食调整建议，保障母婴健康。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关注孕产妇心理健康，提供心理支持和辅导，减轻焦虑和压力。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针对可能出现的并发症，制定预防措施和应急预案，确保母婴安全。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通过有效的风险管理，降低孕产妇死亡率，提高母婴安全水平。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降低孕产妇死亡率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及早识别和干预潜在风险，有助于减少出生缺陷和残疾的发生。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减少出生缺陷和残疾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通过健康教育和心理支持等措施，提高孕产妇生活质量，促进母婴健康。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提高孕产妇生活质量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保障母婴安全，有助于家庭和谐和社会稳定。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促进家庭和谐和社会稳定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https://d.book118.com/386021012233010054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2024-09-22T05:52:48.424</cp:lastPrinted>
  <dcterms:created xsi:type="dcterms:W3CDTF">2024-09-21T21:52:48Z</dcterms:created>
  <dcterms:modified xsi:type="dcterms:W3CDTF">2024-09-21T21:52:50Z</dcterms:modified>
</cp:coreProperties>
</file>