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BE9A5-A0AA-4427-B82C-D970DDEC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4CAA6-7360-469E-9D6E-DFE51D29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9BC8B-43EC-4AB1-A22F-0F076BDA4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A8A29-1A26-4475-98B3-76489CE47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876B7-2073-458C-8DA8-EE8BAE86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12E03-B673-4AB1-B711-E3838F86D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5B395-0F39-4415-B52B-AC9BBB01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CB25A-2D34-4A28-A9FC-8C2EFD16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08BF9-6DE0-4F82-AD03-702552AE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258B5-67C7-4ADA-A7B8-71A935F2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F276E-AD6D-4FD1-AE51-9B59A8448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22011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镁冶金概述氯化镁制取课件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镁冶金概述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氯化镁的制取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氯化镁的生产设备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氯化镁的生产安全与环保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氯化镁的市场与前景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镁冶金概述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镁的性质和用途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镁的性质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镁是一种轻质、有延展性和导电性的金属，具有银白色的外观。它的密度小，仅次于铝和锌，是工程应用中常用的金属之一。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镁的用途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镁在航空航天、汽车、电子、通讯、国防等领域有广泛应用。它用于制造飞机、火箭、卫星等航空航天器，以及汽车零部件、手机、笔记本电脑等电子产品。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镁的冶炼方法主要有两种：电解法和硅热还原法。电解法是将氯化镁或氧化镁在电解槽中通电，通过电解反应生成镁和氯气。硅热还原法是将氧化镁和硅粉混合后加热，通过还原反应生成镁和二氧化硅。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892" b="889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镁的冶炼方法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镁冶金的发展历程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镁冶金的发展历程可以追溯到20世纪初。最初，人们采用硅热还原法生产镁，但由于该方法耗能高、成本高，逐渐被电解法取代。目前，全球大部分镁都是通过电解法生产的。随着科技的不断进步，人们正在探索更加高效、环保的镁冶炼方法，以降低能耗和成本，并减少对环境的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氯化镁的制取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氯化镁是生产其他镁盐的重要原料，如氢氧化镁、碳酸镁等。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氯化镁可用于道路、停车场等场所的融雪，减少对车辆和道路的损坏。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融雪剂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氯化镁可作为建材添加剂，提高建材的硬度和耐久性。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建材行业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氯化镁还可用于制药、陶瓷、玻璃等行业。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其他用途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氯化镁的用途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利用天然卤水经过蒸发、结晶、分离等工序制取氯化镁。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天然卤水蒸发法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917" r="2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矿石菱镁矿法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97" r="115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通过高温煅烧菱镁矿，再经过一系列化学反应和分离得到氯化镁。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如复分解法、离子交换法等，但应用较少。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氯化镁的制取方法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根据制取方法选择合适的原料，并进行预处理。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根据制取方法进行相应的化学反应，生成氯化镁。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通过蒸发、结晶、过滤等工序，分离出纯度较高的氯化镁。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分离提纯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对氯化镁进行干燥处理，并按照要求进行包装。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干燥包装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氯化镁的生产工艺流程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氯化镁的生产设备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https://d.book118.com/386022011110010032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2024-08-31T11:40:47.877</cp:lastPrinted>
  <dcterms:created xsi:type="dcterms:W3CDTF">2024-08-31T03:40:47Z</dcterms:created>
  <dcterms:modified xsi:type="dcterms:W3CDTF">2024-08-31T03:40:50Z</dcterms:modified>
</cp:coreProperties>
</file>