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627B3-AA1C-427F-A21D-AD0293518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97B1D-9C46-4D27-8F4E-40E2EEDBA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4CD15-433A-4537-86B5-405614110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40580-4FCF-460A-84F4-D5A66D947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F5EEE9-0DCC-40C9-9CE7-218CFF7D8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7B65CB-096A-492A-B5FE-921467A42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F2509A-6068-4F69-BB63-09985432B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A548C-3E32-4E26-B774-D41B16743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B72D5-4E95-4D2B-BCC2-429FCC3AC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299C4-6638-44E7-93C4-DA5BF8541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F7029-6E51-4077-93EB-2C04FE1C4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221511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员工心理健康活动方案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员工心理健康管理措施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08" b="63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提高员工心理健康意识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通过开展心理健康活动，让员工了解心理健康的重要性，减少对心理健康问题的歧视和误解。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促进员工身心健康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帮助员工缓解工作压力、改善情绪状态，提高工作积极性和效率。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构建良好的企业文化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通过关注员工心理健康，增强员工归属感和忠诚度，营造积极向上的工作氛围。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815" b="38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146" r="1714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心理健康直接关系到员工的幸福感和生活质量，保持良好的心理健康对个人成长和发展至关重要。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员工个人福祉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心理健康状况良好的员工更能发挥自身潜力，提高工作效率和创造力，为组织带来更多价值。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工作绩效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心理健康问题可能影响员工的人际关系，通过关注员工心理健康，有助于改善团队氛围和合作。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早期发现和干预心理健康问题，可以避免问题恶化，降低因心理健康问题导致的缺勤和离职率。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预防与干预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458" r="94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随着社会竞争的加剧和工作节奏的加快，员工面临的工作压力越来越大，可能导致心理负担过重。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工作与生活失衡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工作中的人际关系复杂，如与同事、上级、下级之间的沟通不畅或矛盾冲突，可能引发心理问题。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长时间的工作和高强度的工作压力可能导致员工生活规律紊乱，影响身心健康。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职业发展受阻或晋升机会渺茫可能使员工产生挫败感和焦虑情绪。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员工心理健康问题分析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生产效率下降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团队协作受阻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医疗支出增加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企业形象受损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员工心理健康问题的影响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1286" r="1128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心理健康问题可能导致员工工作积极性降低，生产效率下降，甚至出现缺勤和离职现象。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员工心理问题可能影响团队氛围和协作精神，降低团队整体绩效。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心理健康问题可能导致员工身心健康状况恶化，增加医疗支出。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员工心理健康问题可能影响企业形象和声誉，降低企业社会评价。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员工心理健康活动方案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心理健康讲座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定期开展心理健康讲座，邀请专业心理咨询师或心理医生为员工讲解心理健康知识，包括压力管理、情绪调节、应对焦虑和抑郁等方面的内容。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讲座形式可以多样化，如讲座、小组讨论、互动问答等，以增加员工的参与度和学习效果。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心理健康培训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培训内容可以包括自我认知、情绪管理、沟通技巧、团队协作等方面的知识，以提升员工的心理素质和应对能力。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提供心理健康培训课程，帮助员工了解自身心理状况，学习应对压力和挑战的技巧和方法。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https://d.book118.com/386022151124010051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2024-09-17T08:02:01.460</cp:lastPrinted>
  <dcterms:created xsi:type="dcterms:W3CDTF">2024-09-17T00:02:01Z</dcterms:created>
  <dcterms:modified xsi:type="dcterms:W3CDTF">2024-09-17T00:02:03Z</dcterms:modified>
</cp:coreProperties>
</file>