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6D264-2F85-4CF7-BE6E-51BB48FD5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C0918-A20D-4536-B9FA-7E1D0D334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51EA1-6673-418A-835A-7C216F66B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061EB-6188-44FF-9CB5-E708AC11E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A640A0-77D4-4523-84DE-AC278B8FE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F791AC-2916-4A01-B642-A04163590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94030C-F83D-4673-B60C-A1E42A83C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95186E-EBB2-4A79-88A7-35EFBF6A5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20D48-DCB3-4E99-BD05-B0C96FEDA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70257-5A96-4DAC-8F7E-11B6202A6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83A27-38A1-4B08-AD11-A669ACE8C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230232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水表工作原理知识讲座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水表简介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水表的工作原理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水表的安装与使用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水表的选型与选购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水表的发展趋势与未来展望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水表简介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测量用水量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水表主要用于测量和记录家庭或工业用水量，帮助用户和供水公司了解用水情况。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合理用水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水表有助于用户合理安排用水，减少浪费，节约水资源。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收费依据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水表的数据是供水公司收取水费的依据，确保公平合理的水费收取。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水表的作用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81" b="9581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机械水表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利用机械原理，通过水流带动计数器转动，实现用水量的测量。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电子水表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结合机械和电子技术，具有远程读数、数据传输和自动记录等功能。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智能水表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具备远程监控、数据存储和分析等功能，可实现用水数据的实时监测和管理。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水表的分类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660" r="56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水表的发展历程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水表最初起源于18世纪的欧洲，主要用于测量家庭和工业用水量。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机械水表时代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随着工业革命的发展，机械水表逐渐普及，成为测量用水量的主要工具。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电子水表和智能水表时代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随着科技的发展，电子和智能水表逐渐取代机械水表，成为现代测量用水量的主流工具。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水表的工作原理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旋翼式水表主要由壳体、旋翼转子、计数器等部分组成。当水流通过水表时，旋翼转子受到流体的冲击力而旋转，通过传动机构带动计数器记录旋转次数，从而计算出流体的流量。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利用水流带动旋翼旋转，通过计数旋翼的旋转次数来测量流量。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旋翼式水表工作原理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利用水流通过螺旋转子时产生的旋转力矩，使螺旋转子旋转，通过计数螺旋转子的旋转次数来测量流量。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螺翼式水表主要由壳体、螺旋转子、计数器等部分组成。当水流通过水表时，水流对螺旋转子的冲击力使螺旋转子旋转，通过传动机构带动计数器记录旋转次数，从而计算出流体的流量。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螺翼式水表工作原理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利用水流的压力作用，推动计量室内的活塞或膜片移动，通过计数活塞或膜片的移动次数来测量流量。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积式水表主要由壳体、计量室、活塞或膜片、计数器等部分组成。当水流进入水表时，压力作用推动活塞或膜片移动，每次移动都会使一定量的水进入或排出计量室，通过计数活塞或膜片的移动次数来计算出流体的流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容积式水表工作原理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利用流体流速与水表叶轮转速之间的比例关系，通过计数水表叶轮的转速来测量流量。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式水表主要由壳体、叶轮、传动机构、计数器等部分组成。当水流通过水表时，水流冲击叶轮使其旋转，叶轮的转速与流体的流速成正比关系，通过传动机构带动计数器记录叶轮的旋转次数，从而计算出流体的流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速度式水表工作原理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水表的安装与使用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https://d.book118.com/386023023202010040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2024-09-07T06:18:43.054</cp:lastPrinted>
  <dcterms:created xsi:type="dcterms:W3CDTF">2024-09-06T22:18:43Z</dcterms:created>
  <dcterms:modified xsi:type="dcterms:W3CDTF">2024-09-06T22:18:45Z</dcterms:modified>
</cp:coreProperties>
</file>