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5EA02-9846-4435-9E5C-F0F692E62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63F45-31D0-4699-99A9-DD157AB4D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F53D5-65A9-4B66-9D3A-68651DF45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4378A-B286-40EF-A1F0-EA2E6D2B4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EC274E-BFE0-49C3-8533-49C483FA9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C19DD-8BEF-4C33-8731-4AE88ED44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5399F2-CE64-4BC1-B512-648066890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E46A0-8019-4401-BC3F-1EF22401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4D34E-E9C1-4E9F-8A48-B56042C6D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E9A66-05E7-4ABD-9186-05D12DC1A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35462-3E21-4152-B2A3-30CE92F6E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24134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单位新员工培训工作总结报告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培训存在问题与改进建议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97" r="28097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随着经济全球化的深入，市场竞争日趋激烈，提高员工素质成为企业发展的关键。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人才流失问题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近年来，由于人才流失问题日益严重，对新员工的培训显得尤为重要，以降低人才流失率。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企业战略调整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为适应市场变化，企业需不断调整战略，而新员工的培训则是实现战略转型的重要一环。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通过培训，使新员工掌握必要的专业技能，提高工作效率。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加强新员工之间的沟通与合作，形成良好的工作氛围。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让新员工深入理解企业文化，增强其对企业的认同感和归属感。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通过培训，提高新员工的综合素质，使其更好地适应企业发展的需要。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提高员工技能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传递企业文化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提升员工综合素质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0125" r="20125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使新员工全面了解公司的发展历程、组织架构、企业文化以及各项规章制度，确保他们在今后的工作中能够遵守规定，维护公司的正常秩序。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培养新员工的沟通技巧和团队协作精神，使他们能够更好地融入团队，提高工作效率。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基础课程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沟通与团队协作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公司概况与规章制度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岗位知识与技能培训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针对不同岗位的需求，为新员工提供专业知识与技能的培训，使他们能够快速适应岗位要求，提高工作能力。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实践操作与模拟演练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通过实践操作和模拟演练，使新员工在实际操作中掌握专业技能，提高解决实际问题的能力。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价值观与使命感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向新员工传递公司的核心价值观和使命感，使他们更好地理解公司的愿景和发展方向，增强归属感。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员工关怀与职业发展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关注新员工的成长与发展，为他们提供职业规划指导，同时营造关爱员工的企业氛围，提高员工的忠诚度。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培训实施情况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08" r="233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根据新员工的入职时间，合理安排了为期一周的培训计划，确保了培训的顺利进行。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培训时间安排合理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在有限的时间内，培训内容涵盖了公司文化、规章制度、岗位职责等多个方面，使新员工能够快速了解公司和工作内容。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培训时间紧凑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本次培训邀请了公司内经验丰富的专业人士担任讲师，确保了培训内容的准确性和实用性。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师资力量强大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讲师们具有丰富的行业经验和教学经验，能够深入浅出地讲解专业知识，帮助新员工快速掌握技能。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师资水平高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https://d.book118.com/386024134055010050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2024-09-15T13:00:25.117</cp:lastPrinted>
  <dcterms:created xsi:type="dcterms:W3CDTF">2024-09-15T05:00:25Z</dcterms:created>
  <dcterms:modified xsi:type="dcterms:W3CDTF">2024-09-15T05:00:26Z</dcterms:modified>
</cp:coreProperties>
</file>