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3CD79-66F2-4CEA-AC07-9503A804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76638-CC1F-4443-AB23-3D033F5AF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3F3ED-AE0E-4952-9E4B-E300693D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05A9E-8BF0-4CCC-B51B-28375A8FA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AADC3-2F39-4EC9-AAF4-6F32B7F61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69714-DA9C-4E9F-964F-3BE2BA34B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F7491-1ED2-48BC-98A8-AFBD9BBCD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DC2EC-F6E2-4A5B-A0F4-0E276705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6BAEA-915D-4D6B-8CF4-3258AD9A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D6F80-50A4-4FEE-B1B7-199B5E844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C99B4-8AB6-4A33-9E57-177DB2B6E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2500122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山东一份特色老早餐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早餐概述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山东早餐的代表品种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早餐的制作工艺与流程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早餐的营养价值与功效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早餐的食用方法与搭配建议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早餐的文化内涵与传承意义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早餐概述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42" b="1914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早餐的多样性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早餐的种类繁多，包括中式早餐、西式早餐等，不同地区和不同文化背景下的早餐也有各自的特点。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早餐是一天中最重要的一餐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早餐作为一天中的第一餐，为人体提供必要的能量和营养，对于维持身体健康和提高工作效率具有重要意义。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早餐的定义与重要性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山东早餐的独特性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山东早餐以面食为主，如煎饼、油条、包子等，同时还有各种地方特色小吃，如豆腐脑、豆浆、茶蛋等。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山东早餐的营养价值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山东早餐注重营养均衡，以提供足够的能量和蛋白质为主，同时也不乏各种维生素和矿物质的摄入。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山东早餐与现代生活的融合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随着社会的发展和人们生活节奏的加快，山东早餐也在不断适应现代生活的需求，出现了许多方便快捷的早餐食品，如速食包子、即食煎饼等。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山东早餐的文化传承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山东早餐作为鲁菜的重要组成部分，承载着丰富的历史文化内涵和独特的地域特色，是山东人民饮食文化的重要体现。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山东早餐的特色与传承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山东早餐的代表品种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煎饼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以绿豆为主料制作的薄饼，口感香脆。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酱料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一般为甜面酱、辣椒酱、腐乳等，增加口感层次。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果子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即油条，外酥内软，与煎饼搭配相得益彰。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可加入葱花、香菜、生菜等，丰富口感和营养。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煎饼果子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油条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长条形油炸食品，外酥内软，与豆浆搭配食用更佳。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以黄豆为原料制成的饮品，口感细腻，营养丰富。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可加入白糖、咸菜等调味品，增加口感多样性。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豆浆油条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895" b="2989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以牛、羊等肉类为主料，长时间熬煮成汤。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加入麦仁、面粉、葱、姜等食材，增加汤品口感和营养。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汤品呈糊状，口感醇厚，具有驱寒暖身的功效。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糁汤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以新鲜牛肉为主料，经过炖煮制成的汤品。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汤品清爽不腻，牛肉鲜嫩可口，具有滋补养生的功效。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可加入粉丝、豆皮、香菜等食材，丰富口感和营养。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牛肉汤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早餐的制作工艺与流程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83" b="2858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主要原料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优质小麦粉、新鲜猪肉、大葱、姜。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辅助原料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食用油、盐、酱油、五香粉等。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将小麦粉加水和成面团，醒发一段时间；猪肉剁成肉馅，加入葱姜末、盐、酱油、五香粉等调料拌匀。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将醒发好的面团揉成长条，切成大小均匀的小剂子，擀成薄皮。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面团处理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馅料包制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煎制过程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将调好的肉馅包入面皮中，捏合封口，形成生坯。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平底锅中加入适量食用油，烧热后放入生坯，小火慢煎至两面金黄，熟透即可。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制作工艺详解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面团醒发要充分，以保证面皮柔软有弹性。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煎制过程中要掌握火候，避免煎焦或未熟透。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肉馅要搅拌均匀，使调料充分渗透入肉中。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可根据个人口味调整调料的用量。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烹饪技巧与要点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https://d.book118.com/386025001221010030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2024-08-29T01:44:02.645</cp:lastPrinted>
  <dcterms:created xsi:type="dcterms:W3CDTF">2024-08-28T17:44:02Z</dcterms:created>
  <dcterms:modified xsi:type="dcterms:W3CDTF">2024-08-28T17:44:04Z</dcterms:modified>
</cp:coreProperties>
</file>