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45BDA-DA96-4B1D-8631-909FF5A9F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B0D88-288C-4E6A-9F0F-EE3AF0FD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5545E-9201-4897-91CE-EDD23EAC0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BFBA3-3418-4875-BC3C-C7C8DFC6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D98D8-0D78-425E-A363-1832196D6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A569E-EAA1-4F79-AA83-0663C1A1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A8654-19B5-42D2-8C66-C862C260C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99679-0684-4DE9-A878-B9D4E7700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3219D-8F75-4484-8439-8344AFB8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B691E-B114-4FC3-9899-E45FF05B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B205F-AE17-45E3-A923-2E4949D5F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3103511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感恩心态与员工绩效评价的关系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员工绩效评价体系介绍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感恩心态对员工绩效影响分析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企业如何运用感恩心态提高员工绩效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案例分析：成功运用感恩心态提升员工绩效企业实例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469" r="254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感恩心态定义及特点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特点包括积极、乐观、主动和持久，能够激发个人的内在动力和积极情绪。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感恩心态是一种对于他人帮助和恩惠心存感激的内在心理状态。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塑造良好职场形象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具备感恩心态的员工更容易获得同事和上级的认可和尊重，有利于个人职业发展。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感恩心态使员工更加珍惜工作机会，对工作本身和工作环境产生更高的满意度。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感恩同事的帮助和支持，能够促进团队成员之间的互信和协作，提高团队整体绩效。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感恩心态在职场中重要性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意识到他人的付出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积极回馈他人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培养乐观心态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注重自我反思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培养感恩心态方法与途径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要时刻意识到同事、上级和下属的付出和努力，心存感激之情。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保持乐观向上的心态，积极面对工作中的挑战和困难，从中汲取成长和进步的动力。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对于他人的帮助和支持，要及时表达感谢，并通过实际行动回馈他人。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定期回顾自己的工作和生活，反思自己是否具备感恩心态，并不断改进和提升。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员工绩效评价体系介绍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旨在提高员工工作效率，激励员工积极性，促进组织目标的实现。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包括公平、公正、公开、客观等，确保评价结果真实反映员工工作表现。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衡量员工工作完成情况和质量，如销售额、生产效率等。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167" b="20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评估员工专业技能和综合素质，如沟通能力、团队协作能力等。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反映员工工作态度和职业操守，如责任心、敬业精神等。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包括目标设定、绩效评价、反馈与改进等环节，确保评价过程规范有序。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采用多种评价方式，如自我评价、上级评价、同事评价等，确保评价结果全面客观。同时，可运用数据分析工具对评价结果进行深入挖掘和分析，为制定改进措施提供有力支持。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906" r="26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感恩心态对员工绩效影响分析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感恩心态使员工更加珍惜工作机会，对工作本身和工作环境产生更高的满意度。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感恩心态有助于员工建立对企业的归属感和忠诚度，从而降低离职率。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感恩心态能够激发员工的积极情绪，使其在工作中保持愉悦和投入。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提升工作满意度和归属感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https://d.book118.com/386031035115010052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2024-09-18T21:22:20.668</cp:lastPrinted>
  <dcterms:created xsi:type="dcterms:W3CDTF">2024-09-18T13:22:20Z</dcterms:created>
  <dcterms:modified xsi:type="dcterms:W3CDTF">2024-09-18T13:22:22Z</dcterms:modified>
</cp:coreProperties>
</file>