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703E1-B863-4868-B0D6-4C9B98160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C3BCD-B509-4A45-95B1-F82C6FBE6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0DFAA-DCE8-49CE-BF3A-05CF86F9B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2BE6C-7E5A-477A-A0DA-1AFEAB547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3AD718-69C8-4A85-B7E3-7F07D8EA0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B41B60-C58B-4350-9F54-EBC163B56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85C68B-9C2D-4784-B0E6-253C79DA4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68743-60A7-437A-A93F-17F343A2D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C3E841-7E14-472F-A87C-E51B91E72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784E4-D1AD-4C9E-93BC-AA9167C38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0C523-E9F4-467F-ADDE-54D315C1A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31120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护理查对制度内容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查对制度概述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查对制度的核心内容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查对制度执行流程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查对制度的风险与应对措施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查对制度案例分析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查对制度概述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65" r="315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护理查对制度是指在护理工作中，通过对患者身份、医嘱、操作及物品的核查，确保护理操作准确、安全的一种制度。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提高护理工作的准确性和安全性，防止因疏忽导致的医疗事故和纠纷。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通过查对制度，确保患者的身份、医嘱、操作及物品的准确性，避免因错误导致的医疗事故和伤害。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维护医院声誉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通过严格的查对，提高护理工作的准确性和规范性，从而提高护理质量。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有效的护理查对制度可以提升医院的服务质量和患者满意度，增强医院的声誉和口碑。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护理查对制度起源于美国，最初是为了确保患者的身份和药物使用的准确性。随着医疗技术的发展和护理工作的复杂化，查对制度逐渐完善并成为国际通用的护理安全标准。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的护理查对制度已经涵盖了患者身份识别、医嘱核对、操作核查和物品管理等多个方面，成为保障护理安全的重要手段。同时，随着信息化技术的应用，电子化查对系统也逐渐普及，提高了护理工作的效率和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查对制度的核心内容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核对患者姓名、年龄、性别、床号等信息，确保患者身份准确无误。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患者身份识别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为患者佩戴身份标识牌，包括姓名、住院号等信息，以便快速核对。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患者身份标识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患者身份查对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医嘱查对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医嘱核对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核对医嘱内容、执行时间、执行方式等，确保医嘱准确无误。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医嘱执行签字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执行医嘱后，护士需在医嘱单上签字确认，确保医嘱得到正确执行。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药品核对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核对药品名称、剂量、用法等信息，确保药品使用正确。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药品标识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为药品贴上标签，注明药品名称、剂量、使用时间等信息，以便快速核对。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药品查对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核对物品数量、规格、质量等信息，确保物品准确无误。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物品标识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为物品贴上标签，注明物品名称、数量、使用目的等信息，以便快速核对。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物品清点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物品查对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护理操作查对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核对护理操作内容、操作步骤、注意事项等信息，确保操作正确无误。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护理记录查对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核对护理记录内容、记录时间、记录人等信息，确保记录准确无误。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其他查对内容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https://d.book118.com/386031120214010040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2024-09-07T09:27:37.332</cp:lastPrinted>
  <dcterms:created xsi:type="dcterms:W3CDTF">2024-09-07T01:27:37Z</dcterms:created>
  <dcterms:modified xsi:type="dcterms:W3CDTF">2024-09-07T01:27:39Z</dcterms:modified>
</cp:coreProperties>
</file>