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FD027-91AC-4587-B8ED-C21BA0184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515F8-1632-4EF9-9395-F528CFBBA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99115-77B6-4270-9B78-E40FFF54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DBFCD-B1D9-41EB-87AB-BCB9E4A2D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2665B-B3E4-4A08-8FBB-A3227478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9B7F6-16C2-4D58-9428-BF0401FC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D2C36-A548-4E06-BFFC-F154DED9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8D9B0-9B36-4FA3-829B-19D5F2634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A4FD9-1C96-4865-8E2F-161D0CEA3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1BD62-694C-4169-9616-EDC1340A3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4633E-DDD4-4096-84E2-9A9E49FE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31122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护理查体的方法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护理查体的定义与重要性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护理查体的基本方法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特殊情况下的护理查体方法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护理查体的注意事项与技巧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护理查体的应用与发展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护理查体是护士的基本技能之一，是评估患者病情、制定护理计划和评价护理效果的重要依据。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护理查体是指护士通过观察、交谈和体格检查等手段，获取患者健康状况信息的过程。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通过护理查体，护士可以与患者建立良好的沟通关系，了解患者的需求和期望，提高患者对护理服务的满意度。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准确评估患者健康状况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通过护理查体，护士可以全面了解患者的身体状况、心理状态和社会背景，为医生提供准确的病情信息，协助医生做出正确的诊断和治疗方案。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制定个性化的护理计划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根据护理查体的结果，护士可以制定个性化的护理计划，满足患者的特殊需求，提高护理效果。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监测病情变化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通过定期进行护理查体，护士可以及时发现患者的病情变化，采取相应的护理措施，防止病情恶化。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护理查体的基本方法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通过观察患者体貌、姿态、面色等判断病情。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视诊是通过用眼睛观察患者全身或局部表现，了解患者的基本情况。例如，观察患者的面色、皮肤、眼神、姿态等，可以初步判断患者的健康状况。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78" r="196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通过触摸患者身体，感受体温、湿度、敏感度等判断病情。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触诊是通过用手触摸患者身体，感受患者的体温、皮肤湿度、敏感度等，以了解患者身体状况的一种方法。例如，通过触摸患者的脉搏，可以了解患者的心跳情况。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叩诊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通过敲击患者身体，根据声音判断病情。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叩诊是通过用手指叩击患者身体的不同部位，根据发出的声音判断患者身体内部状况的一种方法。例如，通过叩击患者的肺部，可以了解肺部是否有异常。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通过听取患者呼吸、心脏等声音判断病情。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听诊是通过用耳朵听取患者呼吸、心脏等部位的声音，以了解患者身体状况的一种方法。例如，通过听取患者的心脏声音，可以初步判断心脏的健康状况。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通过嗅闻患者气味判断病情。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嗅诊是通过用鼻子嗅闻患者的气味，以了解患者身体状况的一种方法。例如，通过嗅闻患者的口气，可以初步判断患者的消化系统健康状况。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https://d.book118.com/386031122214010040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2024-09-07T09:27:37.293</cp:lastPrinted>
  <dcterms:created xsi:type="dcterms:W3CDTF">2024-09-07T01:27:37Z</dcterms:created>
  <dcterms:modified xsi:type="dcterms:W3CDTF">2024-09-07T01:27:39Z</dcterms:modified>
</cp:coreProperties>
</file>