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EBF78-F59B-4B26-9631-DFEA9C43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6D1B8-1D1B-4F13-B6DC-BEC991CF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B7AEB-6138-4FAD-9DA1-16155329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ED664-B83B-4B34-A476-4988C112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D9DD96-A5DA-4C40-854D-D9B491C6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36344-46ED-40FC-B939-CB4A348FD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47CD4-5772-403A-8ED3-CAF1E12E5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63F47-BA4F-44CE-B45F-CF495946D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A013D-C4F1-4F28-81B8-5B6213F8E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44306-6ECC-4E0C-94F0-DE67B1F7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1B469-79ED-4C0C-8474-AC604D96A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3114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危化品运输安全培训远离事故引领未来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危化品运输概述与事故风险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安全法规与标准解读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驾驶员素质提升与操作规范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车辆设备检查与维护保养制度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危险品识别与应急处置措施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风险评估与监控体系建设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危化品运输概述与事故风险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危化品，即危险化学品，是指具有易燃、易爆、有毒、有害和放射性等特性，在运输、储存、使用或者废弃处置过程中，容易造成人身伤亡和财产损毁而需要特别防护的化学品。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根据危险特性，危化品主要分为爆炸品、压缩气体和液化气体、易燃液体、易燃固体、自燃物品和遇湿易燃物品、氧化剂和有机过氧化物、毒害品和感染性物品、放射性物品、腐蚀品等。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驾驶员操作失误、疲劳驾驶、违章操作等。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人的因素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车辆技术状况不良、安全设施不全、车辆超载等。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车的因素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道路状况不佳、交通标志不清、恶劣天气影响等。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路的因素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自然灾害、恶劣天气、突发事件等。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028" r="1902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危化品运输事故往往造成重大人员伤亡，给家庭和社会带来巨大痛苦。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泄漏的危化品可能对大气、水体和土壤造成严重污染，破坏生态环境。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事故不仅造成车辆和货物的损失，还可能对周边设施造成破坏，导致巨大的经济损失。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危化品运输事故容易引起社会恐慌，影响社会稳定和公众安全。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安全法规与标准解读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明确安全生产的基本要求，强化企业主体责任，加大对违法行为的惩处力度。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针对危化品的生产、储存、使用、经营和运输等环节，制定详细的安全管理规定和措施。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规范道路危险货物运输市场秩序，保障人民生命财产安全。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《道路危险货物运输管理规定》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《危险货物运输技术条件》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明确危险货物运输过程中的技术要求，包括车辆、人员、装卸等方面的规定。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《危险货物分类和品名编号》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对危险货物进行详细分类，并统一编号，方便识别和管理。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《危险货物包装标志》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规定危险货物包装上必须标注的标志，以警示相关人员注意危险。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明确各级管理人员和操作人员的安全职责，形成全员参与的安全生产格局。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安全培训和教育制度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定期开展安全培训和教育活动，提高员工的安全意识和操作技能。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应急管理制度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制定完善的应急预案和处置措施，确保在紧急情况下能够迅速、有效地应对。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驾驶员素质提升与操作规范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选择具备良好身体素质、心理素质和专业技能的驾驶员，确保驾驶员具备从事危化品运输的基本条件。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严格选拔标准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对选拔出的驾驶员进行系统化培训，包括危化品知识、安全驾驶技能、应急处理等方面，确保驾驶员全面掌握所需技能。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设定合理的培训周期，并在培训结束后进行严格考核，确保驾驶员达到从事危化品运输的标准。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培训周期与考核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驾驶员选拔及培训要求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定期开展安全意识教育活动，使驾驶员充分认识到危化品运输的重要性及潜在风险。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通过案例分析、事故模拟等方式，增强驾驶员的责任心和使命感，使其自觉遵守各项安全规定。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积极营造企业安全文化氛围，使安全意识深入人心，成为驾驶员的自觉行为。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安全意识培养与责任心强化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根据危化品特性和运输要求，制定详细的规范操作流程，确保驾驶员在运输过程中有章可循。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制定规范操作流程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应急处理预案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针对可能出现的突发情况，制定完善的应急处理预案，明确应对措施和责任人。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定期组织应急演练，提高驾驶员的应急处理能力；并对演练效果进行评估，不断完善预案内容。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规范操作流程及应急处理能力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车辆设备检查与维护保养制度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https://d.book118.com/386031144222010051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2024-09-17T20:51:02.485</cp:lastPrinted>
  <dcterms:created xsi:type="dcterms:W3CDTF">2024-09-17T12:51:02Z</dcterms:created>
  <dcterms:modified xsi:type="dcterms:W3CDTF">2024-09-17T12:51:04Z</dcterms:modified>
</cp:coreProperties>
</file>