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4557E-C589-48F9-B7FB-AC2582D7C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98503-4ED4-4049-98F4-92A98208D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D6878-2E20-4D38-ACFA-F91CB46E2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36B7ED-2F3F-4BA5-8C33-96AD80D4E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74E18C-E931-45CF-944F-AADCC702D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A1A050-F8D4-4E38-9CC5-4B31F7461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828792-0595-45F7-8A79-898600C9A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6F3D6-1ACD-46AA-BC3B-0AA05EAC1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348528-6450-4B2E-9BD4-68C09D21B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6131E3-F4BB-4F8E-91A2-C08BFD73F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17E24-7C5A-413D-A9B2-1DBA2D2E0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03221110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怀揣梦想迸发激情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梦想与激情概述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怀揣梦想之路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迸发激情之道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梦想与激情在职业发展中应用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梦想与激情在团队建设中作用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怀揣梦想，迸发激情人生感悟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梦想与激情概述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梦想是个人或团体所渴望实现的目标或愿景，通常具有长期性、挑战性和价值性。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梦想能够激发人们的内在动力，推动个人成长和进步；同时，梦想也是社会进步和创新的重要源泉。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梦想定义及重要性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13" r="1261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激情是一种强烈的情感体验，表现为对某事物或活动的热爱、投入和追求。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激情能够调动人们的积极性和创造力，提高工作效率和满意度；同时，激情也有助于培养坚韧不拔的品质和应对挫折的能力。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激情概念及作用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激情的作用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激情概念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梦想和激情是相互依存的，梦想需要激情的驱动和支持，而激情也需要梦想的指引和升华。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相互依存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梦想能够激发激情的产生和持续，而激情也能够推动梦想的实现和超越。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在追求梦想的过程中，激情会不断得到磨砺和增强，同时也会促进个人和团队的成长和发展。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梦想与激情关系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怀揣梦想之路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确定个人或团队的长远目标，明确想要达成的成果和影响力。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描绘出实现目标后的美好愿景，激发内在的动力和热情。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将目标与愿景细化为可衡量的指标和具体的行动计划。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明确目标与愿景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708" b="1270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分析当前所处的环境和资源状况，评估实现梦想的可能性。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制定详细的计划和行动方案，包括时间节点、任务分工、资源调配等。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不断调整和优化计划，确保行动方案的有效性和可行性。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制定计划与行动方案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勇于面对挑战和困难，积极寻求解决问题的方法和途径。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不断学习和提升自己的能力和素质，为实现梦想奠定坚实的基础。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保持对梦想的坚定信念和热情，不断激励自己前行。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坚持不懈追求梦想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迸发激情之道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411" r="104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挖掘内心热爱与兴趣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探索内心深处的热情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深入了解自己的喜好、价值观和追求，找到真正热爱的事物。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培养广泛兴趣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积极尝试不同领域和活动，发现更多潜在的兴趣点。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专注投入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将时间和精力集中在热爱的事物上，持续投入并享受其中。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积极面对生活中的变化和挑战，勇于尝试新事物。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拥抱变化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不断挑战自己的舒适区，尝试做一些平时不敢或不愿意做的事情。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拓展舒适区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在尝试过程中给予自己积极的鼓励和支持，增强自信心。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鼓励自己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勇于尝试新事物和挑战自我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https://d.book118.com/386032211102010045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2024-09-14T02:36:03.518</cp:lastPrinted>
  <dcterms:created xsi:type="dcterms:W3CDTF">2024-09-13T18:36:03Z</dcterms:created>
  <dcterms:modified xsi:type="dcterms:W3CDTF">2024-09-13T18:36:05Z</dcterms:modified>
</cp:coreProperties>
</file>